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  <p:sldMasterId id="2147483706" r:id="rId7"/>
  </p:sldMasterIdLst>
  <p:notesMasterIdLst>
    <p:notesMasterId r:id="rId28"/>
  </p:notesMasterIdLst>
  <p:sldIdLst>
    <p:sldId id="268" r:id="rId8"/>
    <p:sldId id="278" r:id="rId9"/>
    <p:sldId id="267" r:id="rId10"/>
    <p:sldId id="263" r:id="rId11"/>
    <p:sldId id="269" r:id="rId12"/>
    <p:sldId id="272" r:id="rId13"/>
    <p:sldId id="273" r:id="rId14"/>
    <p:sldId id="2147379161" r:id="rId15"/>
    <p:sldId id="2147379163" r:id="rId16"/>
    <p:sldId id="2147379162" r:id="rId17"/>
    <p:sldId id="275" r:id="rId18"/>
    <p:sldId id="2147379164" r:id="rId19"/>
    <p:sldId id="2147379160" r:id="rId20"/>
    <p:sldId id="2147379165" r:id="rId21"/>
    <p:sldId id="2147379167" r:id="rId22"/>
    <p:sldId id="2147379168" r:id="rId23"/>
    <p:sldId id="2147379169" r:id="rId24"/>
    <p:sldId id="2147379170" r:id="rId25"/>
    <p:sldId id="281" r:id="rId26"/>
    <p:sldId id="276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1D9DD9"/>
    <a:srgbClr val="FFD817"/>
    <a:srgbClr val="3EAB36"/>
    <a:srgbClr val="E60B15"/>
    <a:srgbClr val="1EA3E2"/>
    <a:srgbClr val="77BF32"/>
    <a:srgbClr val="3F6D03"/>
    <a:srgbClr val="558C0E"/>
    <a:srgbClr val="F9C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2A2114-A742-47CD-A58B-59522B3F2CFB}" v="180" dt="2023-04-05T08:57:45.2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5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492A2114-A742-47CD-A58B-59522B3F2CFB}"/>
    <pc:docChg chg="undo custSel addSld delSld modSld sldOrd">
      <pc:chgData name="ZINCK Yves [CEGEE]" userId="58ab786b-eff3-4fb5-b8c5-161f6b44608b" providerId="ADAL" clId="{492A2114-A742-47CD-A58B-59522B3F2CFB}" dt="2023-04-05T08:57:45.247" v="7123"/>
      <pc:docMkLst>
        <pc:docMk/>
      </pc:docMkLst>
      <pc:sldChg chg="modSp add del mod">
        <pc:chgData name="ZINCK Yves [CEGEE]" userId="58ab786b-eff3-4fb5-b8c5-161f6b44608b" providerId="ADAL" clId="{492A2114-A742-47CD-A58B-59522B3F2CFB}" dt="2023-03-20T08:50:53.823" v="3603" actId="20577"/>
        <pc:sldMkLst>
          <pc:docMk/>
          <pc:sldMk cId="436617331" sldId="263"/>
        </pc:sldMkLst>
        <pc:spChg chg="mod">
          <ac:chgData name="ZINCK Yves [CEGEE]" userId="58ab786b-eff3-4fb5-b8c5-161f6b44608b" providerId="ADAL" clId="{492A2114-A742-47CD-A58B-59522B3F2CFB}" dt="2023-03-20T08:50:53.823" v="3603" actId="20577"/>
          <ac:spMkLst>
            <pc:docMk/>
            <pc:sldMk cId="436617331" sldId="263"/>
            <ac:spMk id="3" creationId="{8C924062-A396-40E3-995A-DB6AE541F0C9}"/>
          </ac:spMkLst>
        </pc:spChg>
      </pc:sldChg>
      <pc:sldChg chg="modSp mod modTransition">
        <pc:chgData name="ZINCK Yves [CEGEE]" userId="58ab786b-eff3-4fb5-b8c5-161f6b44608b" providerId="ADAL" clId="{492A2114-A742-47CD-A58B-59522B3F2CFB}" dt="2023-03-20T10:38:19.994" v="5521"/>
        <pc:sldMkLst>
          <pc:docMk/>
          <pc:sldMk cId="3029223875" sldId="267"/>
        </pc:sldMkLst>
        <pc:spChg chg="mod">
          <ac:chgData name="ZINCK Yves [CEGEE]" userId="58ab786b-eff3-4fb5-b8c5-161f6b44608b" providerId="ADAL" clId="{492A2114-A742-47CD-A58B-59522B3F2CFB}" dt="2023-03-20T10:37:55.283" v="5519" actId="20577"/>
          <ac:spMkLst>
            <pc:docMk/>
            <pc:sldMk cId="3029223875" sldId="267"/>
            <ac:spMk id="2" creationId="{7184BBA0-D874-4088-9322-89D4D1A17B8F}"/>
          </ac:spMkLst>
        </pc:spChg>
      </pc:sldChg>
      <pc:sldChg chg="modSp mod">
        <pc:chgData name="ZINCK Yves [CEGEE]" userId="58ab786b-eff3-4fb5-b8c5-161f6b44608b" providerId="ADAL" clId="{492A2114-A742-47CD-A58B-59522B3F2CFB}" dt="2023-04-05T08:42:34.694" v="6929" actId="20577"/>
        <pc:sldMkLst>
          <pc:docMk/>
          <pc:sldMk cId="4018691443" sldId="268"/>
        </pc:sldMkLst>
        <pc:spChg chg="mod">
          <ac:chgData name="ZINCK Yves [CEGEE]" userId="58ab786b-eff3-4fb5-b8c5-161f6b44608b" providerId="ADAL" clId="{492A2114-A742-47CD-A58B-59522B3F2CFB}" dt="2023-03-20T14:07:43.903" v="6861" actId="20577"/>
          <ac:spMkLst>
            <pc:docMk/>
            <pc:sldMk cId="4018691443" sldId="268"/>
            <ac:spMk id="2" creationId="{CC1AF9AB-AAFF-4382-B4E1-6C04CF3072F3}"/>
          </ac:spMkLst>
        </pc:spChg>
        <pc:spChg chg="mod">
          <ac:chgData name="ZINCK Yves [CEGEE]" userId="58ab786b-eff3-4fb5-b8c5-161f6b44608b" providerId="ADAL" clId="{492A2114-A742-47CD-A58B-59522B3F2CFB}" dt="2023-04-05T08:42:34.694" v="6929" actId="20577"/>
          <ac:spMkLst>
            <pc:docMk/>
            <pc:sldMk cId="4018691443" sldId="268"/>
            <ac:spMk id="4" creationId="{F3C8D92A-3695-4E4B-9C2F-E26E1F29E8FA}"/>
          </ac:spMkLst>
        </pc:spChg>
      </pc:sldChg>
      <pc:sldChg chg="addSp delSp modSp mod">
        <pc:chgData name="ZINCK Yves [CEGEE]" userId="58ab786b-eff3-4fb5-b8c5-161f6b44608b" providerId="ADAL" clId="{492A2114-A742-47CD-A58B-59522B3F2CFB}" dt="2023-03-20T08:51:49.398" v="3640"/>
        <pc:sldMkLst>
          <pc:docMk/>
          <pc:sldMk cId="2111532554" sldId="269"/>
        </pc:sldMkLst>
        <pc:spChg chg="mod">
          <ac:chgData name="ZINCK Yves [CEGEE]" userId="58ab786b-eff3-4fb5-b8c5-161f6b44608b" providerId="ADAL" clId="{492A2114-A742-47CD-A58B-59522B3F2CFB}" dt="2023-03-20T07:45:37.059" v="2172" actId="20577"/>
          <ac:spMkLst>
            <pc:docMk/>
            <pc:sldMk cId="2111532554" sldId="269"/>
            <ac:spMk id="3" creationId="{1B13247D-C9FB-4D7A-B354-116B5B6CC28E}"/>
          </ac:spMkLst>
        </pc:spChg>
        <pc:spChg chg="del mod">
          <ac:chgData name="ZINCK Yves [CEGEE]" userId="58ab786b-eff3-4fb5-b8c5-161f6b44608b" providerId="ADAL" clId="{492A2114-A742-47CD-A58B-59522B3F2CFB}" dt="2023-03-20T08:51:49.398" v="3640"/>
          <ac:spMkLst>
            <pc:docMk/>
            <pc:sldMk cId="2111532554" sldId="269"/>
            <ac:spMk id="4" creationId="{6CD000AC-A1AA-4EAE-A9FC-23C99A6100CB}"/>
          </ac:spMkLst>
        </pc:spChg>
        <pc:spChg chg="mod">
          <ac:chgData name="ZINCK Yves [CEGEE]" userId="58ab786b-eff3-4fb5-b8c5-161f6b44608b" providerId="ADAL" clId="{492A2114-A742-47CD-A58B-59522B3F2CFB}" dt="2023-03-20T07:48:08.114" v="2251" actId="6549"/>
          <ac:spMkLst>
            <pc:docMk/>
            <pc:sldMk cId="2111532554" sldId="269"/>
            <ac:spMk id="23" creationId="{517A06CB-20BD-426B-AD4B-6F0C2B1ED06C}"/>
          </ac:spMkLst>
        </pc:spChg>
        <pc:spChg chg="mod">
          <ac:chgData name="ZINCK Yves [CEGEE]" userId="58ab786b-eff3-4fb5-b8c5-161f6b44608b" providerId="ADAL" clId="{492A2114-A742-47CD-A58B-59522B3F2CFB}" dt="2023-03-20T07:48:47.400" v="2255" actId="6549"/>
          <ac:spMkLst>
            <pc:docMk/>
            <pc:sldMk cId="2111532554" sldId="269"/>
            <ac:spMk id="26" creationId="{D89C8818-9F87-486A-BE2F-C1F72DC5585E}"/>
          </ac:spMkLst>
        </pc:spChg>
        <pc:spChg chg="mod ord">
          <ac:chgData name="ZINCK Yves [CEGEE]" userId="58ab786b-eff3-4fb5-b8c5-161f6b44608b" providerId="ADAL" clId="{492A2114-A742-47CD-A58B-59522B3F2CFB}" dt="2023-03-20T07:49:29.593" v="2261" actId="1076"/>
          <ac:spMkLst>
            <pc:docMk/>
            <pc:sldMk cId="2111532554" sldId="269"/>
            <ac:spMk id="27" creationId="{E0972E73-4E8A-4F36-9E8D-C505D989FD38}"/>
          </ac:spMkLst>
        </pc:spChg>
        <pc:spChg chg="add del mod">
          <ac:chgData name="ZINCK Yves [CEGEE]" userId="58ab786b-eff3-4fb5-b8c5-161f6b44608b" providerId="ADAL" clId="{492A2114-A742-47CD-A58B-59522B3F2CFB}" dt="2023-03-20T08:51:38.148" v="3634"/>
          <ac:spMkLst>
            <pc:docMk/>
            <pc:sldMk cId="2111532554" sldId="269"/>
            <ac:spMk id="34" creationId="{16C9DDB9-5B87-4DDF-B2D6-61E392E4FD78}"/>
          </ac:spMkLst>
        </pc:spChg>
        <pc:spChg chg="add del mod">
          <ac:chgData name="ZINCK Yves [CEGEE]" userId="58ab786b-eff3-4fb5-b8c5-161f6b44608b" providerId="ADAL" clId="{492A2114-A742-47CD-A58B-59522B3F2CFB}" dt="2023-03-20T08:51:41.504" v="3636"/>
          <ac:spMkLst>
            <pc:docMk/>
            <pc:sldMk cId="2111532554" sldId="269"/>
            <ac:spMk id="36" creationId="{DF2662D3-5A53-4BBC-AE2D-B56CB31DD558}"/>
          </ac:spMkLst>
        </pc:spChg>
        <pc:spChg chg="add del mod">
          <ac:chgData name="ZINCK Yves [CEGEE]" userId="58ab786b-eff3-4fb5-b8c5-161f6b44608b" providerId="ADAL" clId="{492A2114-A742-47CD-A58B-59522B3F2CFB}" dt="2023-03-20T08:51:47.667" v="3638"/>
          <ac:spMkLst>
            <pc:docMk/>
            <pc:sldMk cId="2111532554" sldId="269"/>
            <ac:spMk id="37" creationId="{8C72D80C-E49D-47C8-B344-011E8E3D0B7D}"/>
          </ac:spMkLst>
        </pc:spChg>
        <pc:spChg chg="add mod">
          <ac:chgData name="ZINCK Yves [CEGEE]" userId="58ab786b-eff3-4fb5-b8c5-161f6b44608b" providerId="ADAL" clId="{492A2114-A742-47CD-A58B-59522B3F2CFB}" dt="2023-03-20T08:51:49.398" v="3640"/>
          <ac:spMkLst>
            <pc:docMk/>
            <pc:sldMk cId="2111532554" sldId="269"/>
            <ac:spMk id="38" creationId="{13A872F2-A129-47D5-A29F-2C1C56E32049}"/>
          </ac:spMkLst>
        </pc:spChg>
        <pc:spChg chg="mod">
          <ac:chgData name="ZINCK Yves [CEGEE]" userId="58ab786b-eff3-4fb5-b8c5-161f6b44608b" providerId="ADAL" clId="{492A2114-A742-47CD-A58B-59522B3F2CFB}" dt="2023-03-20T07:51:56.576" v="2327" actId="20577"/>
          <ac:spMkLst>
            <pc:docMk/>
            <pc:sldMk cId="2111532554" sldId="269"/>
            <ac:spMk id="42" creationId="{92DB0768-2956-4642-A43B-C5880C2F36DE}"/>
          </ac:spMkLst>
        </pc:spChg>
        <pc:spChg chg="mod">
          <ac:chgData name="ZINCK Yves [CEGEE]" userId="58ab786b-eff3-4fb5-b8c5-161f6b44608b" providerId="ADAL" clId="{492A2114-A742-47CD-A58B-59522B3F2CFB}" dt="2023-03-20T07:52:33.001" v="2393" actId="20577"/>
          <ac:spMkLst>
            <pc:docMk/>
            <pc:sldMk cId="2111532554" sldId="269"/>
            <ac:spMk id="45" creationId="{1281742F-7410-4F0A-9ADB-A0D00A373806}"/>
          </ac:spMkLst>
        </pc:spChg>
        <pc:spChg chg="mod ord">
          <ac:chgData name="ZINCK Yves [CEGEE]" userId="58ab786b-eff3-4fb5-b8c5-161f6b44608b" providerId="ADAL" clId="{492A2114-A742-47CD-A58B-59522B3F2CFB}" dt="2023-03-20T07:51:33.469" v="2300" actId="1076"/>
          <ac:spMkLst>
            <pc:docMk/>
            <pc:sldMk cId="2111532554" sldId="269"/>
            <ac:spMk id="50" creationId="{649C8F03-265C-4CB5-B0E7-DFA580CDE56A}"/>
          </ac:spMkLst>
        </pc:spChg>
        <pc:spChg chg="mod ord">
          <ac:chgData name="ZINCK Yves [CEGEE]" userId="58ab786b-eff3-4fb5-b8c5-161f6b44608b" providerId="ADAL" clId="{492A2114-A742-47CD-A58B-59522B3F2CFB}" dt="2023-03-20T07:51:36.331" v="2301" actId="1076"/>
          <ac:spMkLst>
            <pc:docMk/>
            <pc:sldMk cId="2111532554" sldId="269"/>
            <ac:spMk id="52" creationId="{8A948E49-F8EF-4A0E-93A0-53B9B2CC154E}"/>
          </ac:spMkLst>
        </pc:spChg>
        <pc:grpChg chg="mod">
          <ac:chgData name="ZINCK Yves [CEGEE]" userId="58ab786b-eff3-4fb5-b8c5-161f6b44608b" providerId="ADAL" clId="{492A2114-A742-47CD-A58B-59522B3F2CFB}" dt="2023-03-20T07:49:36.251" v="2287" actId="1035"/>
          <ac:grpSpMkLst>
            <pc:docMk/>
            <pc:sldMk cId="2111532554" sldId="269"/>
            <ac:grpSpMk id="24" creationId="{BD876882-D4F6-4183-8143-C8B2EB122ACB}"/>
          </ac:grpSpMkLst>
        </pc:grpChg>
        <pc:grpChg chg="del">
          <ac:chgData name="ZINCK Yves [CEGEE]" userId="58ab786b-eff3-4fb5-b8c5-161f6b44608b" providerId="ADAL" clId="{492A2114-A742-47CD-A58B-59522B3F2CFB}" dt="2023-03-20T07:48:37.116" v="2254" actId="478"/>
          <ac:grpSpMkLst>
            <pc:docMk/>
            <pc:sldMk cId="2111532554" sldId="269"/>
            <ac:grpSpMk id="28" creationId="{7A7BF9C9-12F9-4DF8-86E2-03C90ABAB339}"/>
          </ac:grpSpMkLst>
        </pc:grpChg>
        <pc:picChg chg="add mod">
          <ac:chgData name="ZINCK Yves [CEGEE]" userId="58ab786b-eff3-4fb5-b8c5-161f6b44608b" providerId="ADAL" clId="{492A2114-A742-47CD-A58B-59522B3F2CFB}" dt="2023-03-20T07:51:12.876" v="2297" actId="1440"/>
          <ac:picMkLst>
            <pc:docMk/>
            <pc:sldMk cId="2111532554" sldId="269"/>
            <ac:picMk id="2" creationId="{F71EEC9F-49C5-45AC-8026-32DF837ECD29}"/>
          </ac:picMkLst>
        </pc:picChg>
        <pc:picChg chg="add mod">
          <ac:chgData name="ZINCK Yves [CEGEE]" userId="58ab786b-eff3-4fb5-b8c5-161f6b44608b" providerId="ADAL" clId="{492A2114-A742-47CD-A58B-59522B3F2CFB}" dt="2023-03-20T07:49:42.350" v="2290" actId="1036"/>
          <ac:picMkLst>
            <pc:docMk/>
            <pc:sldMk cId="2111532554" sldId="269"/>
            <ac:picMk id="5" creationId="{DAC9C177-7BBC-4B54-827E-C077C61101B4}"/>
          </ac:picMkLst>
        </pc:picChg>
        <pc:picChg chg="add mod">
          <ac:chgData name="ZINCK Yves [CEGEE]" userId="58ab786b-eff3-4fb5-b8c5-161f6b44608b" providerId="ADAL" clId="{492A2114-A742-47CD-A58B-59522B3F2CFB}" dt="2023-03-20T07:51:09.444" v="2296" actId="1440"/>
          <ac:picMkLst>
            <pc:docMk/>
            <pc:sldMk cId="2111532554" sldId="269"/>
            <ac:picMk id="6" creationId="{74DF7730-43E1-413E-87D8-EA14B8020042}"/>
          </ac:picMkLst>
        </pc:picChg>
        <pc:picChg chg="del">
          <ac:chgData name="ZINCK Yves [CEGEE]" userId="58ab786b-eff3-4fb5-b8c5-161f6b44608b" providerId="ADAL" clId="{492A2114-A742-47CD-A58B-59522B3F2CFB}" dt="2023-03-20T07:47:23.758" v="2176" actId="478"/>
          <ac:picMkLst>
            <pc:docMk/>
            <pc:sldMk cId="2111532554" sldId="269"/>
            <ac:picMk id="35" creationId="{178E3121-D1C2-4DD8-AD8A-FFDBDE13FD5A}"/>
          </ac:picMkLst>
        </pc:picChg>
        <pc:picChg chg="del">
          <ac:chgData name="ZINCK Yves [CEGEE]" userId="58ab786b-eff3-4fb5-b8c5-161f6b44608b" providerId="ADAL" clId="{492A2114-A742-47CD-A58B-59522B3F2CFB}" dt="2023-03-20T07:47:29.065" v="2177" actId="478"/>
          <ac:picMkLst>
            <pc:docMk/>
            <pc:sldMk cId="2111532554" sldId="269"/>
            <ac:picMk id="51" creationId="{C5FB2267-B21F-4FC1-9C76-C98FA120CB84}"/>
          </ac:picMkLst>
        </pc:picChg>
        <pc:picChg chg="add del mod">
          <ac:chgData name="ZINCK Yves [CEGEE]" userId="58ab786b-eff3-4fb5-b8c5-161f6b44608b" providerId="ADAL" clId="{492A2114-A742-47CD-A58B-59522B3F2CFB}" dt="2023-03-20T08:06:03.732" v="2775" actId="21"/>
          <ac:picMkLst>
            <pc:docMk/>
            <pc:sldMk cId="2111532554" sldId="269"/>
            <ac:picMk id="53" creationId="{C481C790-5E89-4859-9B60-ED540A49F967}"/>
          </ac:picMkLst>
        </pc:picChg>
      </pc:sldChg>
      <pc:sldChg chg="addSp delSp modSp del mod">
        <pc:chgData name="ZINCK Yves [CEGEE]" userId="58ab786b-eff3-4fb5-b8c5-161f6b44608b" providerId="ADAL" clId="{492A2114-A742-47CD-A58B-59522B3F2CFB}" dt="2023-03-20T08:55:12.289" v="3659" actId="47"/>
        <pc:sldMkLst>
          <pc:docMk/>
          <pc:sldMk cId="2830265900" sldId="271"/>
        </pc:sldMkLst>
        <pc:spChg chg="del mod">
          <ac:chgData name="ZINCK Yves [CEGEE]" userId="58ab786b-eff3-4fb5-b8c5-161f6b44608b" providerId="ADAL" clId="{492A2114-A742-47CD-A58B-59522B3F2CFB}" dt="2023-03-20T08:51:55.460" v="3642"/>
          <ac:spMkLst>
            <pc:docMk/>
            <pc:sldMk cId="2830265900" sldId="271"/>
            <ac:spMk id="4" creationId="{6CD000AC-A1AA-4EAE-A9FC-23C99A6100CB}"/>
          </ac:spMkLst>
        </pc:spChg>
        <pc:spChg chg="add mod">
          <ac:chgData name="ZINCK Yves [CEGEE]" userId="58ab786b-eff3-4fb5-b8c5-161f6b44608b" providerId="ADAL" clId="{492A2114-A742-47CD-A58B-59522B3F2CFB}" dt="2023-03-20T08:51:55.460" v="3642"/>
          <ac:spMkLst>
            <pc:docMk/>
            <pc:sldMk cId="2830265900" sldId="271"/>
            <ac:spMk id="18" creationId="{45E07E7A-C255-49C3-BC9E-344950192C8A}"/>
          </ac:spMkLst>
        </pc:spChg>
      </pc:sldChg>
      <pc:sldChg chg="addSp delSp modSp mod">
        <pc:chgData name="ZINCK Yves [CEGEE]" userId="58ab786b-eff3-4fb5-b8c5-161f6b44608b" providerId="ADAL" clId="{492A2114-A742-47CD-A58B-59522B3F2CFB}" dt="2023-03-20T09:22:29.623" v="3716" actId="20577"/>
        <pc:sldMkLst>
          <pc:docMk/>
          <pc:sldMk cId="2179145746" sldId="272"/>
        </pc:sldMkLst>
        <pc:spChg chg="del mod">
          <ac:chgData name="ZINCK Yves [CEGEE]" userId="58ab786b-eff3-4fb5-b8c5-161f6b44608b" providerId="ADAL" clId="{492A2114-A742-47CD-A58B-59522B3F2CFB}" dt="2023-03-20T08:52:06.027" v="3646"/>
          <ac:spMkLst>
            <pc:docMk/>
            <pc:sldMk cId="2179145746" sldId="272"/>
            <ac:spMk id="4" creationId="{6CD000AC-A1AA-4EAE-A9FC-23C99A6100CB}"/>
          </ac:spMkLst>
        </pc:spChg>
        <pc:spChg chg="mod">
          <ac:chgData name="ZINCK Yves [CEGEE]" userId="58ab786b-eff3-4fb5-b8c5-161f6b44608b" providerId="ADAL" clId="{492A2114-A742-47CD-A58B-59522B3F2CFB}" dt="2023-03-20T09:22:29.623" v="3716" actId="20577"/>
          <ac:spMkLst>
            <pc:docMk/>
            <pc:sldMk cId="2179145746" sldId="272"/>
            <ac:spMk id="10" creationId="{FC5E481D-2FFB-4927-9546-FBEBD78D2E70}"/>
          </ac:spMkLst>
        </pc:spChg>
        <pc:spChg chg="mod ord">
          <ac:chgData name="ZINCK Yves [CEGEE]" userId="58ab786b-eff3-4fb5-b8c5-161f6b44608b" providerId="ADAL" clId="{492A2114-A742-47CD-A58B-59522B3F2CFB}" dt="2023-03-20T07:57:19.888" v="2483" actId="1076"/>
          <ac:spMkLst>
            <pc:docMk/>
            <pc:sldMk cId="2179145746" sldId="272"/>
            <ac:spMk id="12" creationId="{AF436EC0-B0AF-41A5-B990-FB5DD5EED666}"/>
          </ac:spMkLst>
        </pc:spChg>
        <pc:spChg chg="mod">
          <ac:chgData name="ZINCK Yves [CEGEE]" userId="58ab786b-eff3-4fb5-b8c5-161f6b44608b" providerId="ADAL" clId="{492A2114-A742-47CD-A58B-59522B3F2CFB}" dt="2023-03-20T08:00:17.076" v="2604" actId="1036"/>
          <ac:spMkLst>
            <pc:docMk/>
            <pc:sldMk cId="2179145746" sldId="272"/>
            <ac:spMk id="13" creationId="{CD40D37E-9776-4E45-9CBC-DA77786EC101}"/>
          </ac:spMkLst>
        </pc:spChg>
        <pc:spChg chg="mod">
          <ac:chgData name="ZINCK Yves [CEGEE]" userId="58ab786b-eff3-4fb5-b8c5-161f6b44608b" providerId="ADAL" clId="{492A2114-A742-47CD-A58B-59522B3F2CFB}" dt="2023-03-20T08:00:22.334" v="2633" actId="1035"/>
          <ac:spMkLst>
            <pc:docMk/>
            <pc:sldMk cId="2179145746" sldId="272"/>
            <ac:spMk id="14" creationId="{C6F8B1B7-DA91-4439-8437-9890A7D99651}"/>
          </ac:spMkLst>
        </pc:spChg>
        <pc:spChg chg="del">
          <ac:chgData name="ZINCK Yves [CEGEE]" userId="58ab786b-eff3-4fb5-b8c5-161f6b44608b" providerId="ADAL" clId="{492A2114-A742-47CD-A58B-59522B3F2CFB}" dt="2023-03-20T07:59:49.771" v="2576" actId="478"/>
          <ac:spMkLst>
            <pc:docMk/>
            <pc:sldMk cId="2179145746" sldId="272"/>
            <ac:spMk id="18" creationId="{C5D70D4D-A2C5-43DA-9783-3F594D90F7B8}"/>
          </ac:spMkLst>
        </pc:spChg>
        <pc:spChg chg="mod">
          <ac:chgData name="ZINCK Yves [CEGEE]" userId="58ab786b-eff3-4fb5-b8c5-161f6b44608b" providerId="ADAL" clId="{492A2114-A742-47CD-A58B-59522B3F2CFB}" dt="2023-03-20T07:55:20.176" v="2419" actId="1076"/>
          <ac:spMkLst>
            <pc:docMk/>
            <pc:sldMk cId="2179145746" sldId="272"/>
            <ac:spMk id="19" creationId="{94C950B1-C4C3-43D9-9106-73583F455ACE}"/>
          </ac:spMkLst>
        </pc:spChg>
        <pc:spChg chg="mod ord">
          <ac:chgData name="ZINCK Yves [CEGEE]" userId="58ab786b-eff3-4fb5-b8c5-161f6b44608b" providerId="ADAL" clId="{492A2114-A742-47CD-A58B-59522B3F2CFB}" dt="2023-03-20T07:59:41.405" v="2574" actId="1076"/>
          <ac:spMkLst>
            <pc:docMk/>
            <pc:sldMk cId="2179145746" sldId="272"/>
            <ac:spMk id="22" creationId="{563BC622-B996-4AB7-9597-6496CE0D8CA9}"/>
          </ac:spMkLst>
        </pc:spChg>
        <pc:spChg chg="del mod">
          <ac:chgData name="ZINCK Yves [CEGEE]" userId="58ab786b-eff3-4fb5-b8c5-161f6b44608b" providerId="ADAL" clId="{492A2114-A742-47CD-A58B-59522B3F2CFB}" dt="2023-03-20T09:20:53.251" v="3677" actId="478"/>
          <ac:spMkLst>
            <pc:docMk/>
            <pc:sldMk cId="2179145746" sldId="272"/>
            <ac:spMk id="23" creationId="{71BD0C3C-4D42-41EA-A762-3F7675DB2AE8}"/>
          </ac:spMkLst>
        </pc:spChg>
        <pc:spChg chg="mod">
          <ac:chgData name="ZINCK Yves [CEGEE]" userId="58ab786b-eff3-4fb5-b8c5-161f6b44608b" providerId="ADAL" clId="{492A2114-A742-47CD-A58B-59522B3F2CFB}" dt="2023-03-20T07:48:32.379" v="2253" actId="1076"/>
          <ac:spMkLst>
            <pc:docMk/>
            <pc:sldMk cId="2179145746" sldId="272"/>
            <ac:spMk id="24" creationId="{A014E77D-4256-488D-8203-E45A9AEB9AC7}"/>
          </ac:spMkLst>
        </pc:spChg>
        <pc:spChg chg="mod">
          <ac:chgData name="ZINCK Yves [CEGEE]" userId="58ab786b-eff3-4fb5-b8c5-161f6b44608b" providerId="ADAL" clId="{492A2114-A742-47CD-A58B-59522B3F2CFB}" dt="2023-03-20T07:48:32.379" v="2253" actId="1076"/>
          <ac:spMkLst>
            <pc:docMk/>
            <pc:sldMk cId="2179145746" sldId="272"/>
            <ac:spMk id="25" creationId="{60899FF5-2934-4DD5-9B81-C1E00404520F}"/>
          </ac:spMkLst>
        </pc:spChg>
        <pc:spChg chg="del">
          <ac:chgData name="ZINCK Yves [CEGEE]" userId="58ab786b-eff3-4fb5-b8c5-161f6b44608b" providerId="ADAL" clId="{492A2114-A742-47CD-A58B-59522B3F2CFB}" dt="2023-03-20T07:55:16.189" v="2418" actId="478"/>
          <ac:spMkLst>
            <pc:docMk/>
            <pc:sldMk cId="2179145746" sldId="272"/>
            <ac:spMk id="26" creationId="{C2637843-5A39-CBAF-62CB-5D681CB194D7}"/>
          </ac:spMkLst>
        </pc:spChg>
        <pc:spChg chg="mod">
          <ac:chgData name="ZINCK Yves [CEGEE]" userId="58ab786b-eff3-4fb5-b8c5-161f6b44608b" providerId="ADAL" clId="{492A2114-A742-47CD-A58B-59522B3F2CFB}" dt="2023-03-20T07:48:32.379" v="2253" actId="1076"/>
          <ac:spMkLst>
            <pc:docMk/>
            <pc:sldMk cId="2179145746" sldId="272"/>
            <ac:spMk id="27" creationId="{A2D4DE79-2FA5-4B22-AE1C-030397967E54}"/>
          </ac:spMkLst>
        </pc:spChg>
        <pc:spChg chg="mod">
          <ac:chgData name="ZINCK Yves [CEGEE]" userId="58ab786b-eff3-4fb5-b8c5-161f6b44608b" providerId="ADAL" clId="{492A2114-A742-47CD-A58B-59522B3F2CFB}" dt="2023-03-20T07:48:32.379" v="2253" actId="1076"/>
          <ac:spMkLst>
            <pc:docMk/>
            <pc:sldMk cId="2179145746" sldId="272"/>
            <ac:spMk id="28" creationId="{0C5855E0-42A2-4727-BCC1-076FF48D2D55}"/>
          </ac:spMkLst>
        </pc:spChg>
        <pc:spChg chg="add mod">
          <ac:chgData name="ZINCK Yves [CEGEE]" userId="58ab786b-eff3-4fb5-b8c5-161f6b44608b" providerId="ADAL" clId="{492A2114-A742-47CD-A58B-59522B3F2CFB}" dt="2023-03-20T07:56:24.681" v="2473" actId="20577"/>
          <ac:spMkLst>
            <pc:docMk/>
            <pc:sldMk cId="2179145746" sldId="272"/>
            <ac:spMk id="29" creationId="{D5E6003A-DA65-40EB-990F-172A5DEC01F1}"/>
          </ac:spMkLst>
        </pc:spChg>
        <pc:spChg chg="add mod">
          <ac:chgData name="ZINCK Yves [CEGEE]" userId="58ab786b-eff3-4fb5-b8c5-161f6b44608b" providerId="ADAL" clId="{492A2114-A742-47CD-A58B-59522B3F2CFB}" dt="2023-03-20T08:00:09.878" v="2579"/>
          <ac:spMkLst>
            <pc:docMk/>
            <pc:sldMk cId="2179145746" sldId="272"/>
            <ac:spMk id="30" creationId="{AC6FDA28-C622-4C0B-BCF6-8AC6B902F1B6}"/>
          </ac:spMkLst>
        </pc:spChg>
        <pc:spChg chg="add del mod">
          <ac:chgData name="ZINCK Yves [CEGEE]" userId="58ab786b-eff3-4fb5-b8c5-161f6b44608b" providerId="ADAL" clId="{492A2114-A742-47CD-A58B-59522B3F2CFB}" dt="2023-03-20T08:52:04.400" v="3644"/>
          <ac:spMkLst>
            <pc:docMk/>
            <pc:sldMk cId="2179145746" sldId="272"/>
            <ac:spMk id="31" creationId="{AE1DDE92-7D08-4946-947B-BE3B3F34F887}"/>
          </ac:spMkLst>
        </pc:spChg>
        <pc:spChg chg="add mod">
          <ac:chgData name="ZINCK Yves [CEGEE]" userId="58ab786b-eff3-4fb5-b8c5-161f6b44608b" providerId="ADAL" clId="{492A2114-A742-47CD-A58B-59522B3F2CFB}" dt="2023-03-20T08:52:06.027" v="3646"/>
          <ac:spMkLst>
            <pc:docMk/>
            <pc:sldMk cId="2179145746" sldId="272"/>
            <ac:spMk id="32" creationId="{BD4CC6B2-CF7F-4E9F-8396-D2D7A0C4F864}"/>
          </ac:spMkLst>
        </pc:spChg>
        <pc:spChg chg="del">
          <ac:chgData name="ZINCK Yves [CEGEE]" userId="58ab786b-eff3-4fb5-b8c5-161f6b44608b" providerId="ADAL" clId="{492A2114-A742-47CD-A58B-59522B3F2CFB}" dt="2023-03-20T07:59:50.992" v="2577" actId="478"/>
          <ac:spMkLst>
            <pc:docMk/>
            <pc:sldMk cId="2179145746" sldId="272"/>
            <ac:spMk id="33" creationId="{01156F2E-8885-DECC-48D4-042B01BE80E3}"/>
          </ac:spMkLst>
        </pc:spChg>
        <pc:spChg chg="del mod">
          <ac:chgData name="ZINCK Yves [CEGEE]" userId="58ab786b-eff3-4fb5-b8c5-161f6b44608b" providerId="ADAL" clId="{492A2114-A742-47CD-A58B-59522B3F2CFB}" dt="2023-03-20T09:20:54.994" v="3678" actId="478"/>
          <ac:spMkLst>
            <pc:docMk/>
            <pc:sldMk cId="2179145746" sldId="272"/>
            <ac:spMk id="34" creationId="{0544E519-0DD1-5AAD-9717-74D2FCF9BA9A}"/>
          </ac:spMkLst>
        </pc:spChg>
        <pc:grpChg chg="mod">
          <ac:chgData name="ZINCK Yves [CEGEE]" userId="58ab786b-eff3-4fb5-b8c5-161f6b44608b" providerId="ADAL" clId="{492A2114-A742-47CD-A58B-59522B3F2CFB}" dt="2023-03-20T07:58:32.211" v="2491" actId="14100"/>
          <ac:grpSpMkLst>
            <pc:docMk/>
            <pc:sldMk cId="2179145746" sldId="272"/>
            <ac:grpSpMk id="11" creationId="{BB74C0BB-782B-49AC-91EC-8651A252EB78}"/>
          </ac:grpSpMkLst>
        </pc:grpChg>
        <pc:grpChg chg="del">
          <ac:chgData name="ZINCK Yves [CEGEE]" userId="58ab786b-eff3-4fb5-b8c5-161f6b44608b" providerId="ADAL" clId="{492A2114-A742-47CD-A58B-59522B3F2CFB}" dt="2023-03-20T07:59:47.996" v="2575" actId="478"/>
          <ac:grpSpMkLst>
            <pc:docMk/>
            <pc:sldMk cId="2179145746" sldId="272"/>
            <ac:grpSpMk id="15" creationId="{6C18E19F-73DF-42F1-B3DD-ADCD4FFE49DC}"/>
          </ac:grpSpMkLst>
        </pc:grpChg>
        <pc:grpChg chg="add del mod">
          <ac:chgData name="ZINCK Yves [CEGEE]" userId="58ab786b-eff3-4fb5-b8c5-161f6b44608b" providerId="ADAL" clId="{492A2114-A742-47CD-A58B-59522B3F2CFB}" dt="2023-03-20T08:00:28.400" v="2634" actId="478"/>
          <ac:grpSpMkLst>
            <pc:docMk/>
            <pc:sldMk cId="2179145746" sldId="272"/>
            <ac:grpSpMk id="20" creationId="{6A187C0A-68BA-4DAE-ACFF-3626880B580F}"/>
          </ac:grpSpMkLst>
        </pc:grpChg>
        <pc:grpChg chg="mod">
          <ac:chgData name="ZINCK Yves [CEGEE]" userId="58ab786b-eff3-4fb5-b8c5-161f6b44608b" providerId="ADAL" clId="{492A2114-A742-47CD-A58B-59522B3F2CFB}" dt="2023-03-20T07:48:32.379" v="2253" actId="1076"/>
          <ac:grpSpMkLst>
            <pc:docMk/>
            <pc:sldMk cId="2179145746" sldId="272"/>
            <ac:grpSpMk id="21" creationId="{1C1C4CF3-E37F-4551-A91E-35917434A48C}"/>
          </ac:grpSpMkLst>
        </pc:grpChg>
        <pc:picChg chg="add mod ord">
          <ac:chgData name="ZINCK Yves [CEGEE]" userId="58ab786b-eff3-4fb5-b8c5-161f6b44608b" providerId="ADAL" clId="{492A2114-A742-47CD-A58B-59522B3F2CFB}" dt="2023-03-20T07:57:15.528" v="2482" actId="167"/>
          <ac:picMkLst>
            <pc:docMk/>
            <pc:sldMk cId="2179145746" sldId="272"/>
            <ac:picMk id="2" creationId="{CC6DC702-6416-4844-85C2-2C84BAE165D9}"/>
          </ac:picMkLst>
        </pc:picChg>
        <pc:picChg chg="add mod">
          <ac:chgData name="ZINCK Yves [CEGEE]" userId="58ab786b-eff3-4fb5-b8c5-161f6b44608b" providerId="ADAL" clId="{492A2114-A742-47CD-A58B-59522B3F2CFB}" dt="2023-03-20T07:56:52.508" v="2476" actId="1076"/>
          <ac:picMkLst>
            <pc:docMk/>
            <pc:sldMk cId="2179145746" sldId="272"/>
            <ac:picMk id="5" creationId="{6BC6FC07-9E37-4C51-9C1E-502675F7B136}"/>
          </ac:picMkLst>
        </pc:picChg>
        <pc:picChg chg="add mod">
          <ac:chgData name="ZINCK Yves [CEGEE]" userId="58ab786b-eff3-4fb5-b8c5-161f6b44608b" providerId="ADAL" clId="{492A2114-A742-47CD-A58B-59522B3F2CFB}" dt="2023-03-20T07:57:54.546" v="2487" actId="1440"/>
          <ac:picMkLst>
            <pc:docMk/>
            <pc:sldMk cId="2179145746" sldId="272"/>
            <ac:picMk id="6" creationId="{A791759D-063F-4001-8A9F-A1E7BC2A328C}"/>
          </ac:picMkLst>
        </pc:picChg>
        <pc:picChg chg="del">
          <ac:chgData name="ZINCK Yves [CEGEE]" userId="58ab786b-eff3-4fb5-b8c5-161f6b44608b" providerId="ADAL" clId="{492A2114-A742-47CD-A58B-59522B3F2CFB}" dt="2023-03-20T07:53:50.586" v="2396" actId="478"/>
          <ac:picMkLst>
            <pc:docMk/>
            <pc:sldMk cId="2179145746" sldId="272"/>
            <ac:picMk id="9" creationId="{B1E435A2-5CD6-4190-82EB-0F0B24CFD2AB}"/>
          </ac:picMkLst>
        </pc:picChg>
      </pc:sldChg>
      <pc:sldChg chg="addSp delSp modSp mod">
        <pc:chgData name="ZINCK Yves [CEGEE]" userId="58ab786b-eff3-4fb5-b8c5-161f6b44608b" providerId="ADAL" clId="{492A2114-A742-47CD-A58B-59522B3F2CFB}" dt="2023-03-20T09:22:54.115" v="3757" actId="20577"/>
        <pc:sldMkLst>
          <pc:docMk/>
          <pc:sldMk cId="3949645141" sldId="273"/>
        </pc:sldMkLst>
        <pc:spChg chg="del mod">
          <ac:chgData name="ZINCK Yves [CEGEE]" userId="58ab786b-eff3-4fb5-b8c5-161f6b44608b" providerId="ADAL" clId="{492A2114-A742-47CD-A58B-59522B3F2CFB}" dt="2023-03-20T08:52:12.194" v="3648"/>
          <ac:spMkLst>
            <pc:docMk/>
            <pc:sldMk cId="3949645141" sldId="273"/>
            <ac:spMk id="4" creationId="{6CD000AC-A1AA-4EAE-A9FC-23C99A6100CB}"/>
          </ac:spMkLst>
        </pc:spChg>
        <pc:spChg chg="mod">
          <ac:chgData name="ZINCK Yves [CEGEE]" userId="58ab786b-eff3-4fb5-b8c5-161f6b44608b" providerId="ADAL" clId="{492A2114-A742-47CD-A58B-59522B3F2CFB}" dt="2023-03-20T09:22:54.115" v="3757" actId="20577"/>
          <ac:spMkLst>
            <pc:docMk/>
            <pc:sldMk cId="3949645141" sldId="273"/>
            <ac:spMk id="9" creationId="{E9A03C33-D28B-4AFB-A347-EFAD82AC692E}"/>
          </ac:spMkLst>
        </pc:spChg>
        <pc:spChg chg="mod">
          <ac:chgData name="ZINCK Yves [CEGEE]" userId="58ab786b-eff3-4fb5-b8c5-161f6b44608b" providerId="ADAL" clId="{492A2114-A742-47CD-A58B-59522B3F2CFB}" dt="2023-03-20T08:04:42.892" v="2686" actId="20577"/>
          <ac:spMkLst>
            <pc:docMk/>
            <pc:sldMk cId="3949645141" sldId="273"/>
            <ac:spMk id="12" creationId="{63DC7BAD-D100-42AA-9D29-ED2EFE41A895}"/>
          </ac:spMkLst>
        </pc:spChg>
        <pc:spChg chg="mod">
          <ac:chgData name="ZINCK Yves [CEGEE]" userId="58ab786b-eff3-4fb5-b8c5-161f6b44608b" providerId="ADAL" clId="{492A2114-A742-47CD-A58B-59522B3F2CFB}" dt="2023-03-20T08:11:19.867" v="2876" actId="20577"/>
          <ac:spMkLst>
            <pc:docMk/>
            <pc:sldMk cId="3949645141" sldId="273"/>
            <ac:spMk id="16" creationId="{5EC0C2AF-D199-4D08-84D9-C5F1552618F2}"/>
          </ac:spMkLst>
        </pc:spChg>
        <pc:spChg chg="mod">
          <ac:chgData name="ZINCK Yves [CEGEE]" userId="58ab786b-eff3-4fb5-b8c5-161f6b44608b" providerId="ADAL" clId="{492A2114-A742-47CD-A58B-59522B3F2CFB}" dt="2023-03-20T08:06:33.440" v="2787" actId="20577"/>
          <ac:spMkLst>
            <pc:docMk/>
            <pc:sldMk cId="3949645141" sldId="273"/>
            <ac:spMk id="17" creationId="{2E85590C-1516-4EA8-8B12-324CBCC1641A}"/>
          </ac:spMkLst>
        </pc:spChg>
        <pc:spChg chg="mod ord">
          <ac:chgData name="ZINCK Yves [CEGEE]" userId="58ab786b-eff3-4fb5-b8c5-161f6b44608b" providerId="ADAL" clId="{492A2114-A742-47CD-A58B-59522B3F2CFB}" dt="2023-03-20T08:08:57.755" v="2804" actId="1035"/>
          <ac:spMkLst>
            <pc:docMk/>
            <pc:sldMk cId="3949645141" sldId="273"/>
            <ac:spMk id="18" creationId="{34C71C3D-335A-4A65-B4EA-8DE458A28C5A}"/>
          </ac:spMkLst>
        </pc:spChg>
        <pc:spChg chg="mod ord">
          <ac:chgData name="ZINCK Yves [CEGEE]" userId="58ab786b-eff3-4fb5-b8c5-161f6b44608b" providerId="ADAL" clId="{492A2114-A742-47CD-A58B-59522B3F2CFB}" dt="2023-03-20T08:08:57.755" v="2804" actId="1035"/>
          <ac:spMkLst>
            <pc:docMk/>
            <pc:sldMk cId="3949645141" sldId="273"/>
            <ac:spMk id="19" creationId="{27A75B1D-C2D1-4275-885E-09CD3A8D68DD}"/>
          </ac:spMkLst>
        </pc:spChg>
        <pc:spChg chg="mod ord">
          <ac:chgData name="ZINCK Yves [CEGEE]" userId="58ab786b-eff3-4fb5-b8c5-161f6b44608b" providerId="ADAL" clId="{492A2114-A742-47CD-A58B-59522B3F2CFB}" dt="2023-03-20T08:09:27.174" v="2815" actId="1076"/>
          <ac:spMkLst>
            <pc:docMk/>
            <pc:sldMk cId="3949645141" sldId="273"/>
            <ac:spMk id="20" creationId="{10AD8660-DE98-4147-80D8-A1B8AAD60604}"/>
          </ac:spMkLst>
        </pc:spChg>
        <pc:spChg chg="mod">
          <ac:chgData name="ZINCK Yves [CEGEE]" userId="58ab786b-eff3-4fb5-b8c5-161f6b44608b" providerId="ADAL" clId="{492A2114-A742-47CD-A58B-59522B3F2CFB}" dt="2023-03-20T08:12:14.432" v="2952" actId="313"/>
          <ac:spMkLst>
            <pc:docMk/>
            <pc:sldMk cId="3949645141" sldId="273"/>
            <ac:spMk id="24" creationId="{5DB18DA6-B6E1-4A9B-925F-2B11BAA8EBDE}"/>
          </ac:spMkLst>
        </pc:spChg>
        <pc:spChg chg="mod ord">
          <ac:chgData name="ZINCK Yves [CEGEE]" userId="58ab786b-eff3-4fb5-b8c5-161f6b44608b" providerId="ADAL" clId="{492A2114-A742-47CD-A58B-59522B3F2CFB}" dt="2023-03-20T08:09:31.672" v="2816" actId="1076"/>
          <ac:spMkLst>
            <pc:docMk/>
            <pc:sldMk cId="3949645141" sldId="273"/>
            <ac:spMk id="25" creationId="{28B0BB39-FDB7-4822-9695-436B4EF208E3}"/>
          </ac:spMkLst>
        </pc:spChg>
        <pc:spChg chg="add mod">
          <ac:chgData name="ZINCK Yves [CEGEE]" userId="58ab786b-eff3-4fb5-b8c5-161f6b44608b" providerId="ADAL" clId="{492A2114-A742-47CD-A58B-59522B3F2CFB}" dt="2023-03-20T08:10:03.264" v="2824" actId="20577"/>
          <ac:spMkLst>
            <pc:docMk/>
            <pc:sldMk cId="3949645141" sldId="273"/>
            <ac:spMk id="27" creationId="{857A0342-91C7-4229-9830-1ADB8E3F6B05}"/>
          </ac:spMkLst>
        </pc:spChg>
        <pc:spChg chg="add mod">
          <ac:chgData name="ZINCK Yves [CEGEE]" userId="58ab786b-eff3-4fb5-b8c5-161f6b44608b" providerId="ADAL" clId="{492A2114-A742-47CD-A58B-59522B3F2CFB}" dt="2023-03-20T08:10:11.894" v="2832" actId="6549"/>
          <ac:spMkLst>
            <pc:docMk/>
            <pc:sldMk cId="3949645141" sldId="273"/>
            <ac:spMk id="28" creationId="{899ACA49-033E-4B6D-94AF-2D9F8F0E70C3}"/>
          </ac:spMkLst>
        </pc:spChg>
        <pc:spChg chg="add mod">
          <ac:chgData name="ZINCK Yves [CEGEE]" userId="58ab786b-eff3-4fb5-b8c5-161f6b44608b" providerId="ADAL" clId="{492A2114-A742-47CD-A58B-59522B3F2CFB}" dt="2023-03-20T08:10:36.319" v="2835" actId="1076"/>
          <ac:spMkLst>
            <pc:docMk/>
            <pc:sldMk cId="3949645141" sldId="273"/>
            <ac:spMk id="29" creationId="{669A12EA-E79B-46EC-93A1-7F606673548C}"/>
          </ac:spMkLst>
        </pc:spChg>
        <pc:spChg chg="add mod">
          <ac:chgData name="ZINCK Yves [CEGEE]" userId="58ab786b-eff3-4fb5-b8c5-161f6b44608b" providerId="ADAL" clId="{492A2114-A742-47CD-A58B-59522B3F2CFB}" dt="2023-03-20T08:52:12.194" v="3648"/>
          <ac:spMkLst>
            <pc:docMk/>
            <pc:sldMk cId="3949645141" sldId="273"/>
            <ac:spMk id="30" creationId="{628EB421-0895-4BE0-AD31-436F5A7D5C5D}"/>
          </ac:spMkLst>
        </pc:spChg>
        <pc:picChg chg="add del mod">
          <ac:chgData name="ZINCK Yves [CEGEE]" userId="58ab786b-eff3-4fb5-b8c5-161f6b44608b" providerId="ADAL" clId="{492A2114-A742-47CD-A58B-59522B3F2CFB}" dt="2023-03-20T08:03:40.347" v="2644" actId="478"/>
          <ac:picMkLst>
            <pc:docMk/>
            <pc:sldMk cId="3949645141" sldId="273"/>
            <ac:picMk id="2" creationId="{13249D01-CBC1-4C23-BED2-3F3BCC5B86C2}"/>
          </ac:picMkLst>
        </pc:picChg>
        <pc:picChg chg="add mod">
          <ac:chgData name="ZINCK Yves [CEGEE]" userId="58ab786b-eff3-4fb5-b8c5-161f6b44608b" providerId="ADAL" clId="{492A2114-A742-47CD-A58B-59522B3F2CFB}" dt="2023-03-20T08:08:57.755" v="2804" actId="1035"/>
          <ac:picMkLst>
            <pc:docMk/>
            <pc:sldMk cId="3949645141" sldId="273"/>
            <ac:picMk id="6" creationId="{910FA480-D876-4B63-8660-A8D3B59FADBA}"/>
          </ac:picMkLst>
        </pc:picChg>
        <pc:picChg chg="add mod ord">
          <ac:chgData name="ZINCK Yves [CEGEE]" userId="58ab786b-eff3-4fb5-b8c5-161f6b44608b" providerId="ADAL" clId="{492A2114-A742-47CD-A58B-59522B3F2CFB}" dt="2023-03-20T08:09:03.847" v="2812" actId="1037"/>
          <ac:picMkLst>
            <pc:docMk/>
            <pc:sldMk cId="3949645141" sldId="273"/>
            <ac:picMk id="7" creationId="{77BFBB02-A319-4C62-B3BE-1FDB1228BCED}"/>
          </ac:picMkLst>
        </pc:picChg>
        <pc:picChg chg="add del">
          <ac:chgData name="ZINCK Yves [CEGEE]" userId="58ab786b-eff3-4fb5-b8c5-161f6b44608b" providerId="ADAL" clId="{492A2114-A742-47CD-A58B-59522B3F2CFB}" dt="2023-03-20T08:09:39.243" v="2818" actId="478"/>
          <ac:picMkLst>
            <pc:docMk/>
            <pc:sldMk cId="3949645141" sldId="273"/>
            <ac:picMk id="8" creationId="{A830C18F-2535-40BB-AE83-052A682499ED}"/>
          </ac:picMkLst>
        </pc:picChg>
        <pc:picChg chg="del">
          <ac:chgData name="ZINCK Yves [CEGEE]" userId="58ab786b-eff3-4fb5-b8c5-161f6b44608b" providerId="ADAL" clId="{492A2114-A742-47CD-A58B-59522B3F2CFB}" dt="2023-03-20T08:00:59.160" v="2639" actId="478"/>
          <ac:picMkLst>
            <pc:docMk/>
            <pc:sldMk cId="3949645141" sldId="273"/>
            <ac:picMk id="21" creationId="{21E2A85E-5188-4AE9-ADD2-FD31B25C89FD}"/>
          </ac:picMkLst>
        </pc:picChg>
        <pc:picChg chg="add mod">
          <ac:chgData name="ZINCK Yves [CEGEE]" userId="58ab786b-eff3-4fb5-b8c5-161f6b44608b" providerId="ADAL" clId="{492A2114-A742-47CD-A58B-59522B3F2CFB}" dt="2023-03-20T08:06:30.552" v="2786" actId="1076"/>
          <ac:picMkLst>
            <pc:docMk/>
            <pc:sldMk cId="3949645141" sldId="273"/>
            <ac:picMk id="26" creationId="{13193AE7-FB51-4F24-B6C5-62A153EFC231}"/>
          </ac:picMkLst>
        </pc:picChg>
      </pc:sldChg>
      <pc:sldChg chg="addSp delSp modSp del mod">
        <pc:chgData name="ZINCK Yves [CEGEE]" userId="58ab786b-eff3-4fb5-b8c5-161f6b44608b" providerId="ADAL" clId="{492A2114-A742-47CD-A58B-59522B3F2CFB}" dt="2023-03-20T08:31:42.015" v="2995" actId="47"/>
        <pc:sldMkLst>
          <pc:docMk/>
          <pc:sldMk cId="2547062033" sldId="274"/>
        </pc:sldMkLst>
        <pc:spChg chg="mod">
          <ac:chgData name="ZINCK Yves [CEGEE]" userId="58ab786b-eff3-4fb5-b8c5-161f6b44608b" providerId="ADAL" clId="{492A2114-A742-47CD-A58B-59522B3F2CFB}" dt="2023-03-20T08:28:58.033" v="2986" actId="20577"/>
          <ac:spMkLst>
            <pc:docMk/>
            <pc:sldMk cId="2547062033" sldId="274"/>
            <ac:spMk id="13" creationId="{0FF15261-9B4E-4DA3-A9A7-76FDE8FB84C6}"/>
          </ac:spMkLst>
        </pc:spChg>
        <pc:spChg chg="mod">
          <ac:chgData name="ZINCK Yves [CEGEE]" userId="58ab786b-eff3-4fb5-b8c5-161f6b44608b" providerId="ADAL" clId="{492A2114-A742-47CD-A58B-59522B3F2CFB}" dt="2023-03-20T08:26:46.769" v="2956" actId="1076"/>
          <ac:spMkLst>
            <pc:docMk/>
            <pc:sldMk cId="2547062033" sldId="274"/>
            <ac:spMk id="34" creationId="{899504B0-8F21-48D1-BC01-46097B241F6E}"/>
          </ac:spMkLst>
        </pc:spChg>
        <pc:spChg chg="mod">
          <ac:chgData name="ZINCK Yves [CEGEE]" userId="58ab786b-eff3-4fb5-b8c5-161f6b44608b" providerId="ADAL" clId="{492A2114-A742-47CD-A58B-59522B3F2CFB}" dt="2023-03-20T08:26:44.261" v="2955" actId="1076"/>
          <ac:spMkLst>
            <pc:docMk/>
            <pc:sldMk cId="2547062033" sldId="274"/>
            <ac:spMk id="40" creationId="{0F116AC7-9965-4ED3-8197-1F36EFE1BC2E}"/>
          </ac:spMkLst>
        </pc:spChg>
        <pc:picChg chg="add mod">
          <ac:chgData name="ZINCK Yves [CEGEE]" userId="58ab786b-eff3-4fb5-b8c5-161f6b44608b" providerId="ADAL" clId="{492A2114-A742-47CD-A58B-59522B3F2CFB}" dt="2023-03-20T08:28:29.189" v="2970" actId="1440"/>
          <ac:picMkLst>
            <pc:docMk/>
            <pc:sldMk cId="2547062033" sldId="274"/>
            <ac:picMk id="2" creationId="{42FFCAFB-ECB4-4562-AA04-0B9DC3923EDE}"/>
          </ac:picMkLst>
        </pc:picChg>
        <pc:picChg chg="add mod">
          <ac:chgData name="ZINCK Yves [CEGEE]" userId="58ab786b-eff3-4fb5-b8c5-161f6b44608b" providerId="ADAL" clId="{492A2114-A742-47CD-A58B-59522B3F2CFB}" dt="2023-03-20T08:28:27.321" v="2969" actId="1440"/>
          <ac:picMkLst>
            <pc:docMk/>
            <pc:sldMk cId="2547062033" sldId="274"/>
            <ac:picMk id="5" creationId="{CFD47F0E-ED86-4615-B7BB-2B5AC14BDB0B}"/>
          </ac:picMkLst>
        </pc:picChg>
        <pc:picChg chg="del">
          <ac:chgData name="ZINCK Yves [CEGEE]" userId="58ab786b-eff3-4fb5-b8c5-161f6b44608b" providerId="ADAL" clId="{492A2114-A742-47CD-A58B-59522B3F2CFB}" dt="2023-03-20T08:26:38.114" v="2953" actId="478"/>
          <ac:picMkLst>
            <pc:docMk/>
            <pc:sldMk cId="2547062033" sldId="274"/>
            <ac:picMk id="8" creationId="{49420ED3-971A-4E50-8790-540FF64B190E}"/>
          </ac:picMkLst>
        </pc:picChg>
        <pc:picChg chg="del">
          <ac:chgData name="ZINCK Yves [CEGEE]" userId="58ab786b-eff3-4fb5-b8c5-161f6b44608b" providerId="ADAL" clId="{492A2114-A742-47CD-A58B-59522B3F2CFB}" dt="2023-03-20T08:26:39.707" v="2954" actId="478"/>
          <ac:picMkLst>
            <pc:docMk/>
            <pc:sldMk cId="2547062033" sldId="274"/>
            <ac:picMk id="9" creationId="{104400BC-76DA-4A92-85D4-7858479593A9}"/>
          </ac:picMkLst>
        </pc:picChg>
      </pc:sldChg>
      <pc:sldChg chg="addSp delSp modSp mod">
        <pc:chgData name="ZINCK Yves [CEGEE]" userId="58ab786b-eff3-4fb5-b8c5-161f6b44608b" providerId="ADAL" clId="{492A2114-A742-47CD-A58B-59522B3F2CFB}" dt="2023-04-05T08:45:02.897" v="7078" actId="6549"/>
        <pc:sldMkLst>
          <pc:docMk/>
          <pc:sldMk cId="1769977863" sldId="275"/>
        </pc:sldMkLst>
        <pc:spChg chg="mod">
          <ac:chgData name="ZINCK Yves [CEGEE]" userId="58ab786b-eff3-4fb5-b8c5-161f6b44608b" providerId="ADAL" clId="{492A2114-A742-47CD-A58B-59522B3F2CFB}" dt="2023-03-20T12:28:22.590" v="5719" actId="20577"/>
          <ac:spMkLst>
            <pc:docMk/>
            <pc:sldMk cId="1769977863" sldId="275"/>
            <ac:spMk id="3" creationId="{1B13247D-C9FB-4D7A-B354-116B5B6CC28E}"/>
          </ac:spMkLst>
        </pc:spChg>
        <pc:spChg chg="del mod">
          <ac:chgData name="ZINCK Yves [CEGEE]" userId="58ab786b-eff3-4fb5-b8c5-161f6b44608b" providerId="ADAL" clId="{492A2114-A742-47CD-A58B-59522B3F2CFB}" dt="2023-03-20T08:52:54.340" v="3656"/>
          <ac:spMkLst>
            <pc:docMk/>
            <pc:sldMk cId="1769977863" sldId="275"/>
            <ac:spMk id="4" creationId="{6CD000AC-A1AA-4EAE-A9FC-23C99A6100CB}"/>
          </ac:spMkLst>
        </pc:spChg>
        <pc:spChg chg="add mod">
          <ac:chgData name="ZINCK Yves [CEGEE]" userId="58ab786b-eff3-4fb5-b8c5-161f6b44608b" providerId="ADAL" clId="{492A2114-A742-47CD-A58B-59522B3F2CFB}" dt="2023-03-20T10:44:06.048" v="5669" actId="1036"/>
          <ac:spMkLst>
            <pc:docMk/>
            <pc:sldMk cId="1769977863" sldId="275"/>
            <ac:spMk id="5" creationId="{87451199-15C7-4B15-BAE7-A34025FC5C44}"/>
          </ac:spMkLst>
        </pc:spChg>
        <pc:spChg chg="add mod">
          <ac:chgData name="ZINCK Yves [CEGEE]" userId="58ab786b-eff3-4fb5-b8c5-161f6b44608b" providerId="ADAL" clId="{492A2114-A742-47CD-A58B-59522B3F2CFB}" dt="2023-03-20T08:52:54.340" v="3656"/>
          <ac:spMkLst>
            <pc:docMk/>
            <pc:sldMk cId="1769977863" sldId="275"/>
            <ac:spMk id="10" creationId="{C21514ED-4B62-4239-88B7-0F1F7EEB6555}"/>
          </ac:spMkLst>
        </pc:spChg>
        <pc:spChg chg="mod">
          <ac:chgData name="ZINCK Yves [CEGEE]" userId="58ab786b-eff3-4fb5-b8c5-161f6b44608b" providerId="ADAL" clId="{492A2114-A742-47CD-A58B-59522B3F2CFB}" dt="2023-04-05T08:44:54.589" v="7067" actId="20577"/>
          <ac:spMkLst>
            <pc:docMk/>
            <pc:sldMk cId="1769977863" sldId="275"/>
            <ac:spMk id="12" creationId="{D8EDD349-BA3D-4A24-940C-319CD4B870A9}"/>
          </ac:spMkLst>
        </pc:spChg>
        <pc:spChg chg="mod">
          <ac:chgData name="ZINCK Yves [CEGEE]" userId="58ab786b-eff3-4fb5-b8c5-161f6b44608b" providerId="ADAL" clId="{492A2114-A742-47CD-A58B-59522B3F2CFB}" dt="2023-04-05T08:45:02.897" v="7078" actId="6549"/>
          <ac:spMkLst>
            <pc:docMk/>
            <pc:sldMk cId="1769977863" sldId="275"/>
            <ac:spMk id="17" creationId="{E7EDCB9A-8524-482B-8472-DB9ABB623ACD}"/>
          </ac:spMkLst>
        </pc:spChg>
        <pc:picChg chg="add mod modCrop">
          <ac:chgData name="ZINCK Yves [CEGEE]" userId="58ab786b-eff3-4fb5-b8c5-161f6b44608b" providerId="ADAL" clId="{492A2114-A742-47CD-A58B-59522B3F2CFB}" dt="2023-03-20T09:32:31.365" v="4004" actId="14100"/>
          <ac:picMkLst>
            <pc:docMk/>
            <pc:sldMk cId="1769977863" sldId="275"/>
            <ac:picMk id="2" creationId="{8499F651-163E-4549-A739-06A2BDC0FF6F}"/>
          </ac:picMkLst>
        </pc:picChg>
        <pc:picChg chg="add del mod">
          <ac:chgData name="ZINCK Yves [CEGEE]" userId="58ab786b-eff3-4fb5-b8c5-161f6b44608b" providerId="ADAL" clId="{492A2114-A742-47CD-A58B-59522B3F2CFB}" dt="2023-03-20T10:47:35.829" v="5682" actId="478"/>
          <ac:picMkLst>
            <pc:docMk/>
            <pc:sldMk cId="1769977863" sldId="275"/>
            <ac:picMk id="7" creationId="{F0681ADD-4D17-4FC6-BD64-42D6C42AD542}"/>
          </ac:picMkLst>
        </pc:picChg>
        <pc:picChg chg="del">
          <ac:chgData name="ZINCK Yves [CEGEE]" userId="58ab786b-eff3-4fb5-b8c5-161f6b44608b" providerId="ADAL" clId="{492A2114-A742-47CD-A58B-59522B3F2CFB}" dt="2023-03-20T08:50:17.042" v="3600" actId="478"/>
          <ac:picMkLst>
            <pc:docMk/>
            <pc:sldMk cId="1769977863" sldId="275"/>
            <ac:picMk id="8" creationId="{1FD86722-08E0-41B2-9285-8DAFE9AF9DD7}"/>
          </ac:picMkLst>
        </pc:picChg>
        <pc:picChg chg="add mod">
          <ac:chgData name="ZINCK Yves [CEGEE]" userId="58ab786b-eff3-4fb5-b8c5-161f6b44608b" providerId="ADAL" clId="{492A2114-A742-47CD-A58B-59522B3F2CFB}" dt="2023-03-20T12:28:08.929" v="5687" actId="1076"/>
          <ac:picMkLst>
            <pc:docMk/>
            <pc:sldMk cId="1769977863" sldId="275"/>
            <ac:picMk id="13" creationId="{8E77074E-0DAB-4D03-B698-EE387663A8D1}"/>
          </ac:picMkLst>
        </pc:picChg>
        <pc:picChg chg="add del mod">
          <ac:chgData name="ZINCK Yves [CEGEE]" userId="58ab786b-eff3-4fb5-b8c5-161f6b44608b" providerId="ADAL" clId="{492A2114-A742-47CD-A58B-59522B3F2CFB}" dt="2023-03-20T10:47:37.606" v="5683" actId="478"/>
          <ac:picMkLst>
            <pc:docMk/>
            <pc:sldMk cId="1769977863" sldId="275"/>
            <ac:picMk id="15" creationId="{2D5426A5-67AE-4BB8-ABCF-269ABCB9E05E}"/>
          </ac:picMkLst>
        </pc:picChg>
      </pc:sldChg>
      <pc:sldChg chg="modSp">
        <pc:chgData name="ZINCK Yves [CEGEE]" userId="58ab786b-eff3-4fb5-b8c5-161f6b44608b" providerId="ADAL" clId="{492A2114-A742-47CD-A58B-59522B3F2CFB}" dt="2023-03-20T12:43:10.663" v="6618"/>
        <pc:sldMkLst>
          <pc:docMk/>
          <pc:sldMk cId="1669124227" sldId="276"/>
        </pc:sldMkLst>
        <pc:spChg chg="mod">
          <ac:chgData name="ZINCK Yves [CEGEE]" userId="58ab786b-eff3-4fb5-b8c5-161f6b44608b" providerId="ADAL" clId="{492A2114-A742-47CD-A58B-59522B3F2CFB}" dt="2023-03-20T12:43:10.663" v="6618"/>
          <ac:spMkLst>
            <pc:docMk/>
            <pc:sldMk cId="1669124227" sldId="276"/>
            <ac:spMk id="4" creationId="{6CD000AC-A1AA-4EAE-A9FC-23C99A6100CB}"/>
          </ac:spMkLst>
        </pc:spChg>
      </pc:sldChg>
      <pc:sldChg chg="addSp delSp modSp del mod delAnim modAnim">
        <pc:chgData name="ZINCK Yves [CEGEE]" userId="58ab786b-eff3-4fb5-b8c5-161f6b44608b" providerId="ADAL" clId="{492A2114-A742-47CD-A58B-59522B3F2CFB}" dt="2023-03-17T15:35:27.650" v="1150" actId="47"/>
        <pc:sldMkLst>
          <pc:docMk/>
          <pc:sldMk cId="1958366013" sldId="276"/>
        </pc:sldMkLst>
        <pc:spChg chg="del">
          <ac:chgData name="ZINCK Yves [CEGEE]" userId="58ab786b-eff3-4fb5-b8c5-161f6b44608b" providerId="ADAL" clId="{492A2114-A742-47CD-A58B-59522B3F2CFB}" dt="2023-03-17T09:45:55.219" v="1" actId="478"/>
          <ac:spMkLst>
            <pc:docMk/>
            <pc:sldMk cId="1958366013" sldId="276"/>
            <ac:spMk id="2" creationId="{D4CD7D5B-98D5-481D-A052-30A7AE653659}"/>
          </ac:spMkLst>
        </pc:spChg>
        <pc:spChg chg="mod">
          <ac:chgData name="ZINCK Yves [CEGEE]" userId="58ab786b-eff3-4fb5-b8c5-161f6b44608b" providerId="ADAL" clId="{492A2114-A742-47CD-A58B-59522B3F2CFB}" dt="2023-03-17T09:46:39.823" v="99" actId="20577"/>
          <ac:spMkLst>
            <pc:docMk/>
            <pc:sldMk cId="1958366013" sldId="276"/>
            <ac:spMk id="3" creationId="{4F748261-C5E4-46A6-8DB2-587BAD0868C9}"/>
          </ac:spMkLst>
        </pc:spChg>
        <pc:spChg chg="add del mod">
          <ac:chgData name="ZINCK Yves [CEGEE]" userId="58ab786b-eff3-4fb5-b8c5-161f6b44608b" providerId="ADAL" clId="{492A2114-A742-47CD-A58B-59522B3F2CFB}" dt="2023-03-17T09:45:57.243" v="2" actId="478"/>
          <ac:spMkLst>
            <pc:docMk/>
            <pc:sldMk cId="1958366013" sldId="276"/>
            <ac:spMk id="5" creationId="{589309E7-26B4-48C6-A306-0A08542A0408}"/>
          </ac:spMkLst>
        </pc:spChg>
        <pc:spChg chg="add mod">
          <ac:chgData name="ZINCK Yves [CEGEE]" userId="58ab786b-eff3-4fb5-b8c5-161f6b44608b" providerId="ADAL" clId="{492A2114-A742-47CD-A58B-59522B3F2CFB}" dt="2023-03-17T09:48:33.992" v="225" actId="20577"/>
          <ac:spMkLst>
            <pc:docMk/>
            <pc:sldMk cId="1958366013" sldId="276"/>
            <ac:spMk id="22" creationId="{E1FCED90-82D6-441E-BF20-A16BBBBB3E05}"/>
          </ac:spMkLst>
        </pc:spChg>
        <pc:grpChg chg="del">
          <ac:chgData name="ZINCK Yves [CEGEE]" userId="58ab786b-eff3-4fb5-b8c5-161f6b44608b" providerId="ADAL" clId="{492A2114-A742-47CD-A58B-59522B3F2CFB}" dt="2023-03-17T09:45:55.219" v="1" actId="478"/>
          <ac:grpSpMkLst>
            <pc:docMk/>
            <pc:sldMk cId="1958366013" sldId="276"/>
            <ac:grpSpMk id="6" creationId="{E5638590-AD9F-4A26-86C2-E39D2CDCF65B}"/>
          </ac:grpSpMkLst>
        </pc:grpChg>
        <pc:graphicFrameChg chg="add del mod">
          <ac:chgData name="ZINCK Yves [CEGEE]" userId="58ab786b-eff3-4fb5-b8c5-161f6b44608b" providerId="ADAL" clId="{492A2114-A742-47CD-A58B-59522B3F2CFB}" dt="2023-03-17T10:04:29.171" v="232" actId="478"/>
          <ac:graphicFrameMkLst>
            <pc:docMk/>
            <pc:sldMk cId="1958366013" sldId="276"/>
            <ac:graphicFrameMk id="23" creationId="{4B629392-5A0C-4D8F-BF55-C10ACDDD9412}"/>
          </ac:graphicFrameMkLst>
        </pc:graphicFrameChg>
        <pc:picChg chg="add del mod">
          <ac:chgData name="ZINCK Yves [CEGEE]" userId="58ab786b-eff3-4fb5-b8c5-161f6b44608b" providerId="ADAL" clId="{492A2114-A742-47CD-A58B-59522B3F2CFB}" dt="2023-03-17T10:05:17.562" v="234" actId="478"/>
          <ac:picMkLst>
            <pc:docMk/>
            <pc:sldMk cId="1958366013" sldId="276"/>
            <ac:picMk id="24" creationId="{57A2BF07-B69C-4775-A5A9-2B64B950CC39}"/>
          </ac:picMkLst>
        </pc:picChg>
        <pc:picChg chg="add del mod">
          <ac:chgData name="ZINCK Yves [CEGEE]" userId="58ab786b-eff3-4fb5-b8c5-161f6b44608b" providerId="ADAL" clId="{492A2114-A742-47CD-A58B-59522B3F2CFB}" dt="2023-03-17T12:56:17.802" v="236" actId="478"/>
          <ac:picMkLst>
            <pc:docMk/>
            <pc:sldMk cId="1958366013" sldId="276"/>
            <ac:picMk id="25" creationId="{76AF9608-CE1E-426C-A72A-AC00FD0AC115}"/>
          </ac:picMkLst>
        </pc:picChg>
        <pc:picChg chg="add del mod">
          <ac:chgData name="ZINCK Yves [CEGEE]" userId="58ab786b-eff3-4fb5-b8c5-161f6b44608b" providerId="ADAL" clId="{492A2114-A742-47CD-A58B-59522B3F2CFB}" dt="2023-03-17T12:58:24.083" v="238" actId="478"/>
          <ac:picMkLst>
            <pc:docMk/>
            <pc:sldMk cId="1958366013" sldId="276"/>
            <ac:picMk id="26" creationId="{7042C96D-B297-44EE-AB20-2C76A5CE747A}"/>
          </ac:picMkLst>
        </pc:picChg>
      </pc:sldChg>
      <pc:sldChg chg="modSp del mod ord">
        <pc:chgData name="ZINCK Yves [CEGEE]" userId="58ab786b-eff3-4fb5-b8c5-161f6b44608b" providerId="ADAL" clId="{492A2114-A742-47CD-A58B-59522B3F2CFB}" dt="2023-03-20T16:36:08.409" v="6897" actId="47"/>
        <pc:sldMkLst>
          <pc:docMk/>
          <pc:sldMk cId="2961903387" sldId="277"/>
        </pc:sldMkLst>
        <pc:spChg chg="mod">
          <ac:chgData name="ZINCK Yves [CEGEE]" userId="58ab786b-eff3-4fb5-b8c5-161f6b44608b" providerId="ADAL" clId="{492A2114-A742-47CD-A58B-59522B3F2CFB}" dt="2023-03-20T08:51:16.931" v="3631" actId="20577"/>
          <ac:spMkLst>
            <pc:docMk/>
            <pc:sldMk cId="2961903387" sldId="277"/>
            <ac:spMk id="4" creationId="{8313B902-5616-48F7-A629-F711853836F7}"/>
          </ac:spMkLst>
        </pc:spChg>
      </pc:sldChg>
      <pc:sldChg chg="modSp mod">
        <pc:chgData name="ZINCK Yves [CEGEE]" userId="58ab786b-eff3-4fb5-b8c5-161f6b44608b" providerId="ADAL" clId="{492A2114-A742-47CD-A58B-59522B3F2CFB}" dt="2023-04-05T08:44:14.471" v="7039"/>
        <pc:sldMkLst>
          <pc:docMk/>
          <pc:sldMk cId="3127470661" sldId="278"/>
        </pc:sldMkLst>
        <pc:spChg chg="mod">
          <ac:chgData name="ZINCK Yves [CEGEE]" userId="58ab786b-eff3-4fb5-b8c5-161f6b44608b" providerId="ADAL" clId="{492A2114-A742-47CD-A58B-59522B3F2CFB}" dt="2023-04-05T08:44:14.471" v="7039"/>
          <ac:spMkLst>
            <pc:docMk/>
            <pc:sldMk cId="3127470661" sldId="278"/>
            <ac:spMk id="4" creationId="{8313B902-5616-48F7-A629-F711853836F7}"/>
          </ac:spMkLst>
        </pc:spChg>
        <pc:spChg chg="mod">
          <ac:chgData name="ZINCK Yves [CEGEE]" userId="58ab786b-eff3-4fb5-b8c5-161f6b44608b" providerId="ADAL" clId="{492A2114-A742-47CD-A58B-59522B3F2CFB}" dt="2023-03-20T16:40:56.252" v="6911" actId="6549"/>
          <ac:spMkLst>
            <pc:docMk/>
            <pc:sldMk cId="3127470661" sldId="278"/>
            <ac:spMk id="7" creationId="{1D7CB8E1-28E3-40F9-8B22-0CC9946FADCF}"/>
          </ac:spMkLst>
        </pc:spChg>
      </pc:sldChg>
      <pc:sldChg chg="modSp del mod">
        <pc:chgData name="ZINCK Yves [CEGEE]" userId="58ab786b-eff3-4fb5-b8c5-161f6b44608b" providerId="ADAL" clId="{492A2114-A742-47CD-A58B-59522B3F2CFB}" dt="2023-03-31T15:48:38.049" v="6912" actId="47"/>
        <pc:sldMkLst>
          <pc:docMk/>
          <pc:sldMk cId="931960592" sldId="279"/>
        </pc:sldMkLst>
        <pc:spChg chg="mod">
          <ac:chgData name="ZINCK Yves [CEGEE]" userId="58ab786b-eff3-4fb5-b8c5-161f6b44608b" providerId="ADAL" clId="{492A2114-A742-47CD-A58B-59522B3F2CFB}" dt="2023-03-20T12:42:06.075" v="6616" actId="20577"/>
          <ac:spMkLst>
            <pc:docMk/>
            <pc:sldMk cId="931960592" sldId="279"/>
            <ac:spMk id="2" creationId="{F53189DD-2F7D-48A8-8640-A615936B4D47}"/>
          </ac:spMkLst>
        </pc:spChg>
        <pc:spChg chg="mod">
          <ac:chgData name="ZINCK Yves [CEGEE]" userId="58ab786b-eff3-4fb5-b8c5-161f6b44608b" providerId="ADAL" clId="{492A2114-A742-47CD-A58B-59522B3F2CFB}" dt="2023-03-20T12:43:04.283" v="6617"/>
          <ac:spMkLst>
            <pc:docMk/>
            <pc:sldMk cId="931960592" sldId="279"/>
            <ac:spMk id="4" creationId="{6E2F1E5E-4012-4A86-B147-199A2894662E}"/>
          </ac:spMkLst>
        </pc:spChg>
      </pc:sldChg>
      <pc:sldChg chg="addSp delSp modSp mod">
        <pc:chgData name="ZINCK Yves [CEGEE]" userId="58ab786b-eff3-4fb5-b8c5-161f6b44608b" providerId="ADAL" clId="{492A2114-A742-47CD-A58B-59522B3F2CFB}" dt="2023-04-05T08:57:45.247" v="7123"/>
        <pc:sldMkLst>
          <pc:docMk/>
          <pc:sldMk cId="1552898439" sldId="281"/>
        </pc:sldMkLst>
        <pc:spChg chg="mod">
          <ac:chgData name="ZINCK Yves [CEGEE]" userId="58ab786b-eff3-4fb5-b8c5-161f6b44608b" providerId="ADAL" clId="{492A2114-A742-47CD-A58B-59522B3F2CFB}" dt="2023-04-05T08:54:17.889" v="7122" actId="6549"/>
          <ac:spMkLst>
            <pc:docMk/>
            <pc:sldMk cId="1552898439" sldId="281"/>
            <ac:spMk id="2" creationId="{F53189DD-2F7D-48A8-8640-A615936B4D47}"/>
          </ac:spMkLst>
        </pc:spChg>
        <pc:spChg chg="mod">
          <ac:chgData name="ZINCK Yves [CEGEE]" userId="58ab786b-eff3-4fb5-b8c5-161f6b44608b" providerId="ADAL" clId="{492A2114-A742-47CD-A58B-59522B3F2CFB}" dt="2023-04-05T08:57:45.247" v="7123"/>
          <ac:spMkLst>
            <pc:docMk/>
            <pc:sldMk cId="1552898439" sldId="281"/>
            <ac:spMk id="4" creationId="{6E2F1E5E-4012-4A86-B147-199A2894662E}"/>
          </ac:spMkLst>
        </pc:spChg>
        <pc:spChg chg="add mod">
          <ac:chgData name="ZINCK Yves [CEGEE]" userId="58ab786b-eff3-4fb5-b8c5-161f6b44608b" providerId="ADAL" clId="{492A2114-A742-47CD-A58B-59522B3F2CFB}" dt="2023-04-05T08:53:45.971" v="7121" actId="207"/>
          <ac:spMkLst>
            <pc:docMk/>
            <pc:sldMk cId="1552898439" sldId="281"/>
            <ac:spMk id="8" creationId="{B9120112-3B6E-4E6C-974C-B17DEFB38BDB}"/>
          </ac:spMkLst>
        </pc:spChg>
        <pc:picChg chg="del">
          <ac:chgData name="ZINCK Yves [CEGEE]" userId="58ab786b-eff3-4fb5-b8c5-161f6b44608b" providerId="ADAL" clId="{492A2114-A742-47CD-A58B-59522B3F2CFB}" dt="2023-04-04T10:06:37.065" v="6913" actId="478"/>
          <ac:picMkLst>
            <pc:docMk/>
            <pc:sldMk cId="1552898439" sldId="281"/>
            <ac:picMk id="5" creationId="{C3F88B8B-73E8-4062-9BA0-7981918756EB}"/>
          </ac:picMkLst>
        </pc:picChg>
      </pc:sldChg>
      <pc:sldChg chg="del">
        <pc:chgData name="ZINCK Yves [CEGEE]" userId="58ab786b-eff3-4fb5-b8c5-161f6b44608b" providerId="ADAL" clId="{492A2114-A742-47CD-A58B-59522B3F2CFB}" dt="2023-03-17T09:48:37.693" v="226" actId="47"/>
        <pc:sldMkLst>
          <pc:docMk/>
          <pc:sldMk cId="316002183" sldId="283"/>
        </pc:sldMkLst>
      </pc:sldChg>
      <pc:sldChg chg="del">
        <pc:chgData name="ZINCK Yves [CEGEE]" userId="58ab786b-eff3-4fb5-b8c5-161f6b44608b" providerId="ADAL" clId="{492A2114-A742-47CD-A58B-59522B3F2CFB}" dt="2023-03-17T09:48:39.363" v="230" actId="47"/>
        <pc:sldMkLst>
          <pc:docMk/>
          <pc:sldMk cId="815773910" sldId="284"/>
        </pc:sldMkLst>
      </pc:sldChg>
      <pc:sldChg chg="del">
        <pc:chgData name="ZINCK Yves [CEGEE]" userId="58ab786b-eff3-4fb5-b8c5-161f6b44608b" providerId="ADAL" clId="{492A2114-A742-47CD-A58B-59522B3F2CFB}" dt="2023-03-17T09:48:38.123" v="227" actId="47"/>
        <pc:sldMkLst>
          <pc:docMk/>
          <pc:sldMk cId="2795876057" sldId="285"/>
        </pc:sldMkLst>
      </pc:sldChg>
      <pc:sldChg chg="del">
        <pc:chgData name="ZINCK Yves [CEGEE]" userId="58ab786b-eff3-4fb5-b8c5-161f6b44608b" providerId="ADAL" clId="{492A2114-A742-47CD-A58B-59522B3F2CFB}" dt="2023-03-17T09:48:38.451" v="228" actId="47"/>
        <pc:sldMkLst>
          <pc:docMk/>
          <pc:sldMk cId="589127111" sldId="286"/>
        </pc:sldMkLst>
      </pc:sldChg>
      <pc:sldChg chg="del">
        <pc:chgData name="ZINCK Yves [CEGEE]" userId="58ab786b-eff3-4fb5-b8c5-161f6b44608b" providerId="ADAL" clId="{492A2114-A742-47CD-A58B-59522B3F2CFB}" dt="2023-03-17T09:48:38.948" v="229" actId="47"/>
        <pc:sldMkLst>
          <pc:docMk/>
          <pc:sldMk cId="2454689429" sldId="287"/>
        </pc:sldMkLst>
      </pc:sldChg>
      <pc:sldChg chg="del">
        <pc:chgData name="ZINCK Yves [CEGEE]" userId="58ab786b-eff3-4fb5-b8c5-161f6b44608b" providerId="ADAL" clId="{492A2114-A742-47CD-A58B-59522B3F2CFB}" dt="2023-03-17T15:41:36.325" v="1160" actId="47"/>
        <pc:sldMkLst>
          <pc:docMk/>
          <pc:sldMk cId="1799547080" sldId="2147379156"/>
        </pc:sldMkLst>
      </pc:sldChg>
      <pc:sldChg chg="addSp delSp modSp new del mod delAnim modAnim">
        <pc:chgData name="ZINCK Yves [CEGEE]" userId="58ab786b-eff3-4fb5-b8c5-161f6b44608b" providerId="ADAL" clId="{492A2114-A742-47CD-A58B-59522B3F2CFB}" dt="2023-03-20T07:33:39.773" v="1711" actId="47"/>
        <pc:sldMkLst>
          <pc:docMk/>
          <pc:sldMk cId="790604366" sldId="2147379157"/>
        </pc:sldMkLst>
        <pc:spChg chg="mod">
          <ac:chgData name="ZINCK Yves [CEGEE]" userId="58ab786b-eff3-4fb5-b8c5-161f6b44608b" providerId="ADAL" clId="{492A2114-A742-47CD-A58B-59522B3F2CFB}" dt="2023-03-17T18:06:11.925" v="1710" actId="5793"/>
          <ac:spMkLst>
            <pc:docMk/>
            <pc:sldMk cId="790604366" sldId="2147379157"/>
            <ac:spMk id="2" creationId="{26114FFB-10BB-4AA3-BEC0-B63A3BB88836}"/>
          </ac:spMkLst>
        </pc:spChg>
        <pc:spChg chg="mod">
          <ac:chgData name="ZINCK Yves [CEGEE]" userId="58ab786b-eff3-4fb5-b8c5-161f6b44608b" providerId="ADAL" clId="{492A2114-A742-47CD-A58B-59522B3F2CFB}" dt="2023-03-17T17:46:21.967" v="1315" actId="20577"/>
          <ac:spMkLst>
            <pc:docMk/>
            <pc:sldMk cId="790604366" sldId="2147379157"/>
            <ac:spMk id="3" creationId="{6C6E606F-FEBF-4B6B-8FC3-36F126DD859C}"/>
          </ac:spMkLst>
        </pc:spChg>
        <pc:spChg chg="del">
          <ac:chgData name="ZINCK Yves [CEGEE]" userId="58ab786b-eff3-4fb5-b8c5-161f6b44608b" providerId="ADAL" clId="{492A2114-A742-47CD-A58B-59522B3F2CFB}" dt="2023-03-17T13:03:35.698" v="240" actId="478"/>
          <ac:spMkLst>
            <pc:docMk/>
            <pc:sldMk cId="790604366" sldId="2147379157"/>
            <ac:spMk id="5" creationId="{0664982E-9CE0-42A9-B0C1-D490D1609C85}"/>
          </ac:spMkLst>
        </pc:spChg>
        <pc:spChg chg="add del mod">
          <ac:chgData name="ZINCK Yves [CEGEE]" userId="58ab786b-eff3-4fb5-b8c5-161f6b44608b" providerId="ADAL" clId="{492A2114-A742-47CD-A58B-59522B3F2CFB}" dt="2023-03-17T18:05:36.828" v="1705" actId="478"/>
          <ac:spMkLst>
            <pc:docMk/>
            <pc:sldMk cId="790604366" sldId="2147379157"/>
            <ac:spMk id="8" creationId="{608794E0-21F4-48B0-9842-7F3953673D20}"/>
          </ac:spMkLst>
        </pc:spChg>
        <pc:spChg chg="add del mod">
          <ac:chgData name="ZINCK Yves [CEGEE]" userId="58ab786b-eff3-4fb5-b8c5-161f6b44608b" providerId="ADAL" clId="{492A2114-A742-47CD-A58B-59522B3F2CFB}" dt="2023-03-17T18:06:00.678" v="1707" actId="478"/>
          <ac:spMkLst>
            <pc:docMk/>
            <pc:sldMk cId="790604366" sldId="2147379157"/>
            <ac:spMk id="11" creationId="{D114EEAA-87FB-4872-A841-25D3E632E7A4}"/>
          </ac:spMkLst>
        </pc:spChg>
        <pc:graphicFrameChg chg="add del mod">
          <ac:chgData name="ZINCK Yves [CEGEE]" userId="58ab786b-eff3-4fb5-b8c5-161f6b44608b" providerId="ADAL" clId="{492A2114-A742-47CD-A58B-59522B3F2CFB}" dt="2023-03-17T16:25:03.508" v="1249" actId="478"/>
          <ac:graphicFrameMkLst>
            <pc:docMk/>
            <pc:sldMk cId="790604366" sldId="2147379157"/>
            <ac:graphicFrameMk id="13" creationId="{FE26CCF0-2ECF-4135-BF80-5FE95EF7C5CD}"/>
          </ac:graphicFrameMkLst>
        </pc:graphicFrameChg>
        <pc:graphicFrameChg chg="add del mod">
          <ac:chgData name="ZINCK Yves [CEGEE]" userId="58ab786b-eff3-4fb5-b8c5-161f6b44608b" providerId="ADAL" clId="{492A2114-A742-47CD-A58B-59522B3F2CFB}" dt="2023-03-17T16:26:21.017" v="1257" actId="478"/>
          <ac:graphicFrameMkLst>
            <pc:docMk/>
            <pc:sldMk cId="790604366" sldId="2147379157"/>
            <ac:graphicFrameMk id="14" creationId="{EAB5B432-C3BD-4123-8AFD-193B4C56A007}"/>
          </ac:graphicFrameMkLst>
        </pc:graphicFrameChg>
        <pc:graphicFrameChg chg="add del mod">
          <ac:chgData name="ZINCK Yves [CEGEE]" userId="58ab786b-eff3-4fb5-b8c5-161f6b44608b" providerId="ADAL" clId="{492A2114-A742-47CD-A58B-59522B3F2CFB}" dt="2023-03-17T18:06:01.754" v="1708" actId="478"/>
          <ac:graphicFrameMkLst>
            <pc:docMk/>
            <pc:sldMk cId="790604366" sldId="2147379157"/>
            <ac:graphicFrameMk id="15" creationId="{FE938317-9772-48F4-A8D2-A9E3BFDFD68D}"/>
          </ac:graphicFrameMkLst>
        </pc:graphicFrameChg>
        <pc:picChg chg="add del mod">
          <ac:chgData name="ZINCK Yves [CEGEE]" userId="58ab786b-eff3-4fb5-b8c5-161f6b44608b" providerId="ADAL" clId="{492A2114-A742-47CD-A58B-59522B3F2CFB}" dt="2023-03-17T15:23:11.554" v="591" actId="478"/>
          <ac:picMkLst>
            <pc:docMk/>
            <pc:sldMk cId="790604366" sldId="2147379157"/>
            <ac:picMk id="6" creationId="{F8073F47-051F-4C81-B0CB-0BD5C979824E}"/>
          </ac:picMkLst>
        </pc:picChg>
        <pc:picChg chg="add del mod">
          <ac:chgData name="ZINCK Yves [CEGEE]" userId="58ab786b-eff3-4fb5-b8c5-161f6b44608b" providerId="ADAL" clId="{492A2114-A742-47CD-A58B-59522B3F2CFB}" dt="2023-03-17T15:27:27.789" v="630" actId="478"/>
          <ac:picMkLst>
            <pc:docMk/>
            <pc:sldMk cId="790604366" sldId="2147379157"/>
            <ac:picMk id="7" creationId="{6261985C-3349-4600-AAC1-C4C572B5029A}"/>
          </ac:picMkLst>
        </pc:picChg>
        <pc:picChg chg="add del mod">
          <ac:chgData name="ZINCK Yves [CEGEE]" userId="58ab786b-eff3-4fb5-b8c5-161f6b44608b" providerId="ADAL" clId="{492A2114-A742-47CD-A58B-59522B3F2CFB}" dt="2023-03-17T18:05:33.497" v="1704" actId="478"/>
          <ac:picMkLst>
            <pc:docMk/>
            <pc:sldMk cId="790604366" sldId="2147379157"/>
            <ac:picMk id="9" creationId="{C001BAE3-3CD6-4816-9298-ACA2C4318B47}"/>
          </ac:picMkLst>
        </pc:picChg>
        <pc:picChg chg="add del mod">
          <ac:chgData name="ZINCK Yves [CEGEE]" userId="58ab786b-eff3-4fb5-b8c5-161f6b44608b" providerId="ADAL" clId="{492A2114-A742-47CD-A58B-59522B3F2CFB}" dt="2023-03-17T18:05:50.656" v="1706" actId="478"/>
          <ac:picMkLst>
            <pc:docMk/>
            <pc:sldMk cId="790604366" sldId="2147379157"/>
            <ac:picMk id="10" creationId="{B271AFB1-ED9C-4140-A85A-79FAE6F744DB}"/>
          </ac:picMkLst>
        </pc:picChg>
        <pc:picChg chg="add del mod">
          <ac:chgData name="ZINCK Yves [CEGEE]" userId="58ab786b-eff3-4fb5-b8c5-161f6b44608b" providerId="ADAL" clId="{492A2114-A742-47CD-A58B-59522B3F2CFB}" dt="2023-03-17T16:23:46.237" v="1245" actId="478"/>
          <ac:picMkLst>
            <pc:docMk/>
            <pc:sldMk cId="790604366" sldId="2147379157"/>
            <ac:picMk id="12" creationId="{F4E8D40B-B4D7-4A40-A5E6-425829914D22}"/>
          </ac:picMkLst>
        </pc:picChg>
      </pc:sldChg>
      <pc:sldChg chg="addSp delSp modSp add del mod">
        <pc:chgData name="ZINCK Yves [CEGEE]" userId="58ab786b-eff3-4fb5-b8c5-161f6b44608b" providerId="ADAL" clId="{492A2114-A742-47CD-A58B-59522B3F2CFB}" dt="2023-03-20T10:34:19.588" v="5235" actId="47"/>
        <pc:sldMkLst>
          <pc:docMk/>
          <pc:sldMk cId="676594203" sldId="2147379158"/>
        </pc:sldMkLst>
        <pc:spChg chg="mod">
          <ac:chgData name="ZINCK Yves [CEGEE]" userId="58ab786b-eff3-4fb5-b8c5-161f6b44608b" providerId="ADAL" clId="{492A2114-A742-47CD-A58B-59522B3F2CFB}" dt="2023-03-17T15:43:44.349" v="1182" actId="20577"/>
          <ac:spMkLst>
            <pc:docMk/>
            <pc:sldMk cId="676594203" sldId="2147379158"/>
            <ac:spMk id="2" creationId="{26114FFB-10BB-4AA3-BEC0-B63A3BB88836}"/>
          </ac:spMkLst>
        </pc:spChg>
        <pc:spChg chg="del">
          <ac:chgData name="ZINCK Yves [CEGEE]" userId="58ab786b-eff3-4fb5-b8c5-161f6b44608b" providerId="ADAL" clId="{492A2114-A742-47CD-A58B-59522B3F2CFB}" dt="2023-03-20T08:53:04.807" v="3658"/>
          <ac:spMkLst>
            <pc:docMk/>
            <pc:sldMk cId="676594203" sldId="2147379158"/>
            <ac:spMk id="4" creationId="{F36C139B-191C-479A-A418-C86ADEB1A45B}"/>
          </ac:spMkLst>
        </pc:spChg>
        <pc:spChg chg="add mod">
          <ac:chgData name="ZINCK Yves [CEGEE]" userId="58ab786b-eff3-4fb5-b8c5-161f6b44608b" providerId="ADAL" clId="{492A2114-A742-47CD-A58B-59522B3F2CFB}" dt="2023-03-20T08:53:04.807" v="3658"/>
          <ac:spMkLst>
            <pc:docMk/>
            <pc:sldMk cId="676594203" sldId="2147379158"/>
            <ac:spMk id="5" creationId="{AA85630C-E0FE-4A1C-B576-8202BA181964}"/>
          </ac:spMkLst>
        </pc:spChg>
        <pc:spChg chg="del">
          <ac:chgData name="ZINCK Yves [CEGEE]" userId="58ab786b-eff3-4fb5-b8c5-161f6b44608b" providerId="ADAL" clId="{492A2114-A742-47CD-A58B-59522B3F2CFB}" dt="2023-03-17T15:42:05.265" v="1164" actId="478"/>
          <ac:spMkLst>
            <pc:docMk/>
            <pc:sldMk cId="676594203" sldId="2147379158"/>
            <ac:spMk id="8" creationId="{608794E0-21F4-48B0-9842-7F3953673D20}"/>
          </ac:spMkLst>
        </pc:spChg>
        <pc:picChg chg="del">
          <ac:chgData name="ZINCK Yves [CEGEE]" userId="58ab786b-eff3-4fb5-b8c5-161f6b44608b" providerId="ADAL" clId="{492A2114-A742-47CD-A58B-59522B3F2CFB}" dt="2023-03-17T15:42:06.954" v="1165" actId="478"/>
          <ac:picMkLst>
            <pc:docMk/>
            <pc:sldMk cId="676594203" sldId="2147379158"/>
            <ac:picMk id="9" creationId="{C001BAE3-3CD6-4816-9298-ACA2C4318B47}"/>
          </ac:picMkLst>
        </pc:picChg>
        <pc:picChg chg="del">
          <ac:chgData name="ZINCK Yves [CEGEE]" userId="58ab786b-eff3-4fb5-b8c5-161f6b44608b" providerId="ADAL" clId="{492A2114-A742-47CD-A58B-59522B3F2CFB}" dt="2023-03-17T15:42:04.432" v="1163" actId="478"/>
          <ac:picMkLst>
            <pc:docMk/>
            <pc:sldMk cId="676594203" sldId="2147379158"/>
            <ac:picMk id="10" creationId="{B271AFB1-ED9C-4140-A85A-79FAE6F744DB}"/>
          </ac:picMkLst>
        </pc:picChg>
      </pc:sldChg>
      <pc:sldChg chg="addSp delSp modSp add del mod">
        <pc:chgData name="ZINCK Yves [CEGEE]" userId="58ab786b-eff3-4fb5-b8c5-161f6b44608b" providerId="ADAL" clId="{492A2114-A742-47CD-A58B-59522B3F2CFB}" dt="2023-03-20T10:38:16.652" v="5520" actId="47"/>
        <pc:sldMkLst>
          <pc:docMk/>
          <pc:sldMk cId="817132031" sldId="2147379159"/>
        </pc:sldMkLst>
        <pc:spChg chg="mod">
          <ac:chgData name="ZINCK Yves [CEGEE]" userId="58ab786b-eff3-4fb5-b8c5-161f6b44608b" providerId="ADAL" clId="{492A2114-A742-47CD-A58B-59522B3F2CFB}" dt="2023-03-20T07:39:01.312" v="2081" actId="20577"/>
          <ac:spMkLst>
            <pc:docMk/>
            <pc:sldMk cId="817132031" sldId="2147379159"/>
            <ac:spMk id="2" creationId="{26114FFB-10BB-4AA3-BEC0-B63A3BB88836}"/>
          </ac:spMkLst>
        </pc:spChg>
        <pc:spChg chg="mod">
          <ac:chgData name="ZINCK Yves [CEGEE]" userId="58ab786b-eff3-4fb5-b8c5-161f6b44608b" providerId="ADAL" clId="{492A2114-A742-47CD-A58B-59522B3F2CFB}" dt="2023-03-20T07:36:36.628" v="1882" actId="5793"/>
          <ac:spMkLst>
            <pc:docMk/>
            <pc:sldMk cId="817132031" sldId="2147379159"/>
            <ac:spMk id="3" creationId="{6C6E606F-FEBF-4B6B-8FC3-36F126DD859C}"/>
          </ac:spMkLst>
        </pc:spChg>
        <pc:spChg chg="del">
          <ac:chgData name="ZINCK Yves [CEGEE]" userId="58ab786b-eff3-4fb5-b8c5-161f6b44608b" providerId="ADAL" clId="{492A2114-A742-47CD-A58B-59522B3F2CFB}" dt="2023-03-20T08:51:30.610" v="3632"/>
          <ac:spMkLst>
            <pc:docMk/>
            <pc:sldMk cId="817132031" sldId="2147379159"/>
            <ac:spMk id="4" creationId="{F36C139B-191C-479A-A418-C86ADEB1A45B}"/>
          </ac:spMkLst>
        </pc:spChg>
        <pc:spChg chg="add mod">
          <ac:chgData name="ZINCK Yves [CEGEE]" userId="58ab786b-eff3-4fb5-b8c5-161f6b44608b" providerId="ADAL" clId="{492A2114-A742-47CD-A58B-59522B3F2CFB}" dt="2023-03-20T07:37:51.326" v="1938" actId="1076"/>
          <ac:spMkLst>
            <pc:docMk/>
            <pc:sldMk cId="817132031" sldId="2147379159"/>
            <ac:spMk id="7" creationId="{97940D2D-3F66-48B4-AEDD-BAE1D8C85E90}"/>
          </ac:spMkLst>
        </pc:spChg>
        <pc:spChg chg="del mod">
          <ac:chgData name="ZINCK Yves [CEGEE]" userId="58ab786b-eff3-4fb5-b8c5-161f6b44608b" providerId="ADAL" clId="{492A2114-A742-47CD-A58B-59522B3F2CFB}" dt="2023-03-20T07:36:45.521" v="1886" actId="478"/>
          <ac:spMkLst>
            <pc:docMk/>
            <pc:sldMk cId="817132031" sldId="2147379159"/>
            <ac:spMk id="8" creationId="{608794E0-21F4-48B0-9842-7F3953673D20}"/>
          </ac:spMkLst>
        </pc:spChg>
        <pc:spChg chg="del mod">
          <ac:chgData name="ZINCK Yves [CEGEE]" userId="58ab786b-eff3-4fb5-b8c5-161f6b44608b" providerId="ADAL" clId="{492A2114-A742-47CD-A58B-59522B3F2CFB}" dt="2023-03-20T07:36:48.104" v="1888" actId="478"/>
          <ac:spMkLst>
            <pc:docMk/>
            <pc:sldMk cId="817132031" sldId="2147379159"/>
            <ac:spMk id="11" creationId="{D114EEAA-87FB-4872-A841-25D3E632E7A4}"/>
          </ac:spMkLst>
        </pc:spChg>
        <pc:spChg chg="add del mod">
          <ac:chgData name="ZINCK Yves [CEGEE]" userId="58ab786b-eff3-4fb5-b8c5-161f6b44608b" providerId="ADAL" clId="{492A2114-A742-47CD-A58B-59522B3F2CFB}" dt="2023-03-20T07:36:45.959" v="1887" actId="478"/>
          <ac:spMkLst>
            <pc:docMk/>
            <pc:sldMk cId="817132031" sldId="2147379159"/>
            <ac:spMk id="12" creationId="{663F9386-DD4C-4209-B8F2-B4BB316E1A33}"/>
          </ac:spMkLst>
        </pc:spChg>
        <pc:spChg chg="add mod">
          <ac:chgData name="ZINCK Yves [CEGEE]" userId="58ab786b-eff3-4fb5-b8c5-161f6b44608b" providerId="ADAL" clId="{492A2114-A742-47CD-A58B-59522B3F2CFB}" dt="2023-03-20T07:38:35.124" v="2008" actId="20577"/>
          <ac:spMkLst>
            <pc:docMk/>
            <pc:sldMk cId="817132031" sldId="2147379159"/>
            <ac:spMk id="14" creationId="{3C05E43D-89C8-46EF-B73A-FB1ABFF72902}"/>
          </ac:spMkLst>
        </pc:spChg>
        <pc:spChg chg="add mod">
          <ac:chgData name="ZINCK Yves [CEGEE]" userId="58ab786b-eff3-4fb5-b8c5-161f6b44608b" providerId="ADAL" clId="{492A2114-A742-47CD-A58B-59522B3F2CFB}" dt="2023-03-20T08:51:30.610" v="3632"/>
          <ac:spMkLst>
            <pc:docMk/>
            <pc:sldMk cId="817132031" sldId="2147379159"/>
            <ac:spMk id="16" creationId="{D3585E0E-D65B-4873-800D-678EC3BC48FE}"/>
          </ac:spMkLst>
        </pc:spChg>
        <pc:graphicFrameChg chg="del mod">
          <ac:chgData name="ZINCK Yves [CEGEE]" userId="58ab786b-eff3-4fb5-b8c5-161f6b44608b" providerId="ADAL" clId="{492A2114-A742-47CD-A58B-59522B3F2CFB}" dt="2023-03-20T07:36:50.114" v="1889" actId="478"/>
          <ac:graphicFrameMkLst>
            <pc:docMk/>
            <pc:sldMk cId="817132031" sldId="2147379159"/>
            <ac:graphicFrameMk id="15" creationId="{FE938317-9772-48F4-A8D2-A9E3BFDFD68D}"/>
          </ac:graphicFrameMkLst>
        </pc:graphicFrameChg>
        <pc:picChg chg="del">
          <ac:chgData name="ZINCK Yves [CEGEE]" userId="58ab786b-eff3-4fb5-b8c5-161f6b44608b" providerId="ADAL" clId="{492A2114-A742-47CD-A58B-59522B3F2CFB}" dt="2023-03-20T07:36:44.786" v="1885" actId="478"/>
          <ac:picMkLst>
            <pc:docMk/>
            <pc:sldMk cId="817132031" sldId="2147379159"/>
            <ac:picMk id="9" creationId="{C001BAE3-3CD6-4816-9298-ACA2C4318B47}"/>
          </ac:picMkLst>
        </pc:picChg>
        <pc:picChg chg="del mod">
          <ac:chgData name="ZINCK Yves [CEGEE]" userId="58ab786b-eff3-4fb5-b8c5-161f6b44608b" providerId="ADAL" clId="{492A2114-A742-47CD-A58B-59522B3F2CFB}" dt="2023-03-20T07:36:43.511" v="1884" actId="478"/>
          <ac:picMkLst>
            <pc:docMk/>
            <pc:sldMk cId="817132031" sldId="2147379159"/>
            <ac:picMk id="10" creationId="{B271AFB1-ED9C-4140-A85A-79FAE6F744DB}"/>
          </ac:picMkLst>
        </pc:picChg>
      </pc:sldChg>
      <pc:sldChg chg="addSp delSp modSp add mod">
        <pc:chgData name="ZINCK Yves [CEGEE]" userId="58ab786b-eff3-4fb5-b8c5-161f6b44608b" providerId="ADAL" clId="{492A2114-A742-47CD-A58B-59522B3F2CFB}" dt="2023-04-05T08:47:13.632" v="7120" actId="20577"/>
        <pc:sldMkLst>
          <pc:docMk/>
          <pc:sldMk cId="3136005251" sldId="2147379160"/>
        </pc:sldMkLst>
        <pc:spChg chg="mod">
          <ac:chgData name="ZINCK Yves [CEGEE]" userId="58ab786b-eff3-4fb5-b8c5-161f6b44608b" providerId="ADAL" clId="{492A2114-A742-47CD-A58B-59522B3F2CFB}" dt="2023-04-05T08:47:13.632" v="7120" actId="20577"/>
          <ac:spMkLst>
            <pc:docMk/>
            <pc:sldMk cId="3136005251" sldId="2147379160"/>
            <ac:spMk id="2" creationId="{26114FFB-10BB-4AA3-BEC0-B63A3BB88836}"/>
          </ac:spMkLst>
        </pc:spChg>
        <pc:spChg chg="del">
          <ac:chgData name="ZINCK Yves [CEGEE]" userId="58ab786b-eff3-4fb5-b8c5-161f6b44608b" providerId="ADAL" clId="{492A2114-A742-47CD-A58B-59522B3F2CFB}" dt="2023-03-20T08:52:58.655" v="3657"/>
          <ac:spMkLst>
            <pc:docMk/>
            <pc:sldMk cId="3136005251" sldId="2147379160"/>
            <ac:spMk id="4" creationId="{F36C139B-191C-479A-A418-C86ADEB1A45B}"/>
          </ac:spMkLst>
        </pc:spChg>
        <pc:spChg chg="del mod">
          <ac:chgData name="ZINCK Yves [CEGEE]" userId="58ab786b-eff3-4fb5-b8c5-161f6b44608b" providerId="ADAL" clId="{492A2114-A742-47CD-A58B-59522B3F2CFB}" dt="2023-03-20T12:32:11.671" v="6025" actId="478"/>
          <ac:spMkLst>
            <pc:docMk/>
            <pc:sldMk cId="3136005251" sldId="2147379160"/>
            <ac:spMk id="11" creationId="{D114EEAA-87FB-4872-A841-25D3E632E7A4}"/>
          </ac:spMkLst>
        </pc:spChg>
        <pc:spChg chg="add mod">
          <ac:chgData name="ZINCK Yves [CEGEE]" userId="58ab786b-eff3-4fb5-b8c5-161f6b44608b" providerId="ADAL" clId="{492A2114-A742-47CD-A58B-59522B3F2CFB}" dt="2023-03-20T08:52:58.655" v="3657"/>
          <ac:spMkLst>
            <pc:docMk/>
            <pc:sldMk cId="3136005251" sldId="2147379160"/>
            <ac:spMk id="13" creationId="{ED095FBE-2809-46CC-A098-A0A5CA5FA4C1}"/>
          </ac:spMkLst>
        </pc:spChg>
        <pc:graphicFrameChg chg="del mod">
          <ac:chgData name="ZINCK Yves [CEGEE]" userId="58ab786b-eff3-4fb5-b8c5-161f6b44608b" providerId="ADAL" clId="{492A2114-A742-47CD-A58B-59522B3F2CFB}" dt="2023-03-20T12:32:13.062" v="6026" actId="478"/>
          <ac:graphicFrameMkLst>
            <pc:docMk/>
            <pc:sldMk cId="3136005251" sldId="2147379160"/>
            <ac:graphicFrameMk id="15" creationId="{FE938317-9772-48F4-A8D2-A9E3BFDFD68D}"/>
          </ac:graphicFrameMkLst>
        </pc:graphicFrameChg>
      </pc:sldChg>
      <pc:sldChg chg="new del">
        <pc:chgData name="ZINCK Yves [CEGEE]" userId="58ab786b-eff3-4fb5-b8c5-161f6b44608b" providerId="ADAL" clId="{492A2114-A742-47CD-A58B-59522B3F2CFB}" dt="2023-03-20T07:39:16.952" v="2083" actId="680"/>
        <pc:sldMkLst>
          <pc:docMk/>
          <pc:sldMk cId="229580655" sldId="2147379161"/>
        </pc:sldMkLst>
      </pc:sldChg>
      <pc:sldChg chg="new del">
        <pc:chgData name="ZINCK Yves [CEGEE]" userId="58ab786b-eff3-4fb5-b8c5-161f6b44608b" providerId="ADAL" clId="{492A2114-A742-47CD-A58B-59522B3F2CFB}" dt="2023-03-20T07:39:36.733" v="2085" actId="680"/>
        <pc:sldMkLst>
          <pc:docMk/>
          <pc:sldMk cId="535210208" sldId="2147379161"/>
        </pc:sldMkLst>
      </pc:sldChg>
      <pc:sldChg chg="new del">
        <pc:chgData name="ZINCK Yves [CEGEE]" userId="58ab786b-eff3-4fb5-b8c5-161f6b44608b" providerId="ADAL" clId="{492A2114-A742-47CD-A58B-59522B3F2CFB}" dt="2023-03-20T07:39:49.122" v="2087" actId="680"/>
        <pc:sldMkLst>
          <pc:docMk/>
          <pc:sldMk cId="986671354" sldId="2147379161"/>
        </pc:sldMkLst>
      </pc:sldChg>
      <pc:sldChg chg="addSp delSp modSp mod">
        <pc:chgData name="ZINCK Yves [CEGEE]" userId="58ab786b-eff3-4fb5-b8c5-161f6b44608b" providerId="ADAL" clId="{492A2114-A742-47CD-A58B-59522B3F2CFB}" dt="2023-03-20T09:23:34.618" v="3792" actId="20577"/>
        <pc:sldMkLst>
          <pc:docMk/>
          <pc:sldMk cId="2766274406" sldId="2147379161"/>
        </pc:sldMkLst>
        <pc:spChg chg="del mod">
          <ac:chgData name="ZINCK Yves [CEGEE]" userId="58ab786b-eff3-4fb5-b8c5-161f6b44608b" providerId="ADAL" clId="{492A2114-A742-47CD-A58B-59522B3F2CFB}" dt="2023-03-20T08:52:17.703" v="3650"/>
          <ac:spMkLst>
            <pc:docMk/>
            <pc:sldMk cId="2766274406" sldId="2147379161"/>
            <ac:spMk id="4" creationId="{6CD000AC-A1AA-4EAE-A9FC-23C99A6100CB}"/>
          </ac:spMkLst>
        </pc:spChg>
        <pc:spChg chg="mod">
          <ac:chgData name="ZINCK Yves [CEGEE]" userId="58ab786b-eff3-4fb5-b8c5-161f6b44608b" providerId="ADAL" clId="{492A2114-A742-47CD-A58B-59522B3F2CFB}" dt="2023-03-20T09:23:11.937" v="3770" actId="20577"/>
          <ac:spMkLst>
            <pc:docMk/>
            <pc:sldMk cId="2766274406" sldId="2147379161"/>
            <ac:spMk id="9" creationId="{E9A03C33-D28B-4AFB-A347-EFAD82AC692E}"/>
          </ac:spMkLst>
        </pc:spChg>
        <pc:spChg chg="mod">
          <ac:chgData name="ZINCK Yves [CEGEE]" userId="58ab786b-eff3-4fb5-b8c5-161f6b44608b" providerId="ADAL" clId="{492A2114-A742-47CD-A58B-59522B3F2CFB}" dt="2023-03-20T08:31:10.469" v="2993"/>
          <ac:spMkLst>
            <pc:docMk/>
            <pc:sldMk cId="2766274406" sldId="2147379161"/>
            <ac:spMk id="11" creationId="{2F6353D7-8A62-4A0C-9CB4-513DA5421D36}"/>
          </ac:spMkLst>
        </pc:spChg>
        <pc:spChg chg="mod">
          <ac:chgData name="ZINCK Yves [CEGEE]" userId="58ab786b-eff3-4fb5-b8c5-161f6b44608b" providerId="ADAL" clId="{492A2114-A742-47CD-A58B-59522B3F2CFB}" dt="2023-03-20T08:44:09.226" v="3323" actId="20577"/>
          <ac:spMkLst>
            <pc:docMk/>
            <pc:sldMk cId="2766274406" sldId="2147379161"/>
            <ac:spMk id="12" creationId="{63DC7BAD-D100-42AA-9D29-ED2EFE41A895}"/>
          </ac:spMkLst>
        </pc:spChg>
        <pc:spChg chg="mod">
          <ac:chgData name="ZINCK Yves [CEGEE]" userId="58ab786b-eff3-4fb5-b8c5-161f6b44608b" providerId="ADAL" clId="{492A2114-A742-47CD-A58B-59522B3F2CFB}" dt="2023-03-20T09:23:34.618" v="3792" actId="20577"/>
          <ac:spMkLst>
            <pc:docMk/>
            <pc:sldMk cId="2766274406" sldId="2147379161"/>
            <ac:spMk id="16" creationId="{5EC0C2AF-D199-4D08-84D9-C5F1552618F2}"/>
          </ac:spMkLst>
        </pc:spChg>
        <pc:spChg chg="mod">
          <ac:chgData name="ZINCK Yves [CEGEE]" userId="58ab786b-eff3-4fb5-b8c5-161f6b44608b" providerId="ADAL" clId="{492A2114-A742-47CD-A58B-59522B3F2CFB}" dt="2023-03-20T08:44:31.919" v="3334" actId="20577"/>
          <ac:spMkLst>
            <pc:docMk/>
            <pc:sldMk cId="2766274406" sldId="2147379161"/>
            <ac:spMk id="17" creationId="{2E85590C-1516-4EA8-8B12-324CBCC1641A}"/>
          </ac:spMkLst>
        </pc:spChg>
        <pc:spChg chg="del mod">
          <ac:chgData name="ZINCK Yves [CEGEE]" userId="58ab786b-eff3-4fb5-b8c5-161f6b44608b" providerId="ADAL" clId="{492A2114-A742-47CD-A58B-59522B3F2CFB}" dt="2023-03-20T08:41:49.520" v="3301" actId="478"/>
          <ac:spMkLst>
            <pc:docMk/>
            <pc:sldMk cId="2766274406" sldId="2147379161"/>
            <ac:spMk id="18" creationId="{34C71C3D-335A-4A65-B4EA-8DE458A28C5A}"/>
          </ac:spMkLst>
        </pc:spChg>
        <pc:spChg chg="mod ord">
          <ac:chgData name="ZINCK Yves [CEGEE]" userId="58ab786b-eff3-4fb5-b8c5-161f6b44608b" providerId="ADAL" clId="{492A2114-A742-47CD-A58B-59522B3F2CFB}" dt="2023-03-20T08:45:00.791" v="3370" actId="1076"/>
          <ac:spMkLst>
            <pc:docMk/>
            <pc:sldMk cId="2766274406" sldId="2147379161"/>
            <ac:spMk id="19" creationId="{27A75B1D-C2D1-4275-885E-09CD3A8D68DD}"/>
          </ac:spMkLst>
        </pc:spChg>
        <pc:spChg chg="mod ord">
          <ac:chgData name="ZINCK Yves [CEGEE]" userId="58ab786b-eff3-4fb5-b8c5-161f6b44608b" providerId="ADAL" clId="{492A2114-A742-47CD-A58B-59522B3F2CFB}" dt="2023-03-20T08:45:09.159" v="3372" actId="1076"/>
          <ac:spMkLst>
            <pc:docMk/>
            <pc:sldMk cId="2766274406" sldId="2147379161"/>
            <ac:spMk id="20" creationId="{10AD8660-DE98-4147-80D8-A1B8AAD60604}"/>
          </ac:spMkLst>
        </pc:spChg>
        <pc:spChg chg="mod">
          <ac:chgData name="ZINCK Yves [CEGEE]" userId="58ab786b-eff3-4fb5-b8c5-161f6b44608b" providerId="ADAL" clId="{492A2114-A742-47CD-A58B-59522B3F2CFB}" dt="2023-03-20T08:46:20.078" v="3492" actId="5793"/>
          <ac:spMkLst>
            <pc:docMk/>
            <pc:sldMk cId="2766274406" sldId="2147379161"/>
            <ac:spMk id="24" creationId="{5DB18DA6-B6E1-4A9B-925F-2B11BAA8EBDE}"/>
          </ac:spMkLst>
        </pc:spChg>
        <pc:spChg chg="mod ord">
          <ac:chgData name="ZINCK Yves [CEGEE]" userId="58ab786b-eff3-4fb5-b8c5-161f6b44608b" providerId="ADAL" clId="{492A2114-A742-47CD-A58B-59522B3F2CFB}" dt="2023-03-20T08:46:58.099" v="3498" actId="1076"/>
          <ac:spMkLst>
            <pc:docMk/>
            <pc:sldMk cId="2766274406" sldId="2147379161"/>
            <ac:spMk id="25" creationId="{28B0BB39-FDB7-4822-9695-436B4EF208E3}"/>
          </ac:spMkLst>
        </pc:spChg>
        <pc:spChg chg="add mod">
          <ac:chgData name="ZINCK Yves [CEGEE]" userId="58ab786b-eff3-4fb5-b8c5-161f6b44608b" providerId="ADAL" clId="{492A2114-A742-47CD-A58B-59522B3F2CFB}" dt="2023-03-20T08:33:58.085" v="3070" actId="255"/>
          <ac:spMkLst>
            <pc:docMk/>
            <pc:sldMk cId="2766274406" sldId="2147379161"/>
            <ac:spMk id="28" creationId="{3A1103CA-5AB5-49F7-9A30-AA2A0DCBF3FC}"/>
          </ac:spMkLst>
        </pc:spChg>
        <pc:spChg chg="add mod">
          <ac:chgData name="ZINCK Yves [CEGEE]" userId="58ab786b-eff3-4fb5-b8c5-161f6b44608b" providerId="ADAL" clId="{492A2114-A742-47CD-A58B-59522B3F2CFB}" dt="2023-03-20T08:47:24.449" v="3530" actId="20577"/>
          <ac:spMkLst>
            <pc:docMk/>
            <pc:sldMk cId="2766274406" sldId="2147379161"/>
            <ac:spMk id="29" creationId="{DA86907C-1C70-4B7E-B73C-35647EC8E512}"/>
          </ac:spMkLst>
        </pc:spChg>
        <pc:spChg chg="add mod ord">
          <ac:chgData name="ZINCK Yves [CEGEE]" userId="58ab786b-eff3-4fb5-b8c5-161f6b44608b" providerId="ADAL" clId="{492A2114-A742-47CD-A58B-59522B3F2CFB}" dt="2023-03-20T08:47:33.987" v="3533" actId="1076"/>
          <ac:spMkLst>
            <pc:docMk/>
            <pc:sldMk cId="2766274406" sldId="2147379161"/>
            <ac:spMk id="30" creationId="{FF570935-4037-442D-8DBE-8D58A550BFDC}"/>
          </ac:spMkLst>
        </pc:spChg>
        <pc:spChg chg="add mod">
          <ac:chgData name="ZINCK Yves [CEGEE]" userId="58ab786b-eff3-4fb5-b8c5-161f6b44608b" providerId="ADAL" clId="{492A2114-A742-47CD-A58B-59522B3F2CFB}" dt="2023-03-20T08:42:10.124" v="3310" actId="1076"/>
          <ac:spMkLst>
            <pc:docMk/>
            <pc:sldMk cId="2766274406" sldId="2147379161"/>
            <ac:spMk id="31" creationId="{3771818A-BC14-4A06-B2A4-556AFDAD52F8}"/>
          </ac:spMkLst>
        </pc:spChg>
        <pc:spChg chg="add mod">
          <ac:chgData name="ZINCK Yves [CEGEE]" userId="58ab786b-eff3-4fb5-b8c5-161f6b44608b" providerId="ADAL" clId="{492A2114-A742-47CD-A58B-59522B3F2CFB}" dt="2023-03-20T08:52:17.703" v="3650"/>
          <ac:spMkLst>
            <pc:docMk/>
            <pc:sldMk cId="2766274406" sldId="2147379161"/>
            <ac:spMk id="32" creationId="{F2B0F0F1-4A7B-435F-A750-E7906048E9FB}"/>
          </ac:spMkLst>
        </pc:spChg>
        <pc:grpChg chg="mod">
          <ac:chgData name="ZINCK Yves [CEGEE]" userId="58ab786b-eff3-4fb5-b8c5-161f6b44608b" providerId="ADAL" clId="{492A2114-A742-47CD-A58B-59522B3F2CFB}" dt="2023-03-20T08:31:10.469" v="2993"/>
          <ac:grpSpMkLst>
            <pc:docMk/>
            <pc:sldMk cId="2766274406" sldId="2147379161"/>
            <ac:grpSpMk id="10" creationId="{7C243241-1A7F-4C6F-B431-35408E9CC0E3}"/>
          </ac:grpSpMkLst>
        </pc:grpChg>
        <pc:picChg chg="add mod">
          <ac:chgData name="ZINCK Yves [CEGEE]" userId="58ab786b-eff3-4fb5-b8c5-161f6b44608b" providerId="ADAL" clId="{492A2114-A742-47CD-A58B-59522B3F2CFB}" dt="2023-03-20T08:44:19.402" v="3324" actId="1440"/>
          <ac:picMkLst>
            <pc:docMk/>
            <pc:sldMk cId="2766274406" sldId="2147379161"/>
            <ac:picMk id="2" creationId="{EC1C72D6-03BF-4AE6-B9B6-B393CE3772E7}"/>
          </ac:picMkLst>
        </pc:picChg>
        <pc:picChg chg="add mod">
          <ac:chgData name="ZINCK Yves [CEGEE]" userId="58ab786b-eff3-4fb5-b8c5-161f6b44608b" providerId="ADAL" clId="{492A2114-A742-47CD-A58B-59522B3F2CFB}" dt="2023-03-20T08:43:59.126" v="3320" actId="1440"/>
          <ac:picMkLst>
            <pc:docMk/>
            <pc:sldMk cId="2766274406" sldId="2147379161"/>
            <ac:picMk id="6" creationId="{9F9D4ECD-F122-48EC-8DC4-AEB433BE9375}"/>
          </ac:picMkLst>
        </pc:picChg>
        <pc:picChg chg="add mod">
          <ac:chgData name="ZINCK Yves [CEGEE]" userId="58ab786b-eff3-4fb5-b8c5-161f6b44608b" providerId="ADAL" clId="{492A2114-A742-47CD-A58B-59522B3F2CFB}" dt="2023-03-20T08:46:42.920" v="3495" actId="1076"/>
          <ac:picMkLst>
            <pc:docMk/>
            <pc:sldMk cId="2766274406" sldId="2147379161"/>
            <ac:picMk id="7" creationId="{D95FB166-3B48-410D-9B9F-C1A2113D58A4}"/>
          </ac:picMkLst>
        </pc:picChg>
        <pc:picChg chg="del">
          <ac:chgData name="ZINCK Yves [CEGEE]" userId="58ab786b-eff3-4fb5-b8c5-161f6b44608b" providerId="ADAL" clId="{492A2114-A742-47CD-A58B-59522B3F2CFB}" dt="2023-03-20T08:30:28.443" v="2987" actId="478"/>
          <ac:picMkLst>
            <pc:docMk/>
            <pc:sldMk cId="2766274406" sldId="2147379161"/>
            <ac:picMk id="21" creationId="{21E2A85E-5188-4AE9-ADD2-FD31B25C89FD}"/>
          </ac:picMkLst>
        </pc:picChg>
        <pc:picChg chg="add mod">
          <ac:chgData name="ZINCK Yves [CEGEE]" userId="58ab786b-eff3-4fb5-b8c5-161f6b44608b" providerId="ADAL" clId="{492A2114-A742-47CD-A58B-59522B3F2CFB}" dt="2023-03-20T08:44:04.767" v="3322" actId="1440"/>
          <ac:picMkLst>
            <pc:docMk/>
            <pc:sldMk cId="2766274406" sldId="2147379161"/>
            <ac:picMk id="26" creationId="{9F32595B-46F7-4874-8A80-9147D884C1BA}"/>
          </ac:picMkLst>
        </pc:picChg>
        <pc:picChg chg="add del mod">
          <ac:chgData name="ZINCK Yves [CEGEE]" userId="58ab786b-eff3-4fb5-b8c5-161f6b44608b" providerId="ADAL" clId="{492A2114-A742-47CD-A58B-59522B3F2CFB}" dt="2023-03-20T08:41:34.792" v="3300" actId="478"/>
          <ac:picMkLst>
            <pc:docMk/>
            <pc:sldMk cId="2766274406" sldId="2147379161"/>
            <ac:picMk id="27" creationId="{719477C8-6496-426C-8569-66E3D352016B}"/>
          </ac:picMkLst>
        </pc:picChg>
      </pc:sldChg>
      <pc:sldChg chg="new del">
        <pc:chgData name="ZINCK Yves [CEGEE]" userId="58ab786b-eff3-4fb5-b8c5-161f6b44608b" providerId="ADAL" clId="{492A2114-A742-47CD-A58B-59522B3F2CFB}" dt="2023-03-20T07:44:02.114" v="2137" actId="47"/>
        <pc:sldMkLst>
          <pc:docMk/>
          <pc:sldMk cId="3305667633" sldId="2147379161"/>
        </pc:sldMkLst>
      </pc:sldChg>
      <pc:sldChg chg="addSp delSp modSp mod">
        <pc:chgData name="ZINCK Yves [CEGEE]" userId="58ab786b-eff3-4fb5-b8c5-161f6b44608b" providerId="ADAL" clId="{492A2114-A742-47CD-A58B-59522B3F2CFB}" dt="2023-03-20T09:24:27.699" v="3827" actId="20577"/>
        <pc:sldMkLst>
          <pc:docMk/>
          <pc:sldMk cId="364027838" sldId="2147379162"/>
        </pc:sldMkLst>
        <pc:spChg chg="del mod">
          <ac:chgData name="ZINCK Yves [CEGEE]" userId="58ab786b-eff3-4fb5-b8c5-161f6b44608b" providerId="ADAL" clId="{492A2114-A742-47CD-A58B-59522B3F2CFB}" dt="2023-03-20T08:52:29.011" v="3654"/>
          <ac:spMkLst>
            <pc:docMk/>
            <pc:sldMk cId="364027838" sldId="2147379162"/>
            <ac:spMk id="4" creationId="{6CD000AC-A1AA-4EAE-A9FC-23C99A6100CB}"/>
          </ac:spMkLst>
        </pc:spChg>
        <pc:spChg chg="mod">
          <ac:chgData name="ZINCK Yves [CEGEE]" userId="58ab786b-eff3-4fb5-b8c5-161f6b44608b" providerId="ADAL" clId="{492A2114-A742-47CD-A58B-59522B3F2CFB}" dt="2023-03-20T09:24:27.699" v="3827" actId="20577"/>
          <ac:spMkLst>
            <pc:docMk/>
            <pc:sldMk cId="364027838" sldId="2147379162"/>
            <ac:spMk id="10" creationId="{D67E2E05-91B7-416F-B0EC-723AF00E3A9B}"/>
          </ac:spMkLst>
        </pc:spChg>
        <pc:spChg chg="mod">
          <ac:chgData name="ZINCK Yves [CEGEE]" userId="58ab786b-eff3-4fb5-b8c5-161f6b44608b" providerId="ADAL" clId="{492A2114-A742-47CD-A58B-59522B3F2CFB}" dt="2023-03-20T08:36:49.244" v="3154" actId="20577"/>
          <ac:spMkLst>
            <pc:docMk/>
            <pc:sldMk cId="364027838" sldId="2147379162"/>
            <ac:spMk id="13" creationId="{0FF15261-9B4E-4DA3-A9A7-76FDE8FB84C6}"/>
          </ac:spMkLst>
        </pc:spChg>
        <pc:spChg chg="add mod">
          <ac:chgData name="ZINCK Yves [CEGEE]" userId="58ab786b-eff3-4fb5-b8c5-161f6b44608b" providerId="ADAL" clId="{492A2114-A742-47CD-A58B-59522B3F2CFB}" dt="2023-03-20T08:39:00.699" v="3179" actId="20577"/>
          <ac:spMkLst>
            <pc:docMk/>
            <pc:sldMk cId="364027838" sldId="2147379162"/>
            <ac:spMk id="17" creationId="{88051CDF-31F5-434C-8A6A-CB061C600FB4}"/>
          </ac:spMkLst>
        </pc:spChg>
        <pc:spChg chg="add mod">
          <ac:chgData name="ZINCK Yves [CEGEE]" userId="58ab786b-eff3-4fb5-b8c5-161f6b44608b" providerId="ADAL" clId="{492A2114-A742-47CD-A58B-59522B3F2CFB}" dt="2023-03-20T08:40:00.468" v="3298" actId="20577"/>
          <ac:spMkLst>
            <pc:docMk/>
            <pc:sldMk cId="364027838" sldId="2147379162"/>
            <ac:spMk id="18" creationId="{50596903-8244-410A-9CD8-6F2D0B4F6304}"/>
          </ac:spMkLst>
        </pc:spChg>
        <pc:spChg chg="add mod">
          <ac:chgData name="ZINCK Yves [CEGEE]" userId="58ab786b-eff3-4fb5-b8c5-161f6b44608b" providerId="ADAL" clId="{492A2114-A742-47CD-A58B-59522B3F2CFB}" dt="2023-03-20T08:39:07.146" v="3181" actId="1076"/>
          <ac:spMkLst>
            <pc:docMk/>
            <pc:sldMk cId="364027838" sldId="2147379162"/>
            <ac:spMk id="19" creationId="{DB47C301-FE7A-4488-8BA8-4459A48EF439}"/>
          </ac:spMkLst>
        </pc:spChg>
        <pc:spChg chg="add mod">
          <ac:chgData name="ZINCK Yves [CEGEE]" userId="58ab786b-eff3-4fb5-b8c5-161f6b44608b" providerId="ADAL" clId="{492A2114-A742-47CD-A58B-59522B3F2CFB}" dt="2023-03-20T08:52:29.011" v="3654"/>
          <ac:spMkLst>
            <pc:docMk/>
            <pc:sldMk cId="364027838" sldId="2147379162"/>
            <ac:spMk id="20" creationId="{7D131DC2-2D30-49F2-A4A8-341C23AD2C3D}"/>
          </ac:spMkLst>
        </pc:spChg>
        <pc:spChg chg="mod ord">
          <ac:chgData name="ZINCK Yves [CEGEE]" userId="58ab786b-eff3-4fb5-b8c5-161f6b44608b" providerId="ADAL" clId="{492A2114-A742-47CD-A58B-59522B3F2CFB}" dt="2023-03-20T08:37:27.957" v="3170" actId="1076"/>
          <ac:spMkLst>
            <pc:docMk/>
            <pc:sldMk cId="364027838" sldId="2147379162"/>
            <ac:spMk id="34" creationId="{899504B0-8F21-48D1-BC01-46097B241F6E}"/>
          </ac:spMkLst>
        </pc:spChg>
        <pc:spChg chg="del">
          <ac:chgData name="ZINCK Yves [CEGEE]" userId="58ab786b-eff3-4fb5-b8c5-161f6b44608b" providerId="ADAL" clId="{492A2114-A742-47CD-A58B-59522B3F2CFB}" dt="2023-03-20T08:37:16.785" v="3168" actId="478"/>
          <ac:spMkLst>
            <pc:docMk/>
            <pc:sldMk cId="364027838" sldId="2147379162"/>
            <ac:spMk id="36" creationId="{83DE2236-7A90-4058-BFC7-7D8A12C58BF2}"/>
          </ac:spMkLst>
        </pc:spChg>
        <pc:spChg chg="mod">
          <ac:chgData name="ZINCK Yves [CEGEE]" userId="58ab786b-eff3-4fb5-b8c5-161f6b44608b" providerId="ADAL" clId="{492A2114-A742-47CD-A58B-59522B3F2CFB}" dt="2023-03-20T08:37:12.555" v="3167" actId="20577"/>
          <ac:spMkLst>
            <pc:docMk/>
            <pc:sldMk cId="364027838" sldId="2147379162"/>
            <ac:spMk id="39" creationId="{43F58BDF-6229-4B89-9A27-0239A7507AA8}"/>
          </ac:spMkLst>
        </pc:spChg>
        <pc:spChg chg="mod ord">
          <ac:chgData name="ZINCK Yves [CEGEE]" userId="58ab786b-eff3-4fb5-b8c5-161f6b44608b" providerId="ADAL" clId="{492A2114-A742-47CD-A58B-59522B3F2CFB}" dt="2023-03-20T08:37:31.852" v="3171" actId="1076"/>
          <ac:spMkLst>
            <pc:docMk/>
            <pc:sldMk cId="364027838" sldId="2147379162"/>
            <ac:spMk id="40" creationId="{0F116AC7-9965-4ED3-8197-1F36EFE1BC2E}"/>
          </ac:spMkLst>
        </pc:spChg>
        <pc:picChg chg="add mod">
          <ac:chgData name="ZINCK Yves [CEGEE]" userId="58ab786b-eff3-4fb5-b8c5-161f6b44608b" providerId="ADAL" clId="{492A2114-A742-47CD-A58B-59522B3F2CFB}" dt="2023-03-20T08:36:19.420" v="3132" actId="14100"/>
          <ac:picMkLst>
            <pc:docMk/>
            <pc:sldMk cId="364027838" sldId="2147379162"/>
            <ac:picMk id="2" creationId="{66FB03A4-544E-4F68-8E8D-33DC46F393A8}"/>
          </ac:picMkLst>
        </pc:picChg>
        <pc:picChg chg="add mod">
          <ac:chgData name="ZINCK Yves [CEGEE]" userId="58ab786b-eff3-4fb5-b8c5-161f6b44608b" providerId="ADAL" clId="{492A2114-A742-47CD-A58B-59522B3F2CFB}" dt="2023-03-20T08:38:46.618" v="3175" actId="1076"/>
          <ac:picMkLst>
            <pc:docMk/>
            <pc:sldMk cId="364027838" sldId="2147379162"/>
            <ac:picMk id="5" creationId="{18EB0B23-156C-47A6-903E-70D2B118DD9C}"/>
          </ac:picMkLst>
        </pc:picChg>
        <pc:picChg chg="del">
          <ac:chgData name="ZINCK Yves [CEGEE]" userId="58ab786b-eff3-4fb5-b8c5-161f6b44608b" providerId="ADAL" clId="{492A2114-A742-47CD-A58B-59522B3F2CFB}" dt="2023-03-20T08:35:58.541" v="3125" actId="478"/>
          <ac:picMkLst>
            <pc:docMk/>
            <pc:sldMk cId="364027838" sldId="2147379162"/>
            <ac:picMk id="8" creationId="{49420ED3-971A-4E50-8790-540FF64B190E}"/>
          </ac:picMkLst>
        </pc:picChg>
        <pc:picChg chg="del">
          <ac:chgData name="ZINCK Yves [CEGEE]" userId="58ab786b-eff3-4fb5-b8c5-161f6b44608b" providerId="ADAL" clId="{492A2114-A742-47CD-A58B-59522B3F2CFB}" dt="2023-03-20T08:36:03.526" v="3126" actId="478"/>
          <ac:picMkLst>
            <pc:docMk/>
            <pc:sldMk cId="364027838" sldId="2147379162"/>
            <ac:picMk id="9" creationId="{104400BC-76DA-4A92-85D4-7858479593A9}"/>
          </ac:picMkLst>
        </pc:picChg>
      </pc:sldChg>
      <pc:sldChg chg="addSp delSp modSp add mod">
        <pc:chgData name="ZINCK Yves [CEGEE]" userId="58ab786b-eff3-4fb5-b8c5-161f6b44608b" providerId="ADAL" clId="{492A2114-A742-47CD-A58B-59522B3F2CFB}" dt="2023-03-20T09:23:57.479" v="3793" actId="20577"/>
        <pc:sldMkLst>
          <pc:docMk/>
          <pc:sldMk cId="814453196" sldId="2147379163"/>
        </pc:sldMkLst>
        <pc:spChg chg="del mod">
          <ac:chgData name="ZINCK Yves [CEGEE]" userId="58ab786b-eff3-4fb5-b8c5-161f6b44608b" providerId="ADAL" clId="{492A2114-A742-47CD-A58B-59522B3F2CFB}" dt="2023-03-20T08:52:23.063" v="3652"/>
          <ac:spMkLst>
            <pc:docMk/>
            <pc:sldMk cId="814453196" sldId="2147379163"/>
            <ac:spMk id="4" creationId="{6CD000AC-A1AA-4EAE-A9FC-23C99A6100CB}"/>
          </ac:spMkLst>
        </pc:spChg>
        <pc:spChg chg="mod">
          <ac:chgData name="ZINCK Yves [CEGEE]" userId="58ab786b-eff3-4fb5-b8c5-161f6b44608b" providerId="ADAL" clId="{492A2114-A742-47CD-A58B-59522B3F2CFB}" dt="2023-03-20T08:49:18.123" v="3598" actId="20577"/>
          <ac:spMkLst>
            <pc:docMk/>
            <pc:sldMk cId="814453196" sldId="2147379163"/>
            <ac:spMk id="12" creationId="{63DC7BAD-D100-42AA-9D29-ED2EFE41A895}"/>
          </ac:spMkLst>
        </pc:spChg>
        <pc:spChg chg="mod">
          <ac:chgData name="ZINCK Yves [CEGEE]" userId="58ab786b-eff3-4fb5-b8c5-161f6b44608b" providerId="ADAL" clId="{492A2114-A742-47CD-A58B-59522B3F2CFB}" dt="2023-03-20T08:49:27.819" v="3599" actId="1076"/>
          <ac:spMkLst>
            <pc:docMk/>
            <pc:sldMk cId="814453196" sldId="2147379163"/>
            <ac:spMk id="18" creationId="{34C71C3D-335A-4A65-B4EA-8DE458A28C5A}"/>
          </ac:spMkLst>
        </pc:spChg>
        <pc:spChg chg="mod">
          <ac:chgData name="ZINCK Yves [CEGEE]" userId="58ab786b-eff3-4fb5-b8c5-161f6b44608b" providerId="ADAL" clId="{492A2114-A742-47CD-A58B-59522B3F2CFB}" dt="2023-03-20T09:23:57.479" v="3793" actId="20577"/>
          <ac:spMkLst>
            <pc:docMk/>
            <pc:sldMk cId="814453196" sldId="2147379163"/>
            <ac:spMk id="29" creationId="{DA86907C-1C70-4B7E-B73C-35647EC8E512}"/>
          </ac:spMkLst>
        </pc:spChg>
        <pc:spChg chg="add mod">
          <ac:chgData name="ZINCK Yves [CEGEE]" userId="58ab786b-eff3-4fb5-b8c5-161f6b44608b" providerId="ADAL" clId="{492A2114-A742-47CD-A58B-59522B3F2CFB}" dt="2023-03-20T08:52:23.063" v="3652"/>
          <ac:spMkLst>
            <pc:docMk/>
            <pc:sldMk cId="814453196" sldId="2147379163"/>
            <ac:spMk id="31" creationId="{54FADFFF-0D9B-4111-9A0A-D947C88DB1FB}"/>
          </ac:spMkLst>
        </pc:spChg>
        <pc:grpChg chg="mod">
          <ac:chgData name="ZINCK Yves [CEGEE]" userId="58ab786b-eff3-4fb5-b8c5-161f6b44608b" providerId="ADAL" clId="{492A2114-A742-47CD-A58B-59522B3F2CFB}" dt="2023-03-20T08:49:08.553" v="3595" actId="14100"/>
          <ac:grpSpMkLst>
            <pc:docMk/>
            <pc:sldMk cId="814453196" sldId="2147379163"/>
            <ac:grpSpMk id="10" creationId="{7C243241-1A7F-4C6F-B431-35408E9CC0E3}"/>
          </ac:grpSpMkLst>
        </pc:grpChg>
        <pc:picChg chg="add mod ord">
          <ac:chgData name="ZINCK Yves [CEGEE]" userId="58ab786b-eff3-4fb5-b8c5-161f6b44608b" providerId="ADAL" clId="{492A2114-A742-47CD-A58B-59522B3F2CFB}" dt="2023-03-20T08:48:26.107" v="3539" actId="167"/>
          <ac:picMkLst>
            <pc:docMk/>
            <pc:sldMk cId="814453196" sldId="2147379163"/>
            <ac:picMk id="2" creationId="{BA9270FE-6AD5-4FBA-9002-BDF0FC6AE76B}"/>
          </ac:picMkLst>
        </pc:picChg>
        <pc:picChg chg="del">
          <ac:chgData name="ZINCK Yves [CEGEE]" userId="58ab786b-eff3-4fb5-b8c5-161f6b44608b" providerId="ADAL" clId="{492A2114-A742-47CD-A58B-59522B3F2CFB}" dt="2023-03-20T08:48:11.256" v="3534" actId="478"/>
          <ac:picMkLst>
            <pc:docMk/>
            <pc:sldMk cId="814453196" sldId="2147379163"/>
            <ac:picMk id="26" creationId="{9F32595B-46F7-4874-8A80-9147D884C1BA}"/>
          </ac:picMkLst>
        </pc:picChg>
      </pc:sldChg>
      <pc:sldChg chg="add del">
        <pc:chgData name="ZINCK Yves [CEGEE]" userId="58ab786b-eff3-4fb5-b8c5-161f6b44608b" providerId="ADAL" clId="{492A2114-A742-47CD-A58B-59522B3F2CFB}" dt="2023-03-20T08:37:52.230" v="3172" actId="47"/>
        <pc:sldMkLst>
          <pc:docMk/>
          <pc:sldMk cId="3580472193" sldId="2147379163"/>
        </pc:sldMkLst>
      </pc:sldChg>
      <pc:sldChg chg="modSp add mod ord">
        <pc:chgData name="ZINCK Yves [CEGEE]" userId="58ab786b-eff3-4fb5-b8c5-161f6b44608b" providerId="ADAL" clId="{492A2114-A742-47CD-A58B-59522B3F2CFB}" dt="2023-03-20T10:28:05.067" v="4995" actId="20577"/>
        <pc:sldMkLst>
          <pc:docMk/>
          <pc:sldMk cId="3984419674" sldId="2147379164"/>
        </pc:sldMkLst>
        <pc:spChg chg="mod">
          <ac:chgData name="ZINCK Yves [CEGEE]" userId="58ab786b-eff3-4fb5-b8c5-161f6b44608b" providerId="ADAL" clId="{492A2114-A742-47CD-A58B-59522B3F2CFB}" dt="2023-03-20T09:30:35.107" v="3894" actId="20577"/>
          <ac:spMkLst>
            <pc:docMk/>
            <pc:sldMk cId="3984419674" sldId="2147379164"/>
            <ac:spMk id="2" creationId="{9719B918-8322-485D-972F-742FE203B24E}"/>
          </ac:spMkLst>
        </pc:spChg>
        <pc:spChg chg="mod">
          <ac:chgData name="ZINCK Yves [CEGEE]" userId="58ab786b-eff3-4fb5-b8c5-161f6b44608b" providerId="ADAL" clId="{492A2114-A742-47CD-A58B-59522B3F2CFB}" dt="2023-03-20T10:28:05.067" v="4995" actId="20577"/>
          <ac:spMkLst>
            <pc:docMk/>
            <pc:sldMk cId="3984419674" sldId="2147379164"/>
            <ac:spMk id="3" creationId="{8C924062-A396-40E3-995A-DB6AE541F0C9}"/>
          </ac:spMkLst>
        </pc:spChg>
      </pc:sldChg>
      <pc:sldChg chg="modSp add mod ord">
        <pc:chgData name="ZINCK Yves [CEGEE]" userId="58ab786b-eff3-4fb5-b8c5-161f6b44608b" providerId="ADAL" clId="{492A2114-A742-47CD-A58B-59522B3F2CFB}" dt="2023-03-20T10:02:22.044" v="4057" actId="20577"/>
        <pc:sldMkLst>
          <pc:docMk/>
          <pc:sldMk cId="1788705836" sldId="2147379165"/>
        </pc:sldMkLst>
        <pc:spChg chg="mod">
          <ac:chgData name="ZINCK Yves [CEGEE]" userId="58ab786b-eff3-4fb5-b8c5-161f6b44608b" providerId="ADAL" clId="{492A2114-A742-47CD-A58B-59522B3F2CFB}" dt="2023-03-20T10:02:04.123" v="4013" actId="20577"/>
          <ac:spMkLst>
            <pc:docMk/>
            <pc:sldMk cId="1788705836" sldId="2147379165"/>
            <ac:spMk id="2" creationId="{9719B918-8322-485D-972F-742FE203B24E}"/>
          </ac:spMkLst>
        </pc:spChg>
        <pc:spChg chg="mod">
          <ac:chgData name="ZINCK Yves [CEGEE]" userId="58ab786b-eff3-4fb5-b8c5-161f6b44608b" providerId="ADAL" clId="{492A2114-A742-47CD-A58B-59522B3F2CFB}" dt="2023-03-20T10:02:22.044" v="4057" actId="20577"/>
          <ac:spMkLst>
            <pc:docMk/>
            <pc:sldMk cId="1788705836" sldId="2147379165"/>
            <ac:spMk id="3" creationId="{8C924062-A396-40E3-995A-DB6AE541F0C9}"/>
          </ac:spMkLst>
        </pc:spChg>
      </pc:sldChg>
      <pc:sldChg chg="add del ord">
        <pc:chgData name="ZINCK Yves [CEGEE]" userId="58ab786b-eff3-4fb5-b8c5-161f6b44608b" providerId="ADAL" clId="{492A2114-A742-47CD-A58B-59522B3F2CFB}" dt="2023-03-20T10:40:06.080" v="5522" actId="47"/>
        <pc:sldMkLst>
          <pc:docMk/>
          <pc:sldMk cId="688679975" sldId="2147379166"/>
        </pc:sldMkLst>
      </pc:sldChg>
      <pc:sldChg chg="addSp delSp modSp mod">
        <pc:chgData name="ZINCK Yves [CEGEE]" userId="58ab786b-eff3-4fb5-b8c5-161f6b44608b" providerId="ADAL" clId="{492A2114-A742-47CD-A58B-59522B3F2CFB}" dt="2023-03-20T10:25:42.436" v="4941" actId="1035"/>
        <pc:sldMkLst>
          <pc:docMk/>
          <pc:sldMk cId="868603988" sldId="2147379167"/>
        </pc:sldMkLst>
        <pc:spChg chg="mod">
          <ac:chgData name="ZINCK Yves [CEGEE]" userId="58ab786b-eff3-4fb5-b8c5-161f6b44608b" providerId="ADAL" clId="{492A2114-A742-47CD-A58B-59522B3F2CFB}" dt="2023-03-20T10:03:27.258" v="4112" actId="20577"/>
          <ac:spMkLst>
            <pc:docMk/>
            <pc:sldMk cId="868603988" sldId="2147379167"/>
            <ac:spMk id="3" creationId="{1B13247D-C9FB-4D7A-B354-116B5B6CC28E}"/>
          </ac:spMkLst>
        </pc:spChg>
        <pc:spChg chg="add mod">
          <ac:chgData name="ZINCK Yves [CEGEE]" userId="58ab786b-eff3-4fb5-b8c5-161f6b44608b" providerId="ADAL" clId="{492A2114-A742-47CD-A58B-59522B3F2CFB}" dt="2023-03-20T10:09:23.703" v="4383" actId="20577"/>
          <ac:spMkLst>
            <pc:docMk/>
            <pc:sldMk cId="868603988" sldId="2147379167"/>
            <ac:spMk id="22" creationId="{62750437-D6B1-4C4C-ABA1-2A1E02AB0CA0}"/>
          </ac:spMkLst>
        </pc:spChg>
        <pc:spChg chg="mod">
          <ac:chgData name="ZINCK Yves [CEGEE]" userId="58ab786b-eff3-4fb5-b8c5-161f6b44608b" providerId="ADAL" clId="{492A2114-A742-47CD-A58B-59522B3F2CFB}" dt="2023-03-20T10:05:02.702" v="4163" actId="20577"/>
          <ac:spMkLst>
            <pc:docMk/>
            <pc:sldMk cId="868603988" sldId="2147379167"/>
            <ac:spMk id="23" creationId="{517A06CB-20BD-426B-AD4B-6F0C2B1ED06C}"/>
          </ac:spMkLst>
        </pc:spChg>
        <pc:spChg chg="mod">
          <ac:chgData name="ZINCK Yves [CEGEE]" userId="58ab786b-eff3-4fb5-b8c5-161f6b44608b" providerId="ADAL" clId="{492A2114-A742-47CD-A58B-59522B3F2CFB}" dt="2023-03-20T10:06:29.098" v="4242" actId="313"/>
          <ac:spMkLst>
            <pc:docMk/>
            <pc:sldMk cId="868603988" sldId="2147379167"/>
            <ac:spMk id="26" creationId="{D89C8818-9F87-486A-BE2F-C1F72DC5585E}"/>
          </ac:spMkLst>
        </pc:spChg>
        <pc:spChg chg="mod ord">
          <ac:chgData name="ZINCK Yves [CEGEE]" userId="58ab786b-eff3-4fb5-b8c5-161f6b44608b" providerId="ADAL" clId="{492A2114-A742-47CD-A58B-59522B3F2CFB}" dt="2023-03-20T10:05:31.257" v="4171" actId="1076"/>
          <ac:spMkLst>
            <pc:docMk/>
            <pc:sldMk cId="868603988" sldId="2147379167"/>
            <ac:spMk id="27" creationId="{E0972E73-4E8A-4F36-9E8D-C505D989FD38}"/>
          </ac:spMkLst>
        </pc:spChg>
        <pc:spChg chg="add mod">
          <ac:chgData name="ZINCK Yves [CEGEE]" userId="58ab786b-eff3-4fb5-b8c5-161f6b44608b" providerId="ADAL" clId="{492A2114-A742-47CD-A58B-59522B3F2CFB}" dt="2023-03-20T10:09:48.393" v="4396" actId="313"/>
          <ac:spMkLst>
            <pc:docMk/>
            <pc:sldMk cId="868603988" sldId="2147379167"/>
            <ac:spMk id="28" creationId="{7D9C7587-ABA9-4CBA-A6D4-0BD8F1A555E8}"/>
          </ac:spMkLst>
        </pc:spChg>
        <pc:spChg chg="add mod">
          <ac:chgData name="ZINCK Yves [CEGEE]" userId="58ab786b-eff3-4fb5-b8c5-161f6b44608b" providerId="ADAL" clId="{492A2114-A742-47CD-A58B-59522B3F2CFB}" dt="2023-03-20T10:09:34.238" v="4385" actId="1076"/>
          <ac:spMkLst>
            <pc:docMk/>
            <pc:sldMk cId="868603988" sldId="2147379167"/>
            <ac:spMk id="29" creationId="{A0110393-568B-4CD7-B200-34E1132481FE}"/>
          </ac:spMkLst>
        </pc:spChg>
        <pc:spChg chg="add mod">
          <ac:chgData name="ZINCK Yves [CEGEE]" userId="58ab786b-eff3-4fb5-b8c5-161f6b44608b" providerId="ADAL" clId="{492A2114-A742-47CD-A58B-59522B3F2CFB}" dt="2023-03-20T10:25:42.436" v="4941" actId="1035"/>
          <ac:spMkLst>
            <pc:docMk/>
            <pc:sldMk cId="868603988" sldId="2147379167"/>
            <ac:spMk id="30" creationId="{DE37FC57-1387-4F3B-B2C9-75FD95857FDE}"/>
          </ac:spMkLst>
        </pc:spChg>
        <pc:spChg chg="add mod">
          <ac:chgData name="ZINCK Yves [CEGEE]" userId="58ab786b-eff3-4fb5-b8c5-161f6b44608b" providerId="ADAL" clId="{492A2114-A742-47CD-A58B-59522B3F2CFB}" dt="2023-03-20T10:24:54.550" v="4927" actId="1036"/>
          <ac:spMkLst>
            <pc:docMk/>
            <pc:sldMk cId="868603988" sldId="2147379167"/>
            <ac:spMk id="31" creationId="{F2284185-D4E5-4DF1-A22A-910894C2E25A}"/>
          </ac:spMkLst>
        </pc:spChg>
        <pc:spChg chg="add mod">
          <ac:chgData name="ZINCK Yves [CEGEE]" userId="58ab786b-eff3-4fb5-b8c5-161f6b44608b" providerId="ADAL" clId="{492A2114-A742-47CD-A58B-59522B3F2CFB}" dt="2023-03-20T10:25:28.621" v="4934" actId="208"/>
          <ac:spMkLst>
            <pc:docMk/>
            <pc:sldMk cId="868603988" sldId="2147379167"/>
            <ac:spMk id="32" creationId="{95DD18F7-B105-4E3B-B09F-CD4184E3592F}"/>
          </ac:spMkLst>
        </pc:spChg>
        <pc:spChg chg="mod">
          <ac:chgData name="ZINCK Yves [CEGEE]" userId="58ab786b-eff3-4fb5-b8c5-161f6b44608b" providerId="ADAL" clId="{492A2114-A742-47CD-A58B-59522B3F2CFB}" dt="2023-03-20T10:07:49.720" v="4365" actId="20577"/>
          <ac:spMkLst>
            <pc:docMk/>
            <pc:sldMk cId="868603988" sldId="2147379167"/>
            <ac:spMk id="42" creationId="{92DB0768-2956-4642-A43B-C5880C2F36DE}"/>
          </ac:spMkLst>
        </pc:spChg>
        <pc:spChg chg="mod">
          <ac:chgData name="ZINCK Yves [CEGEE]" userId="58ab786b-eff3-4fb5-b8c5-161f6b44608b" providerId="ADAL" clId="{492A2114-A742-47CD-A58B-59522B3F2CFB}" dt="2023-03-20T10:07:44.626" v="4341" actId="20577"/>
          <ac:spMkLst>
            <pc:docMk/>
            <pc:sldMk cId="868603988" sldId="2147379167"/>
            <ac:spMk id="45" creationId="{1281742F-7410-4F0A-9ADB-A0D00A373806}"/>
          </ac:spMkLst>
        </pc:spChg>
        <pc:spChg chg="mod ord">
          <ac:chgData name="ZINCK Yves [CEGEE]" userId="58ab786b-eff3-4fb5-b8c5-161f6b44608b" providerId="ADAL" clId="{492A2114-A742-47CD-A58B-59522B3F2CFB}" dt="2023-03-20T10:08:13.341" v="4369" actId="1076"/>
          <ac:spMkLst>
            <pc:docMk/>
            <pc:sldMk cId="868603988" sldId="2147379167"/>
            <ac:spMk id="50" creationId="{649C8F03-265C-4CB5-B0E7-DFA580CDE56A}"/>
          </ac:spMkLst>
        </pc:spChg>
        <pc:spChg chg="mod ord">
          <ac:chgData name="ZINCK Yves [CEGEE]" userId="58ab786b-eff3-4fb5-b8c5-161f6b44608b" providerId="ADAL" clId="{492A2114-A742-47CD-A58B-59522B3F2CFB}" dt="2023-03-20T10:08:19.424" v="4371" actId="1076"/>
          <ac:spMkLst>
            <pc:docMk/>
            <pc:sldMk cId="868603988" sldId="2147379167"/>
            <ac:spMk id="52" creationId="{8A948E49-F8EF-4A0E-93A0-53B9B2CC154E}"/>
          </ac:spMkLst>
        </pc:spChg>
        <pc:grpChg chg="mod">
          <ac:chgData name="ZINCK Yves [CEGEE]" userId="58ab786b-eff3-4fb5-b8c5-161f6b44608b" providerId="ADAL" clId="{492A2114-A742-47CD-A58B-59522B3F2CFB}" dt="2023-03-20T10:07:56.255" v="4366" actId="14100"/>
          <ac:grpSpMkLst>
            <pc:docMk/>
            <pc:sldMk cId="868603988" sldId="2147379167"/>
            <ac:grpSpMk id="40" creationId="{F3A2CF4F-BCDE-43D6-9F4D-674781C0D90D}"/>
          </ac:grpSpMkLst>
        </pc:grpChg>
        <pc:picChg chg="del">
          <ac:chgData name="ZINCK Yves [CEGEE]" userId="58ab786b-eff3-4fb5-b8c5-161f6b44608b" providerId="ADAL" clId="{492A2114-A742-47CD-A58B-59522B3F2CFB}" dt="2023-03-20T10:04:25.324" v="4113" actId="478"/>
          <ac:picMkLst>
            <pc:docMk/>
            <pc:sldMk cId="868603988" sldId="2147379167"/>
            <ac:picMk id="2" creationId="{F71EEC9F-49C5-45AC-8026-32DF837ECD29}"/>
          </ac:picMkLst>
        </pc:picChg>
        <pc:picChg chg="add mod">
          <ac:chgData name="ZINCK Yves [CEGEE]" userId="58ab786b-eff3-4fb5-b8c5-161f6b44608b" providerId="ADAL" clId="{492A2114-A742-47CD-A58B-59522B3F2CFB}" dt="2023-03-20T10:05:17.226" v="4168" actId="1440"/>
          <ac:picMkLst>
            <pc:docMk/>
            <pc:sldMk cId="868603988" sldId="2147379167"/>
            <ac:picMk id="4" creationId="{5195809D-1B46-4C4D-9659-5AA3A0E5F578}"/>
          </ac:picMkLst>
        </pc:picChg>
        <pc:picChg chg="del">
          <ac:chgData name="ZINCK Yves [CEGEE]" userId="58ab786b-eff3-4fb5-b8c5-161f6b44608b" providerId="ADAL" clId="{492A2114-A742-47CD-A58B-59522B3F2CFB}" dt="2023-03-20T10:05:50.091" v="4186" actId="478"/>
          <ac:picMkLst>
            <pc:docMk/>
            <pc:sldMk cId="868603988" sldId="2147379167"/>
            <ac:picMk id="5" creationId="{DAC9C177-7BBC-4B54-827E-C077C61101B4}"/>
          </ac:picMkLst>
        </pc:picChg>
        <pc:picChg chg="del">
          <ac:chgData name="ZINCK Yves [CEGEE]" userId="58ab786b-eff3-4fb5-b8c5-161f6b44608b" providerId="ADAL" clId="{492A2114-A742-47CD-A58B-59522B3F2CFB}" dt="2023-03-20T10:04:26.126" v="4114" actId="478"/>
          <ac:picMkLst>
            <pc:docMk/>
            <pc:sldMk cId="868603988" sldId="2147379167"/>
            <ac:picMk id="6" creationId="{74DF7730-43E1-413E-87D8-EA14B8020042}"/>
          </ac:picMkLst>
        </pc:picChg>
        <pc:picChg chg="add mod">
          <ac:chgData name="ZINCK Yves [CEGEE]" userId="58ab786b-eff3-4fb5-b8c5-161f6b44608b" providerId="ADAL" clId="{492A2114-A742-47CD-A58B-59522B3F2CFB}" dt="2023-03-20T10:09:03.534" v="4379" actId="1440"/>
          <ac:picMkLst>
            <pc:docMk/>
            <pc:sldMk cId="868603988" sldId="2147379167"/>
            <ac:picMk id="7" creationId="{FF51DD1D-9F68-4D7D-844C-2AB60379A162}"/>
          </ac:picMkLst>
        </pc:picChg>
      </pc:sldChg>
      <pc:sldChg chg="addSp delSp modSp add mod">
        <pc:chgData name="ZINCK Yves [CEGEE]" userId="58ab786b-eff3-4fb5-b8c5-161f6b44608b" providerId="ADAL" clId="{492A2114-A742-47CD-A58B-59522B3F2CFB}" dt="2023-03-20T10:17:10.118" v="4689" actId="6549"/>
        <pc:sldMkLst>
          <pc:docMk/>
          <pc:sldMk cId="2756953532" sldId="2147379168"/>
        </pc:sldMkLst>
        <pc:spChg chg="mod">
          <ac:chgData name="ZINCK Yves [CEGEE]" userId="58ab786b-eff3-4fb5-b8c5-161f6b44608b" providerId="ADAL" clId="{492A2114-A742-47CD-A58B-59522B3F2CFB}" dt="2023-03-20T10:11:42.890" v="4457" actId="20577"/>
          <ac:spMkLst>
            <pc:docMk/>
            <pc:sldMk cId="2756953532" sldId="2147379168"/>
            <ac:spMk id="26" creationId="{D89C8818-9F87-486A-BE2F-C1F72DC5585E}"/>
          </ac:spMkLst>
        </pc:spChg>
        <pc:spChg chg="mod ord">
          <ac:chgData name="ZINCK Yves [CEGEE]" userId="58ab786b-eff3-4fb5-b8c5-161f6b44608b" providerId="ADAL" clId="{492A2114-A742-47CD-A58B-59522B3F2CFB}" dt="2023-03-20T10:13:23.465" v="4526" actId="1035"/>
          <ac:spMkLst>
            <pc:docMk/>
            <pc:sldMk cId="2756953532" sldId="2147379168"/>
            <ac:spMk id="27" creationId="{E0972E73-4E8A-4F36-9E8D-C505D989FD38}"/>
          </ac:spMkLst>
        </pc:spChg>
        <pc:spChg chg="mod">
          <ac:chgData name="ZINCK Yves [CEGEE]" userId="58ab786b-eff3-4fb5-b8c5-161f6b44608b" providerId="ADAL" clId="{492A2114-A742-47CD-A58B-59522B3F2CFB}" dt="2023-03-20T10:17:10.118" v="4689" actId="6549"/>
          <ac:spMkLst>
            <pc:docMk/>
            <pc:sldMk cId="2756953532" sldId="2147379168"/>
            <ac:spMk id="28" creationId="{7D9C7587-ABA9-4CBA-A6D4-0BD8F1A555E8}"/>
          </ac:spMkLst>
        </pc:spChg>
        <pc:spChg chg="mod ord">
          <ac:chgData name="ZINCK Yves [CEGEE]" userId="58ab786b-eff3-4fb5-b8c5-161f6b44608b" providerId="ADAL" clId="{492A2114-A742-47CD-A58B-59522B3F2CFB}" dt="2023-03-20T10:15:17.092" v="4543" actId="1076"/>
          <ac:spMkLst>
            <pc:docMk/>
            <pc:sldMk cId="2756953532" sldId="2147379168"/>
            <ac:spMk id="29" creationId="{A0110393-568B-4CD7-B200-34E1132481FE}"/>
          </ac:spMkLst>
        </pc:spChg>
        <pc:spChg chg="mod">
          <ac:chgData name="ZINCK Yves [CEGEE]" userId="58ab786b-eff3-4fb5-b8c5-161f6b44608b" providerId="ADAL" clId="{492A2114-A742-47CD-A58B-59522B3F2CFB}" dt="2023-03-20T10:12:28.285" v="4510" actId="20577"/>
          <ac:spMkLst>
            <pc:docMk/>
            <pc:sldMk cId="2756953532" sldId="2147379168"/>
            <ac:spMk id="42" creationId="{92DB0768-2956-4642-A43B-C5880C2F36DE}"/>
          </ac:spMkLst>
        </pc:spChg>
        <pc:spChg chg="mod">
          <ac:chgData name="ZINCK Yves [CEGEE]" userId="58ab786b-eff3-4fb5-b8c5-161f6b44608b" providerId="ADAL" clId="{492A2114-A742-47CD-A58B-59522B3F2CFB}" dt="2023-03-20T10:16:22.323" v="4647" actId="313"/>
          <ac:spMkLst>
            <pc:docMk/>
            <pc:sldMk cId="2756953532" sldId="2147379168"/>
            <ac:spMk id="45" creationId="{1281742F-7410-4F0A-9ADB-A0D00A373806}"/>
          </ac:spMkLst>
        </pc:spChg>
        <pc:spChg chg="mod ord">
          <ac:chgData name="ZINCK Yves [CEGEE]" userId="58ab786b-eff3-4fb5-b8c5-161f6b44608b" providerId="ADAL" clId="{492A2114-A742-47CD-A58B-59522B3F2CFB}" dt="2023-03-20T10:13:23.465" v="4526" actId="1035"/>
          <ac:spMkLst>
            <pc:docMk/>
            <pc:sldMk cId="2756953532" sldId="2147379168"/>
            <ac:spMk id="50" creationId="{649C8F03-265C-4CB5-B0E7-DFA580CDE56A}"/>
          </ac:spMkLst>
        </pc:spChg>
        <pc:spChg chg="mod ord">
          <ac:chgData name="ZINCK Yves [CEGEE]" userId="58ab786b-eff3-4fb5-b8c5-161f6b44608b" providerId="ADAL" clId="{492A2114-A742-47CD-A58B-59522B3F2CFB}" dt="2023-03-20T10:15:04.745" v="4540" actId="1076"/>
          <ac:spMkLst>
            <pc:docMk/>
            <pc:sldMk cId="2756953532" sldId="2147379168"/>
            <ac:spMk id="52" creationId="{8A948E49-F8EF-4A0E-93A0-53B9B2CC154E}"/>
          </ac:spMkLst>
        </pc:spChg>
        <pc:grpChg chg="mod">
          <ac:chgData name="ZINCK Yves [CEGEE]" userId="58ab786b-eff3-4fb5-b8c5-161f6b44608b" providerId="ADAL" clId="{492A2114-A742-47CD-A58B-59522B3F2CFB}" dt="2023-03-20T10:15:26.358" v="4579" actId="1035"/>
          <ac:grpSpMkLst>
            <pc:docMk/>
            <pc:sldMk cId="2756953532" sldId="2147379168"/>
            <ac:grpSpMk id="40" creationId="{F3A2CF4F-BCDE-43D6-9F4D-674781C0D90D}"/>
          </ac:grpSpMkLst>
        </pc:grpChg>
        <pc:grpChg chg="mod">
          <ac:chgData name="ZINCK Yves [CEGEE]" userId="58ab786b-eff3-4fb5-b8c5-161f6b44608b" providerId="ADAL" clId="{492A2114-A742-47CD-A58B-59522B3F2CFB}" dt="2023-03-20T10:16:32.100" v="4648" actId="14100"/>
          <ac:grpSpMkLst>
            <pc:docMk/>
            <pc:sldMk cId="2756953532" sldId="2147379168"/>
            <ac:grpSpMk id="43" creationId="{5029B295-293D-4FA0-AF98-4D4C04A7E1CB}"/>
          </ac:grpSpMkLst>
        </pc:grpChg>
        <pc:picChg chg="add mod">
          <ac:chgData name="ZINCK Yves [CEGEE]" userId="58ab786b-eff3-4fb5-b8c5-161f6b44608b" providerId="ADAL" clId="{492A2114-A742-47CD-A58B-59522B3F2CFB}" dt="2023-03-20T10:13:23.465" v="4526" actId="1035"/>
          <ac:picMkLst>
            <pc:docMk/>
            <pc:sldMk cId="2756953532" sldId="2147379168"/>
            <ac:picMk id="2" creationId="{AA32A982-CC33-4E76-B24F-968E12AAC894}"/>
          </ac:picMkLst>
        </pc:picChg>
        <pc:picChg chg="del">
          <ac:chgData name="ZINCK Yves [CEGEE]" userId="58ab786b-eff3-4fb5-b8c5-161f6b44608b" providerId="ADAL" clId="{492A2114-A742-47CD-A58B-59522B3F2CFB}" dt="2023-03-20T10:11:15.461" v="4402" actId="478"/>
          <ac:picMkLst>
            <pc:docMk/>
            <pc:sldMk cId="2756953532" sldId="2147379168"/>
            <ac:picMk id="4" creationId="{5195809D-1B46-4C4D-9659-5AA3A0E5F578}"/>
          </ac:picMkLst>
        </pc:picChg>
        <pc:picChg chg="add del mod">
          <ac:chgData name="ZINCK Yves [CEGEE]" userId="58ab786b-eff3-4fb5-b8c5-161f6b44608b" providerId="ADAL" clId="{492A2114-A742-47CD-A58B-59522B3F2CFB}" dt="2023-03-20T10:14:13.714" v="4531" actId="478"/>
          <ac:picMkLst>
            <pc:docMk/>
            <pc:sldMk cId="2756953532" sldId="2147379168"/>
            <ac:picMk id="5" creationId="{4F9BD33F-901C-4A78-AFF9-DFC7A1D4EEC2}"/>
          </ac:picMkLst>
        </pc:picChg>
        <pc:picChg chg="add mod">
          <ac:chgData name="ZINCK Yves [CEGEE]" userId="58ab786b-eff3-4fb5-b8c5-161f6b44608b" providerId="ADAL" clId="{492A2114-A742-47CD-A58B-59522B3F2CFB}" dt="2023-03-20T10:14:32.267" v="4537" actId="1076"/>
          <ac:picMkLst>
            <pc:docMk/>
            <pc:sldMk cId="2756953532" sldId="2147379168"/>
            <ac:picMk id="6" creationId="{5BE8AB81-0E3E-43F0-BB5F-6584AB11BE93}"/>
          </ac:picMkLst>
        </pc:picChg>
        <pc:picChg chg="del">
          <ac:chgData name="ZINCK Yves [CEGEE]" userId="58ab786b-eff3-4fb5-b8c5-161f6b44608b" providerId="ADAL" clId="{492A2114-A742-47CD-A58B-59522B3F2CFB}" dt="2023-03-20T10:11:16.039" v="4403" actId="478"/>
          <ac:picMkLst>
            <pc:docMk/>
            <pc:sldMk cId="2756953532" sldId="2147379168"/>
            <ac:picMk id="7" creationId="{FF51DD1D-9F68-4D7D-844C-2AB60379A162}"/>
          </ac:picMkLst>
        </pc:picChg>
      </pc:sldChg>
      <pc:sldChg chg="addSp delSp modSp add mod">
        <pc:chgData name="ZINCK Yves [CEGEE]" userId="58ab786b-eff3-4fb5-b8c5-161f6b44608b" providerId="ADAL" clId="{492A2114-A742-47CD-A58B-59522B3F2CFB}" dt="2023-03-20T10:26:05.404" v="4945" actId="14100"/>
        <pc:sldMkLst>
          <pc:docMk/>
          <pc:sldMk cId="706325651" sldId="2147379169"/>
        </pc:sldMkLst>
        <pc:spChg chg="add mod">
          <ac:chgData name="ZINCK Yves [CEGEE]" userId="58ab786b-eff3-4fb5-b8c5-161f6b44608b" providerId="ADAL" clId="{492A2114-A742-47CD-A58B-59522B3F2CFB}" dt="2023-03-20T10:23:59.563" v="4919" actId="1076"/>
          <ac:spMkLst>
            <pc:docMk/>
            <pc:sldMk cId="706325651" sldId="2147379169"/>
            <ac:spMk id="7" creationId="{44ED3897-090A-4D07-A626-898BB4660E9C}"/>
          </ac:spMkLst>
        </pc:spChg>
        <pc:spChg chg="mod">
          <ac:chgData name="ZINCK Yves [CEGEE]" userId="58ab786b-eff3-4fb5-b8c5-161f6b44608b" providerId="ADAL" clId="{492A2114-A742-47CD-A58B-59522B3F2CFB}" dt="2023-03-20T10:19:26.170" v="4805" actId="313"/>
          <ac:spMkLst>
            <pc:docMk/>
            <pc:sldMk cId="706325651" sldId="2147379169"/>
            <ac:spMk id="26" creationId="{D89C8818-9F87-486A-BE2F-C1F72DC5585E}"/>
          </ac:spMkLst>
        </pc:spChg>
        <pc:spChg chg="mod ord">
          <ac:chgData name="ZINCK Yves [CEGEE]" userId="58ab786b-eff3-4fb5-b8c5-161f6b44608b" providerId="ADAL" clId="{492A2114-A742-47CD-A58B-59522B3F2CFB}" dt="2023-03-20T10:19:37.030" v="4807" actId="1076"/>
          <ac:spMkLst>
            <pc:docMk/>
            <pc:sldMk cId="706325651" sldId="2147379169"/>
            <ac:spMk id="27" creationId="{E0972E73-4E8A-4F36-9E8D-C505D989FD38}"/>
          </ac:spMkLst>
        </pc:spChg>
        <pc:spChg chg="mod">
          <ac:chgData name="ZINCK Yves [CEGEE]" userId="58ab786b-eff3-4fb5-b8c5-161f6b44608b" providerId="ADAL" clId="{492A2114-A742-47CD-A58B-59522B3F2CFB}" dt="2023-03-20T10:22:54.482" v="4908" actId="20577"/>
          <ac:spMkLst>
            <pc:docMk/>
            <pc:sldMk cId="706325651" sldId="2147379169"/>
            <ac:spMk id="28" creationId="{7D9C7587-ABA9-4CBA-A6D4-0BD8F1A555E8}"/>
          </ac:spMkLst>
        </pc:spChg>
        <pc:spChg chg="mod">
          <ac:chgData name="ZINCK Yves [CEGEE]" userId="58ab786b-eff3-4fb5-b8c5-161f6b44608b" providerId="ADAL" clId="{492A2114-A742-47CD-A58B-59522B3F2CFB}" dt="2023-03-20T10:23:05.005" v="4910" actId="1076"/>
          <ac:spMkLst>
            <pc:docMk/>
            <pc:sldMk cId="706325651" sldId="2147379169"/>
            <ac:spMk id="29" creationId="{A0110393-568B-4CD7-B200-34E1132481FE}"/>
          </ac:spMkLst>
        </pc:spChg>
        <pc:spChg chg="add mod">
          <ac:chgData name="ZINCK Yves [CEGEE]" userId="58ab786b-eff3-4fb5-b8c5-161f6b44608b" providerId="ADAL" clId="{492A2114-A742-47CD-A58B-59522B3F2CFB}" dt="2023-03-20T10:24:14.032" v="4922" actId="14100"/>
          <ac:spMkLst>
            <pc:docMk/>
            <pc:sldMk cId="706325651" sldId="2147379169"/>
            <ac:spMk id="30" creationId="{6008D795-2FDC-490F-9A13-CDDC5F47E3B3}"/>
          </ac:spMkLst>
        </pc:spChg>
        <pc:spChg chg="add mod">
          <ac:chgData name="ZINCK Yves [CEGEE]" userId="58ab786b-eff3-4fb5-b8c5-161f6b44608b" providerId="ADAL" clId="{492A2114-A742-47CD-A58B-59522B3F2CFB}" dt="2023-03-20T10:26:05.404" v="4945" actId="14100"/>
          <ac:spMkLst>
            <pc:docMk/>
            <pc:sldMk cId="706325651" sldId="2147379169"/>
            <ac:spMk id="31" creationId="{D344F1E5-77B6-41DD-85D8-D30FE8773105}"/>
          </ac:spMkLst>
        </pc:spChg>
        <pc:spChg chg="mod">
          <ac:chgData name="ZINCK Yves [CEGEE]" userId="58ab786b-eff3-4fb5-b8c5-161f6b44608b" providerId="ADAL" clId="{492A2114-A742-47CD-A58B-59522B3F2CFB}" dt="2023-03-20T10:22:09.724" v="4870" actId="20577"/>
          <ac:spMkLst>
            <pc:docMk/>
            <pc:sldMk cId="706325651" sldId="2147379169"/>
            <ac:spMk id="42" creationId="{92DB0768-2956-4642-A43B-C5880C2F36DE}"/>
          </ac:spMkLst>
        </pc:spChg>
        <pc:spChg chg="mod">
          <ac:chgData name="ZINCK Yves [CEGEE]" userId="58ab786b-eff3-4fb5-b8c5-161f6b44608b" providerId="ADAL" clId="{492A2114-A742-47CD-A58B-59522B3F2CFB}" dt="2023-03-20T10:22:35.612" v="4900" actId="20577"/>
          <ac:spMkLst>
            <pc:docMk/>
            <pc:sldMk cId="706325651" sldId="2147379169"/>
            <ac:spMk id="45" creationId="{1281742F-7410-4F0A-9ADB-A0D00A373806}"/>
          </ac:spMkLst>
        </pc:spChg>
        <pc:spChg chg="mod">
          <ac:chgData name="ZINCK Yves [CEGEE]" userId="58ab786b-eff3-4fb5-b8c5-161f6b44608b" providerId="ADAL" clId="{492A2114-A742-47CD-A58B-59522B3F2CFB}" dt="2023-03-20T10:22:17.618" v="4871" actId="1076"/>
          <ac:spMkLst>
            <pc:docMk/>
            <pc:sldMk cId="706325651" sldId="2147379169"/>
            <ac:spMk id="50" creationId="{649C8F03-265C-4CB5-B0E7-DFA580CDE56A}"/>
          </ac:spMkLst>
        </pc:spChg>
        <pc:spChg chg="mod">
          <ac:chgData name="ZINCK Yves [CEGEE]" userId="58ab786b-eff3-4fb5-b8c5-161f6b44608b" providerId="ADAL" clId="{492A2114-A742-47CD-A58B-59522B3F2CFB}" dt="2023-03-20T10:22:48.664" v="4901" actId="1076"/>
          <ac:spMkLst>
            <pc:docMk/>
            <pc:sldMk cId="706325651" sldId="2147379169"/>
            <ac:spMk id="52" creationId="{8A948E49-F8EF-4A0E-93A0-53B9B2CC154E}"/>
          </ac:spMkLst>
        </pc:spChg>
        <pc:picChg chg="del">
          <ac:chgData name="ZINCK Yves [CEGEE]" userId="58ab786b-eff3-4fb5-b8c5-161f6b44608b" providerId="ADAL" clId="{492A2114-A742-47CD-A58B-59522B3F2CFB}" dt="2023-03-20T10:18:09.194" v="4697" actId="478"/>
          <ac:picMkLst>
            <pc:docMk/>
            <pc:sldMk cId="706325651" sldId="2147379169"/>
            <ac:picMk id="2" creationId="{AA32A982-CC33-4E76-B24F-968E12AAC894}"/>
          </ac:picMkLst>
        </pc:picChg>
        <pc:picChg chg="add mod">
          <ac:chgData name="ZINCK Yves [CEGEE]" userId="58ab786b-eff3-4fb5-b8c5-161f6b44608b" providerId="ADAL" clId="{492A2114-A742-47CD-A58B-59522B3F2CFB}" dt="2023-03-20T10:18:22.329" v="4703" actId="1076"/>
          <ac:picMkLst>
            <pc:docMk/>
            <pc:sldMk cId="706325651" sldId="2147379169"/>
            <ac:picMk id="4" creationId="{665DE19B-FD4D-40C5-8D94-561A457D3765}"/>
          </ac:picMkLst>
        </pc:picChg>
        <pc:picChg chg="add mod ord">
          <ac:chgData name="ZINCK Yves [CEGEE]" userId="58ab786b-eff3-4fb5-b8c5-161f6b44608b" providerId="ADAL" clId="{492A2114-A742-47CD-A58B-59522B3F2CFB}" dt="2023-03-20T10:21:06.785" v="4812" actId="167"/>
          <ac:picMkLst>
            <pc:docMk/>
            <pc:sldMk cId="706325651" sldId="2147379169"/>
            <ac:picMk id="5" creationId="{664ADC3B-2348-47EC-AB2B-72983FA2430D}"/>
          </ac:picMkLst>
        </pc:picChg>
        <pc:picChg chg="del">
          <ac:chgData name="ZINCK Yves [CEGEE]" userId="58ab786b-eff3-4fb5-b8c5-161f6b44608b" providerId="ADAL" clId="{492A2114-A742-47CD-A58B-59522B3F2CFB}" dt="2023-03-20T10:18:07.366" v="4696" actId="478"/>
          <ac:picMkLst>
            <pc:docMk/>
            <pc:sldMk cId="706325651" sldId="2147379169"/>
            <ac:picMk id="6" creationId="{5BE8AB81-0E3E-43F0-BB5F-6584AB11BE93}"/>
          </ac:picMkLst>
        </pc:picChg>
      </pc:sldChg>
      <pc:sldChg chg="modSp mod">
        <pc:chgData name="ZINCK Yves [CEGEE]" userId="58ab786b-eff3-4fb5-b8c5-161f6b44608b" providerId="ADAL" clId="{492A2114-A742-47CD-A58B-59522B3F2CFB}" dt="2023-03-20T10:34:54.001" v="5305" actId="20577"/>
        <pc:sldMkLst>
          <pc:docMk/>
          <pc:sldMk cId="1728746801" sldId="2147379170"/>
        </pc:sldMkLst>
        <pc:spChg chg="mod">
          <ac:chgData name="ZINCK Yves [CEGEE]" userId="58ab786b-eff3-4fb5-b8c5-161f6b44608b" providerId="ADAL" clId="{492A2114-A742-47CD-A58B-59522B3F2CFB}" dt="2023-03-20T10:34:36.583" v="5237" actId="20577"/>
          <ac:spMkLst>
            <pc:docMk/>
            <pc:sldMk cId="1728746801" sldId="2147379170"/>
            <ac:spMk id="2" creationId="{9719B918-8322-485D-972F-742FE203B24E}"/>
          </ac:spMkLst>
        </pc:spChg>
        <pc:spChg chg="mod">
          <ac:chgData name="ZINCK Yves [CEGEE]" userId="58ab786b-eff3-4fb5-b8c5-161f6b44608b" providerId="ADAL" clId="{492A2114-A742-47CD-A58B-59522B3F2CFB}" dt="2023-03-20T10:34:54.001" v="5305" actId="20577"/>
          <ac:spMkLst>
            <pc:docMk/>
            <pc:sldMk cId="1728746801" sldId="2147379170"/>
            <ac:spMk id="3" creationId="{8C924062-A396-40E3-995A-DB6AE541F0C9}"/>
          </ac:spMkLst>
        </pc:spChg>
      </pc:sldChg>
    </pc:docChg>
  </pc:docChgLst>
  <pc:docChgLst>
    <pc:chgData name="ZINCK Yves [CEGEE]" userId="S::yves.zinck@cegee.caisse-epargne.fr::58ab786b-eff3-4fb5-b8c5-161f6b44608b" providerId="AD" clId="Web-{881895E9-EE6A-05E8-8BB9-375D2C96F13B}"/>
    <pc:docChg chg="modSld">
      <pc:chgData name="ZINCK Yves [CEGEE]" userId="S::yves.zinck@cegee.caisse-epargne.fr::58ab786b-eff3-4fb5-b8c5-161f6b44608b" providerId="AD" clId="Web-{881895E9-EE6A-05E8-8BB9-375D2C96F13B}" dt="2023-03-21T14:34:01.268" v="1" actId="20577"/>
      <pc:docMkLst>
        <pc:docMk/>
      </pc:docMkLst>
      <pc:sldChg chg="modSp">
        <pc:chgData name="ZINCK Yves [CEGEE]" userId="S::yves.zinck@cegee.caisse-epargne.fr::58ab786b-eff3-4fb5-b8c5-161f6b44608b" providerId="AD" clId="Web-{881895E9-EE6A-05E8-8BB9-375D2C96F13B}" dt="2023-03-21T14:34:01.268" v="1" actId="20577"/>
        <pc:sldMkLst>
          <pc:docMk/>
          <pc:sldMk cId="3029223875" sldId="267"/>
        </pc:sldMkLst>
        <pc:spChg chg="mod">
          <ac:chgData name="ZINCK Yves [CEGEE]" userId="S::yves.zinck@cegee.caisse-epargne.fr::58ab786b-eff3-4fb5-b8c5-161f6b44608b" providerId="AD" clId="Web-{881895E9-EE6A-05E8-8BB9-375D2C96F13B}" dt="2023-03-21T14:34:01.268" v="1" actId="20577"/>
          <ac:spMkLst>
            <pc:docMk/>
            <pc:sldMk cId="3029223875" sldId="267"/>
            <ac:spMk id="2" creationId="{7184BBA0-D874-4088-9322-89D4D1A17B8F}"/>
          </ac:spMkLst>
        </pc:spChg>
      </pc:sldChg>
    </pc:docChg>
  </pc:docChgLst>
  <pc:docChgLst>
    <pc:chgData name="ZINCK Yves [CEGEE]" userId="S::yves.zinck@cegee.caisse-epargne.fr::58ab786b-eff3-4fb5-b8c5-161f6b44608b" providerId="AD" clId="Web-{4C60229F-06A6-559C-87C4-2B28A4E8F354}"/>
    <pc:docChg chg="modSld">
      <pc:chgData name="ZINCK Yves [CEGEE]" userId="S::yves.zinck@cegee.caisse-epargne.fr::58ab786b-eff3-4fb5-b8c5-161f6b44608b" providerId="AD" clId="Web-{4C60229F-06A6-559C-87C4-2B28A4E8F354}" dt="2023-04-03T09:19:35.786" v="23" actId="14100"/>
      <pc:docMkLst>
        <pc:docMk/>
      </pc:docMkLst>
      <pc:sldChg chg="modSp">
        <pc:chgData name="ZINCK Yves [CEGEE]" userId="S::yves.zinck@cegee.caisse-epargne.fr::58ab786b-eff3-4fb5-b8c5-161f6b44608b" providerId="AD" clId="Web-{4C60229F-06A6-559C-87C4-2B28A4E8F354}" dt="2023-04-03T09:19:35.786" v="23" actId="14100"/>
        <pc:sldMkLst>
          <pc:docMk/>
          <pc:sldMk cId="868603988" sldId="2147379167"/>
        </pc:sldMkLst>
        <pc:spChg chg="mod">
          <ac:chgData name="ZINCK Yves [CEGEE]" userId="S::yves.zinck@cegee.caisse-epargne.fr::58ab786b-eff3-4fb5-b8c5-161f6b44608b" providerId="AD" clId="Web-{4C60229F-06A6-559C-87C4-2B28A4E8F354}" dt="2023-04-03T09:19:23.160" v="20" actId="20577"/>
          <ac:spMkLst>
            <pc:docMk/>
            <pc:sldMk cId="868603988" sldId="2147379167"/>
            <ac:spMk id="45" creationId="{1281742F-7410-4F0A-9ADB-A0D00A373806}"/>
          </ac:spMkLst>
        </pc:spChg>
        <pc:grpChg chg="mod">
          <ac:chgData name="ZINCK Yves [CEGEE]" userId="S::yves.zinck@cegee.caisse-epargne.fr::58ab786b-eff3-4fb5-b8c5-161f6b44608b" providerId="AD" clId="Web-{4C60229F-06A6-559C-87C4-2B28A4E8F354}" dt="2023-04-03T09:19:35.786" v="23" actId="14100"/>
          <ac:grpSpMkLst>
            <pc:docMk/>
            <pc:sldMk cId="868603988" sldId="2147379167"/>
            <ac:grpSpMk id="43" creationId="{5029B295-293D-4FA0-AF98-4D4C04A7E1CB}"/>
          </ac:grpSpMkLst>
        </pc:gr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13EA4-8B5C-4493-97DE-1B3E8E7546B8}" type="datetimeFigureOut">
              <a:rPr lang="fr-FR" smtClean="0"/>
              <a:t>05/04/2023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3C073-F76E-4FC6-8464-E079B70EA4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579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219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4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151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398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jpeg"/><Relationship Id="rId4" Type="http://schemas.openxmlformats.org/officeDocument/2006/relationships/image" Target="../media/image7.emf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jp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1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4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15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3"/>
            <a:ext cx="10036469" cy="443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172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89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DSP2 – </a:t>
            </a:r>
            <a:r>
              <a:rPr lang="fr-FR" err="1"/>
              <a:t>Nov</a:t>
            </a:r>
            <a:r>
              <a:rPr lang="fr-FR"/>
              <a:t> 2020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04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grpSp>
        <p:nvGrpSpPr>
          <p:cNvPr id="11" name="Groupe 10"/>
          <p:cNvGrpSpPr/>
          <p:nvPr userDrawn="1"/>
        </p:nvGrpSpPr>
        <p:grpSpPr>
          <a:xfrm>
            <a:off x="385236" y="584203"/>
            <a:ext cx="4560000" cy="492844"/>
            <a:chOff x="288926" y="438151"/>
            <a:chExt cx="4284661" cy="444500"/>
          </a:xfrm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8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9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0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8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9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1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</p:spTree>
    <p:extLst>
      <p:ext uri="{BB962C8B-B14F-4D97-AF65-F5344CB8AC3E}">
        <p14:creationId xmlns:p14="http://schemas.microsoft.com/office/powerpoint/2010/main" val="273511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7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53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4000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15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4000" y="4197086"/>
            <a:ext cx="10036469" cy="443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172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603727" y="6117300"/>
            <a:ext cx="4320480" cy="442865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9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0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1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5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</p:spTree>
    <p:extLst>
      <p:ext uri="{BB962C8B-B14F-4D97-AF65-F5344CB8AC3E}">
        <p14:creationId xmlns:p14="http://schemas.microsoft.com/office/powerpoint/2010/main" val="351833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68627"/>
            <a:ext cx="2185148" cy="1700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04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1" y="1"/>
            <a:ext cx="5979961" cy="2413924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704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2704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666361" y="82210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666361" y="1756107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666361" y="2690114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666361" y="3624121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666361" y="4558128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666361" y="5492132"/>
            <a:ext cx="8462087" cy="72117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644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822005"/>
            <a:ext cx="678829" cy="678830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756012"/>
            <a:ext cx="678829" cy="678830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690018"/>
            <a:ext cx="678829" cy="678830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19403" y="3624025"/>
            <a:ext cx="678829" cy="678830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719403" y="4558032"/>
            <a:ext cx="678829" cy="678830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719403" y="5492037"/>
            <a:ext cx="678829" cy="678830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37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59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1" y="-2"/>
            <a:ext cx="5979961" cy="2413926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704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704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704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2704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007435" y="3320064"/>
            <a:ext cx="1868450" cy="11137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9516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132874" y="3332990"/>
            <a:ext cx="8627757" cy="144278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4229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850832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99456" y="259201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38499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51"/>
            </a:lvl1pPr>
            <a:lvl2pPr>
              <a:defRPr sz="1586"/>
            </a:lvl2pPr>
            <a:lvl3pPr>
              <a:defRPr sz="1453"/>
            </a:lvl3pPr>
            <a:lvl4pPr>
              <a:defRPr sz="1388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9" y="1509185"/>
            <a:ext cx="5183716" cy="4948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51"/>
            </a:lvl1pPr>
            <a:lvl2pPr>
              <a:defRPr sz="1586"/>
            </a:lvl2pPr>
            <a:lvl3pPr>
              <a:defRPr sz="1453"/>
            </a:lvl3pPr>
            <a:lvl4pPr>
              <a:defRPr sz="1388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99456" y="259201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1284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99456" y="259201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37842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8113185" y="0"/>
            <a:ext cx="4078816" cy="6858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99456" y="259201"/>
            <a:ext cx="10273141" cy="44981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963058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68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11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4494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1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4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15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39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172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53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04"/>
          </a:p>
        </p:txBody>
      </p:sp>
      <p:grpSp>
        <p:nvGrpSpPr>
          <p:cNvPr id="35" name="Groupe 34"/>
          <p:cNvGrpSpPr/>
          <p:nvPr userDrawn="1"/>
        </p:nvGrpSpPr>
        <p:grpSpPr>
          <a:xfrm>
            <a:off x="385236" y="584203"/>
            <a:ext cx="4560000" cy="49284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86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5997504" y="2503701"/>
            <a:ext cx="6194496" cy="43543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628150" y="2372884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15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28150" y="3972822"/>
            <a:ext cx="10036469" cy="439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172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0979" y="6226964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53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460431" y="6271291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04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000" y="480000"/>
            <a:ext cx="4992000" cy="1030474"/>
          </a:xfrm>
          <a:prstGeom prst="rect">
            <a:avLst/>
          </a:prstGeom>
        </p:spPr>
      </p:pic>
      <p:sp>
        <p:nvSpPr>
          <p:cNvPr id="19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8400256" y="1208490"/>
            <a:ext cx="3305007" cy="432048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388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359" y="456579"/>
            <a:ext cx="1630796" cy="9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735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6027123" cy="2413923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" y="6146887"/>
            <a:ext cx="2300308" cy="383692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1253999" y="4960256"/>
            <a:ext cx="1479037" cy="184665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453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1254000" y="2738200"/>
            <a:ext cx="10036469" cy="15463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5815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793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1254000" y="4197085"/>
            <a:ext cx="10036469" cy="439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172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80000" y="5760000"/>
            <a:ext cx="4416000" cy="91157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575" y="486518"/>
            <a:ext cx="2504688" cy="115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75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199456" y="1508786"/>
            <a:ext cx="10273141" cy="495008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1125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6720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200151" y="1509185"/>
            <a:ext cx="4800600" cy="4948767"/>
          </a:xfrm>
        </p:spPr>
        <p:txBody>
          <a:bodyPr>
            <a:normAutofit/>
          </a:bodyPr>
          <a:lstStyle>
            <a:lvl1pPr>
              <a:defRPr sz="1851"/>
            </a:lvl1pPr>
            <a:lvl2pPr>
              <a:defRPr sz="1586"/>
            </a:lvl2pPr>
            <a:lvl3pPr>
              <a:defRPr sz="1453"/>
            </a:lvl3pPr>
            <a:lvl4pPr>
              <a:defRPr sz="1388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6288619" y="1509185"/>
            <a:ext cx="5183716" cy="4948767"/>
          </a:xfrm>
        </p:spPr>
        <p:txBody>
          <a:bodyPr>
            <a:normAutofit/>
          </a:bodyPr>
          <a:lstStyle>
            <a:lvl1pPr>
              <a:defRPr sz="1851"/>
            </a:lvl1pPr>
            <a:lvl2pPr>
              <a:defRPr sz="1586"/>
            </a:lvl2pPr>
            <a:lvl3pPr>
              <a:defRPr sz="1453"/>
            </a:lvl3pPr>
            <a:lvl4pPr>
              <a:defRPr sz="1388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503982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46923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8113185" y="0"/>
            <a:ext cx="4078816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1200513" y="816000"/>
            <a:ext cx="10272131" cy="38404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115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604240" indent="0">
              <a:buNone/>
              <a:defRPr sz="1586" b="0">
                <a:solidFill>
                  <a:schemeClr val="bg1"/>
                </a:solidFill>
              </a:defRPr>
            </a:lvl2pPr>
            <a:lvl3pPr marL="1208479" indent="0">
              <a:buNone/>
              <a:defRPr sz="1586" b="0">
                <a:solidFill>
                  <a:schemeClr val="bg1"/>
                </a:solidFill>
              </a:defRPr>
            </a:lvl3pPr>
            <a:lvl4pPr marL="1812719" indent="0">
              <a:buNone/>
              <a:defRPr sz="1586" b="0">
                <a:solidFill>
                  <a:schemeClr val="bg1"/>
                </a:solidFill>
              </a:defRPr>
            </a:lvl4pPr>
            <a:lvl5pPr marL="2416959" indent="0">
              <a:buNone/>
              <a:defRPr sz="1586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345421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517450"/>
            <a:ext cx="9600000" cy="382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17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 userDrawn="1"/>
        </p:nvGrpSpPr>
        <p:grpSpPr>
          <a:xfrm>
            <a:off x="2542676" y="3044958"/>
            <a:ext cx="7106648" cy="768085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1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8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47" y="6127450"/>
            <a:ext cx="2300308" cy="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4773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8314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herbe, extérieur, ciel, champ&#10;&#10;Description générée automatiquement">
            <a:extLst>
              <a:ext uri="{FF2B5EF4-FFF2-40B4-BE49-F238E27FC236}">
                <a16:creationId xmlns:a16="http://schemas.microsoft.com/office/drawing/2014/main" id="{312D017E-1043-4E94-8E22-FE94FC94E5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243" y="0"/>
            <a:ext cx="6546513" cy="685800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5 avril 2023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918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5 avril 2023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665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F20E773-0DFF-49F5-88D1-06EE1957307C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58" cy="5805341"/>
          </a:xfrm>
          <a:custGeom>
            <a:avLst/>
            <a:gdLst>
              <a:gd name="connsiteX0" fmla="*/ 985106 w 11160058"/>
              <a:gd name="connsiteY0" fmla="*/ 0 h 5805341"/>
              <a:gd name="connsiteX1" fmla="*/ 10144358 w 11160058"/>
              <a:gd name="connsiteY1" fmla="*/ 0 h 5805341"/>
              <a:gd name="connsiteX2" fmla="*/ 10144358 w 11160058"/>
              <a:gd name="connsiteY2" fmla="*/ 1 h 5805341"/>
              <a:gd name="connsiteX3" fmla="*/ 11151002 w 11160058"/>
              <a:gd name="connsiteY3" fmla="*/ 1 h 5805341"/>
              <a:gd name="connsiteX4" fmla="*/ 11151128 w 11160058"/>
              <a:gd name="connsiteY4" fmla="*/ 0 h 5805341"/>
              <a:gd name="connsiteX5" fmla="*/ 11160002 w 11160058"/>
              <a:gd name="connsiteY5" fmla="*/ 8876 h 5805341"/>
              <a:gd name="connsiteX6" fmla="*/ 11160002 w 11160058"/>
              <a:gd name="connsiteY6" fmla="*/ 5407760 h 5805341"/>
              <a:gd name="connsiteX7" fmla="*/ 11160002 w 11160058"/>
              <a:gd name="connsiteY7" fmla="*/ 5441468 h 5805341"/>
              <a:gd name="connsiteX8" fmla="*/ 11160058 w 11160058"/>
              <a:gd name="connsiteY8" fmla="*/ 5441468 h 5805341"/>
              <a:gd name="connsiteX9" fmla="*/ 11160058 w 11160058"/>
              <a:gd name="connsiteY9" fmla="*/ 5628083 h 5805341"/>
              <a:gd name="connsiteX10" fmla="*/ 11160058 w 11160058"/>
              <a:gd name="connsiteY10" fmla="*/ 5646742 h 5805341"/>
              <a:gd name="connsiteX11" fmla="*/ 11160058 w 11160058"/>
              <a:gd name="connsiteY11" fmla="*/ 5685545 h 5805341"/>
              <a:gd name="connsiteX12" fmla="*/ 9606766 w 11160058"/>
              <a:gd name="connsiteY12" fmla="*/ 5685545 h 5805341"/>
              <a:gd name="connsiteX13" fmla="*/ 9606766 w 11160058"/>
              <a:gd name="connsiteY13" fmla="*/ 5805341 h 5805341"/>
              <a:gd name="connsiteX14" fmla="*/ 9 w 11160058"/>
              <a:gd name="connsiteY14" fmla="*/ 5805341 h 5805341"/>
              <a:gd name="connsiteX15" fmla="*/ 9 w 11160058"/>
              <a:gd name="connsiteY15" fmla="*/ 5685545 h 5805341"/>
              <a:gd name="connsiteX16" fmla="*/ 0 w 11160058"/>
              <a:gd name="connsiteY16" fmla="*/ 5628083 h 5805341"/>
              <a:gd name="connsiteX17" fmla="*/ 47 w 11160058"/>
              <a:gd name="connsiteY17" fmla="*/ 5628083 h 5805341"/>
              <a:gd name="connsiteX18" fmla="*/ 47 w 11160058"/>
              <a:gd name="connsiteY18" fmla="*/ 9636 h 5805341"/>
              <a:gd name="connsiteX19" fmla="*/ 0 w 11160058"/>
              <a:gd name="connsiteY19" fmla="*/ 8703 h 5805341"/>
              <a:gd name="connsiteX20" fmla="*/ 8793 w 11160058"/>
              <a:gd name="connsiteY20" fmla="*/ 1 h 5805341"/>
              <a:gd name="connsiteX21" fmla="*/ 985105 w 11160058"/>
              <a:gd name="connsiteY21" fmla="*/ 1 h 580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60058" h="5805341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281952"/>
                  <a:pt x="11160002" y="4469661"/>
                  <a:pt x="11160002" y="5407760"/>
                </a:cubicBezTo>
                <a:lnTo>
                  <a:pt x="11160002" y="5441468"/>
                </a:lnTo>
                <a:lnTo>
                  <a:pt x="11160058" y="5441468"/>
                </a:lnTo>
                <a:lnTo>
                  <a:pt x="11160058" y="5628083"/>
                </a:lnTo>
                <a:lnTo>
                  <a:pt x="11160058" y="5646742"/>
                </a:lnTo>
                <a:lnTo>
                  <a:pt x="11160058" y="5685545"/>
                </a:lnTo>
                <a:lnTo>
                  <a:pt x="9606766" y="5685545"/>
                </a:lnTo>
                <a:lnTo>
                  <a:pt x="9606766" y="5805341"/>
                </a:lnTo>
                <a:lnTo>
                  <a:pt x="9" y="5805341"/>
                </a:lnTo>
                <a:lnTo>
                  <a:pt x="9" y="5685545"/>
                </a:lnTo>
                <a:lnTo>
                  <a:pt x="0" y="5628083"/>
                </a:lnTo>
                <a:lnTo>
                  <a:pt x="47" y="5628083"/>
                </a:ln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round/>
          </a:ln>
        </p:spPr>
        <p:txBody>
          <a:bodyPr wrap="square" rtlCol="0" anchor="ctr">
            <a:no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5 avril 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506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avril 2023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476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5 avril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028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5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071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5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230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5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352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346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5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674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5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2495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5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642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990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5 avril 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866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56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76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11.jp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1200513" y="260648"/>
            <a:ext cx="10272131" cy="576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1199456" y="1508787"/>
            <a:ext cx="10273141" cy="4854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89679" y="260649"/>
            <a:ext cx="822181" cy="585564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336962" y="6501342"/>
            <a:ext cx="274114" cy="182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1189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1189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719403" y="6545668"/>
            <a:ext cx="96011" cy="96011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04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0320470" y="6506618"/>
            <a:ext cx="1678317" cy="174112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704"/>
            </a:p>
          </p:txBody>
        </p:sp>
      </p:grpSp>
      <p:sp>
        <p:nvSpPr>
          <p:cNvPr id="35" name="Espace réservé du texte 52"/>
          <p:cNvSpPr txBox="1">
            <a:spLocks/>
          </p:cNvSpPr>
          <p:nvPr userDrawn="1"/>
        </p:nvSpPr>
        <p:spPr>
          <a:xfrm>
            <a:off x="911725" y="6500720"/>
            <a:ext cx="1479037" cy="184665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90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fr-FR" sz="1189" cap="none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Roadmap B2B</a:t>
            </a:r>
            <a:endParaRPr lang="fr-FR" sz="1189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986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</p:sldLayoutIdLst>
  <p:txStyles>
    <p:titleStyle>
      <a:lvl1pPr algn="l" defTabSz="1208479" rtl="0" eaLnBrk="1" latinLnBrk="0" hangingPunct="1">
        <a:lnSpc>
          <a:spcPct val="90000"/>
        </a:lnSpc>
        <a:spcBef>
          <a:spcPct val="0"/>
        </a:spcBef>
        <a:buNone/>
        <a:defRPr sz="3172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352474" indent="-352474" algn="l" defTabSz="1208479" rtl="0" eaLnBrk="1" latinLnBrk="0" hangingPunct="1">
        <a:lnSpc>
          <a:spcPct val="90000"/>
        </a:lnSpc>
        <a:spcBef>
          <a:spcPts val="1322"/>
        </a:spcBef>
        <a:buClr>
          <a:schemeClr val="tx2"/>
        </a:buClr>
        <a:buFont typeface="Cambria Math" panose="02040503050406030204" pitchFamily="18" charset="0"/>
        <a:buChar char="ʘ"/>
        <a:defRPr sz="2644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06359" indent="-302119" algn="l" defTabSz="1208479" rtl="0" eaLnBrk="1" latinLnBrk="0" hangingPunct="1">
        <a:lnSpc>
          <a:spcPct val="90000"/>
        </a:lnSpc>
        <a:spcBef>
          <a:spcPts val="660"/>
        </a:spcBef>
        <a:buClr>
          <a:schemeClr val="accent1"/>
        </a:buClr>
        <a:buFont typeface="Symbol" panose="05050102010706020507" pitchFamily="18" charset="2"/>
        <a:buChar char=""/>
        <a:defRPr sz="237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10599" indent="-302119" algn="l" defTabSz="1208479" rtl="0" eaLnBrk="1" latinLnBrk="0" hangingPunct="1">
        <a:lnSpc>
          <a:spcPct val="90000"/>
        </a:lnSpc>
        <a:spcBef>
          <a:spcPts val="660"/>
        </a:spcBef>
        <a:buClr>
          <a:schemeClr val="accent3"/>
        </a:buClr>
        <a:buFont typeface="Courier New" panose="02070309020205020404" pitchFamily="49" charset="0"/>
        <a:buChar char="o"/>
        <a:defRPr sz="211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14838" indent="-302119" algn="l" defTabSz="1208479" rtl="0" eaLnBrk="1" latinLnBrk="0" hangingPunct="1">
        <a:lnSpc>
          <a:spcPct val="90000"/>
        </a:lnSpc>
        <a:spcBef>
          <a:spcPts val="660"/>
        </a:spcBef>
        <a:buClr>
          <a:schemeClr val="accent2"/>
        </a:buClr>
        <a:buFont typeface="Arial" panose="020B0604020202020204" pitchFamily="34" charset="0"/>
        <a:buChar char="•"/>
        <a:defRPr sz="185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19078" indent="-302119" algn="l" defTabSz="1208479" rtl="0" eaLnBrk="1" latinLnBrk="0" hangingPunct="1">
        <a:lnSpc>
          <a:spcPct val="90000"/>
        </a:lnSpc>
        <a:spcBef>
          <a:spcPts val="660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3323318" indent="-302119" algn="l" defTabSz="1208479" rtl="0" eaLnBrk="1" latinLnBrk="0" hangingPunct="1">
        <a:lnSpc>
          <a:spcPct val="90000"/>
        </a:lnSpc>
        <a:spcBef>
          <a:spcPts val="660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+mn-cs"/>
        </a:defRPr>
      </a:lvl6pPr>
      <a:lvl7pPr marL="3927557" indent="-302119" algn="l" defTabSz="1208479" rtl="0" eaLnBrk="1" latinLnBrk="0" hangingPunct="1">
        <a:lnSpc>
          <a:spcPct val="90000"/>
        </a:lnSpc>
        <a:spcBef>
          <a:spcPts val="660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+mn-cs"/>
        </a:defRPr>
      </a:lvl7pPr>
      <a:lvl8pPr marL="4531797" indent="-302119" algn="l" defTabSz="1208479" rtl="0" eaLnBrk="1" latinLnBrk="0" hangingPunct="1">
        <a:lnSpc>
          <a:spcPct val="90000"/>
        </a:lnSpc>
        <a:spcBef>
          <a:spcPts val="660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+mn-cs"/>
        </a:defRPr>
      </a:lvl8pPr>
      <a:lvl9pPr marL="5136037" indent="-302119" algn="l" defTabSz="1208479" rtl="0" eaLnBrk="1" latinLnBrk="0" hangingPunct="1">
        <a:lnSpc>
          <a:spcPct val="90000"/>
        </a:lnSpc>
        <a:spcBef>
          <a:spcPts val="660"/>
        </a:spcBef>
        <a:buFont typeface="Arial" panose="020B0604020202020204" pitchFamily="34" charset="0"/>
        <a:buChar char="•"/>
        <a:defRPr sz="23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0847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1pPr>
      <a:lvl2pPr marL="604240" algn="l" defTabSz="120847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2pPr>
      <a:lvl3pPr marL="1208479" algn="l" defTabSz="120847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3pPr>
      <a:lvl4pPr marL="1812719" algn="l" defTabSz="120847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4pPr>
      <a:lvl5pPr marL="2416959" algn="l" defTabSz="120847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5pPr>
      <a:lvl6pPr marL="3021198" algn="l" defTabSz="120847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6pPr>
      <a:lvl7pPr marL="3625438" algn="l" defTabSz="120847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7pPr>
      <a:lvl8pPr marL="4229678" algn="l" defTabSz="120847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8pPr>
      <a:lvl9pPr marL="4833917" algn="l" defTabSz="1208479" rtl="0" eaLnBrk="1" latinLnBrk="0" hangingPunct="1">
        <a:defRPr sz="23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5 avril 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3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microsoft.com/office/2007/relationships/hdphoto" Target="../media/hdphoto2.wdp"/><Relationship Id="rId5" Type="http://schemas.openxmlformats.org/officeDocument/2006/relationships/image" Target="../media/image50.png"/><Relationship Id="rId4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fr-FR"/>
              <a:t>Pour les PM ne détenant pas de forfait de compte et ne souhaitant pas en ouvrir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0015" y="5067165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/>
              <a:t>Mars 2023</a:t>
            </a: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Mise en place d’un abonnement Ce Net Comptes 3DS gratuit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/>
              <a:t>Direction du Marché des Professionnels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BFFF887-0428-4FAC-892F-12B53598A7AD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/>
              <a:t>Les prérequis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79AC8-BED8-4945-9C2D-AA1DFB3A57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AVANT DE DEMARRER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13B902-5616-48F7-A629-F71185383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Mise en place Ce Net comptes pour 3DS seul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D7CB8E1-28E3-40F9-8B22-0CC9946FADCF}"/>
              </a:ext>
            </a:extLst>
          </p:cNvPr>
          <p:cNvSpPr txBox="1">
            <a:spLocks/>
          </p:cNvSpPr>
          <p:nvPr/>
        </p:nvSpPr>
        <p:spPr>
          <a:xfrm>
            <a:off x="865935" y="1849525"/>
            <a:ext cx="5004313" cy="4544327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Connaissance Client – Gestion des liens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Personnes Physiques destinées à être porteur carte et de fait </a:t>
            </a: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utilisateurs de l’abonnement Cenet </a:t>
            </a: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doivent être connues du Système et avoir les liens adéquats avec le titulaire de l’abonnement.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 est essentiel que le porteur (au niveau de la personne physique) dispose d’un numéro de portable enregistré comme numéro SOL dans ses moyens de contact.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Vous trouverez ci contre l’ensemble des LIENS permettant au client de remonter en tant qu’utilisateur dans l’abonnement Ce Net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29AF8E-22DF-45C4-A0D0-50AF807AB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27" y="3616168"/>
            <a:ext cx="4633877" cy="2618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Image 8">
            <a:extLst>
              <a:ext uri="{FF2B5EF4-FFF2-40B4-BE49-F238E27FC236}">
                <a16:creationId xmlns:a16="http://schemas.microsoft.com/office/drawing/2014/main" id="{90578A6B-9932-48F1-A628-4B6ADCF53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412" y="2013062"/>
            <a:ext cx="3297827" cy="3956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7E20C4-261B-41F4-BF7F-FE3EB41F43D2}"/>
              </a:ext>
            </a:extLst>
          </p:cNvPr>
          <p:cNvSpPr txBox="1"/>
          <p:nvPr/>
        </p:nvSpPr>
        <p:spPr>
          <a:xfrm>
            <a:off x="7004412" y="6050339"/>
            <a:ext cx="2197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lien PORTEUR CARTE</a:t>
            </a:r>
          </a:p>
        </p:txBody>
      </p:sp>
    </p:spTree>
    <p:extLst>
      <p:ext uri="{BB962C8B-B14F-4D97-AF65-F5344CB8AC3E}">
        <p14:creationId xmlns:p14="http://schemas.microsoft.com/office/powerpoint/2010/main" val="3127470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fr-FR" dirty="0"/>
              <a:t>Le porteur de carte est le représentant légal</a:t>
            </a:r>
          </a:p>
          <a:p>
            <a:r>
              <a:rPr lang="fr-FR" dirty="0"/>
              <a:t>Le porteur de carte n’est pas le représentant légal </a:t>
            </a:r>
            <a:endParaRPr lang="fr-FR" dirty="0">
              <a:cs typeface="Arial"/>
            </a:endParaRPr>
          </a:p>
          <a:p>
            <a:r>
              <a:rPr lang="fr-FR" dirty="0"/>
              <a:t>Paramétrage de l’exonération tarifaire</a:t>
            </a:r>
            <a:endParaRPr lang="fr-FR" dirty="0">
              <a:cs typeface="Arial"/>
            </a:endParaRPr>
          </a:p>
          <a:p>
            <a:r>
              <a:rPr lang="fr-FR" dirty="0"/>
              <a:t>Comment remettre les éléments aux utilisateurs ?</a:t>
            </a:r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/>
              <a:t>Le représentant légal est le porteur de carte 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Pied de page de votre présentation - Date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1" i="0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6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Ouverture d’une offre Ce Net Comptes hors offre</a:t>
            </a:r>
          </a:p>
        </p:txBody>
      </p:sp>
      <p:sp>
        <p:nvSpPr>
          <p:cNvPr id="23" name="Espace réservé du contenu 24">
            <a:extLst>
              <a:ext uri="{FF2B5EF4-FFF2-40B4-BE49-F238E27FC236}">
                <a16:creationId xmlns:a16="http://schemas.microsoft.com/office/drawing/2014/main" id="{517A06CB-20BD-426B-AD4B-6F0C2B1ED06C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878259" cy="29315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5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Ouverture d’une offre Ce Net Comptes hors offre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876882-D4F6-4183-8143-C8B2EB122ACB}"/>
              </a:ext>
            </a:extLst>
          </p:cNvPr>
          <p:cNvGrpSpPr/>
          <p:nvPr/>
        </p:nvGrpSpPr>
        <p:grpSpPr>
          <a:xfrm>
            <a:off x="623361" y="2009579"/>
            <a:ext cx="1381601" cy="340576"/>
            <a:chOff x="539552" y="4088983"/>
            <a:chExt cx="1036200" cy="255432"/>
          </a:xfrm>
        </p:grpSpPr>
        <p:sp>
          <p:nvSpPr>
            <p:cNvPr id="25" name="Rectangle à coins arrondis 13">
              <a:extLst>
                <a:ext uri="{FF2B5EF4-FFF2-40B4-BE49-F238E27FC236}">
                  <a16:creationId xmlns:a16="http://schemas.microsoft.com/office/drawing/2014/main" id="{CE4680AD-83E7-48BA-B428-723F77C3070D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89C8818-9F87-486A-BE2F-C1F72DC5585E}"/>
                </a:ext>
              </a:extLst>
            </p:cNvPr>
            <p:cNvSpPr txBox="1"/>
            <p:nvPr/>
          </p:nvSpPr>
          <p:spPr>
            <a:xfrm>
              <a:off x="755576" y="4088983"/>
              <a:ext cx="820176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Cliquer sur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3A2CF4F-BCDE-43D6-9F4D-674781C0D90D}"/>
              </a:ext>
            </a:extLst>
          </p:cNvPr>
          <p:cNvGrpSpPr/>
          <p:nvPr/>
        </p:nvGrpSpPr>
        <p:grpSpPr>
          <a:xfrm>
            <a:off x="623361" y="4175117"/>
            <a:ext cx="4225296" cy="340576"/>
            <a:chOff x="539552" y="4088983"/>
            <a:chExt cx="3168972" cy="255432"/>
          </a:xfrm>
        </p:grpSpPr>
        <p:sp>
          <p:nvSpPr>
            <p:cNvPr id="41" name="Rectangle à coins arrondis 13">
              <a:extLst>
                <a:ext uri="{FF2B5EF4-FFF2-40B4-BE49-F238E27FC236}">
                  <a16:creationId xmlns:a16="http://schemas.microsoft.com/office/drawing/2014/main" id="{582DC5A3-278C-40B1-A6CD-9D20B647E70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92DB0768-2956-4642-A43B-C5880C2F36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Cliquer sur « Services »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029B295-293D-4FA0-AF98-4D4C04A7E1CB}"/>
              </a:ext>
            </a:extLst>
          </p:cNvPr>
          <p:cNvGrpSpPr/>
          <p:nvPr/>
        </p:nvGrpSpPr>
        <p:grpSpPr>
          <a:xfrm>
            <a:off x="623361" y="4927820"/>
            <a:ext cx="4225296" cy="340576"/>
            <a:chOff x="539552" y="4088983"/>
            <a:chExt cx="3168972" cy="255432"/>
          </a:xfrm>
        </p:grpSpPr>
        <p:sp>
          <p:nvSpPr>
            <p:cNvPr id="44" name="Rectangle à coins arrondis 13">
              <a:extLst>
                <a:ext uri="{FF2B5EF4-FFF2-40B4-BE49-F238E27FC236}">
                  <a16:creationId xmlns:a16="http://schemas.microsoft.com/office/drawing/2014/main" id="{1A0FFFDF-E2B2-48ED-A0C9-67E02A13025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1281742F-7410-4F0A-9ADB-A0D00A373806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Cliquer sur la tuile « OFFRE CE NET »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71EEC9F-49C5-45AC-8026-32DF837EC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689" y="1184146"/>
            <a:ext cx="6608622" cy="3358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C9C177-7BBC-4B54-827E-C077C6110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962" y="2000377"/>
            <a:ext cx="1093569" cy="356767"/>
          </a:xfrm>
          <a:prstGeom prst="rect">
            <a:avLst/>
          </a:prstGeom>
        </p:spPr>
      </p:pic>
      <p:sp>
        <p:nvSpPr>
          <p:cNvPr id="27" name="Rectangle à coins arrondis 14">
            <a:extLst>
              <a:ext uri="{FF2B5EF4-FFF2-40B4-BE49-F238E27FC236}">
                <a16:creationId xmlns:a16="http://schemas.microsoft.com/office/drawing/2014/main" id="{E0972E73-4E8A-4F36-9E8D-C505D989FD38}"/>
              </a:ext>
            </a:extLst>
          </p:cNvPr>
          <p:cNvSpPr/>
          <p:nvPr/>
        </p:nvSpPr>
        <p:spPr>
          <a:xfrm>
            <a:off x="10265289" y="2001946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DF7730-43E1-413E-87D8-EA14B8020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237" y="3372180"/>
            <a:ext cx="6432504" cy="3213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" name="Rectangle à coins arrondis 13">
            <a:extLst>
              <a:ext uri="{FF2B5EF4-FFF2-40B4-BE49-F238E27FC236}">
                <a16:creationId xmlns:a16="http://schemas.microsoft.com/office/drawing/2014/main" id="{649C8F03-265C-4CB5-B0E7-DFA580CDE56A}"/>
              </a:ext>
            </a:extLst>
          </p:cNvPr>
          <p:cNvSpPr/>
          <p:nvPr/>
        </p:nvSpPr>
        <p:spPr>
          <a:xfrm>
            <a:off x="11532047" y="547169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à coins arrondis 13">
            <a:extLst>
              <a:ext uri="{FF2B5EF4-FFF2-40B4-BE49-F238E27FC236}">
                <a16:creationId xmlns:a16="http://schemas.microsoft.com/office/drawing/2014/main" id="{8A948E49-F8EF-4A0E-93A0-53B9B2CC154E}"/>
              </a:ext>
            </a:extLst>
          </p:cNvPr>
          <p:cNvSpPr/>
          <p:nvPr/>
        </p:nvSpPr>
        <p:spPr>
          <a:xfrm>
            <a:off x="11094491" y="593220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Espace réservé du texte 3">
            <a:extLst>
              <a:ext uri="{FF2B5EF4-FFF2-40B4-BE49-F238E27FC236}">
                <a16:creationId xmlns:a16="http://schemas.microsoft.com/office/drawing/2014/main" id="{13A872F2-A129-47D5-A29F-2C1C56E32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62463" y="84138"/>
            <a:ext cx="7300912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6DC702-6416-4844-85C2-2C84BAE16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918" y="740646"/>
            <a:ext cx="6691640" cy="3389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Paramétrage de l’habilitation</a:t>
            </a:r>
          </a:p>
        </p:txBody>
      </p:sp>
      <p:sp>
        <p:nvSpPr>
          <p:cNvPr id="10" name="Espace réservé du contenu 24">
            <a:extLst>
              <a:ext uri="{FF2B5EF4-FFF2-40B4-BE49-F238E27FC236}">
                <a16:creationId xmlns:a16="http://schemas.microsoft.com/office/drawing/2014/main" id="{FC5E481D-2FFB-4927-9546-FBEBD78D2E70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690918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67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/>
              </a:rPr>
              <a:t>Ouverture de l’offre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B74C0BB-782B-49AC-91EC-8651A252EB78}"/>
              </a:ext>
            </a:extLst>
          </p:cNvPr>
          <p:cNvGrpSpPr/>
          <p:nvPr/>
        </p:nvGrpSpPr>
        <p:grpSpPr>
          <a:xfrm>
            <a:off x="911393" y="3840885"/>
            <a:ext cx="9255042" cy="683932"/>
            <a:chOff x="755576" y="4816928"/>
            <a:chExt cx="6941272" cy="512950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D40D37E-9776-4E45-9CBC-DA77786EC101}"/>
                </a:ext>
              </a:extLst>
            </p:cNvPr>
            <p:cNvSpPr txBox="1"/>
            <p:nvPr/>
          </p:nvSpPr>
          <p:spPr>
            <a:xfrm>
              <a:off x="755576" y="5091303"/>
              <a:ext cx="1565571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Cliquer sur « Suivant »</a:t>
              </a:r>
            </a:p>
          </p:txBody>
        </p:sp>
        <p:sp>
          <p:nvSpPr>
            <p:cNvPr id="12" name="Rectangle à coins arrondis 13">
              <a:extLst>
                <a:ext uri="{FF2B5EF4-FFF2-40B4-BE49-F238E27FC236}">
                  <a16:creationId xmlns:a16="http://schemas.microsoft.com/office/drawing/2014/main" id="{AF436EC0-B0AF-41A5-B990-FB5DD5EED666}"/>
                </a:ext>
              </a:extLst>
            </p:cNvPr>
            <p:cNvSpPr/>
            <p:nvPr/>
          </p:nvSpPr>
          <p:spPr>
            <a:xfrm>
              <a:off x="7480824" y="4816928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4" name="Rectangle à coins arrondis 13">
            <a:extLst>
              <a:ext uri="{FF2B5EF4-FFF2-40B4-BE49-F238E27FC236}">
                <a16:creationId xmlns:a16="http://schemas.microsoft.com/office/drawing/2014/main" id="{C6F8B1B7-DA91-4439-8437-9890A7D99651}"/>
              </a:ext>
            </a:extLst>
          </p:cNvPr>
          <p:cNvSpPr/>
          <p:nvPr/>
        </p:nvSpPr>
        <p:spPr>
          <a:xfrm>
            <a:off x="623361" y="421348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94C950B1-C4C3-43D9-9106-73583F455ACE}"/>
              </a:ext>
            </a:extLst>
          </p:cNvPr>
          <p:cNvSpPr/>
          <p:nvPr/>
        </p:nvSpPr>
        <p:spPr>
          <a:xfrm>
            <a:off x="620454" y="2058683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5E6003A-DA65-40EB-990F-172A5DEC01F1}"/>
              </a:ext>
            </a:extLst>
          </p:cNvPr>
          <p:cNvSpPr txBox="1"/>
          <p:nvPr/>
        </p:nvSpPr>
        <p:spPr>
          <a:xfrm>
            <a:off x="908486" y="2036722"/>
            <a:ext cx="1146468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Cliquer sur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C6FC07-9E37-4C51-9C1E-502675F7B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954" y="2071255"/>
            <a:ext cx="1102898" cy="2485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91759D-063F-4001-8A9F-A1E7BC2A3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1537" y="4313617"/>
            <a:ext cx="6815482" cy="2011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C6FDA28-C622-4C0B-BCF6-8AC6B902F1B6}"/>
              </a:ext>
            </a:extLst>
          </p:cNvPr>
          <p:cNvSpPr txBox="1"/>
          <p:nvPr/>
        </p:nvSpPr>
        <p:spPr>
          <a:xfrm>
            <a:off x="308636" y="2484873"/>
            <a:ext cx="3936437" cy="830997"/>
          </a:xfrm>
          <a:prstGeom prst="rect">
            <a:avLst/>
          </a:prstGeom>
          <a:solidFill>
            <a:srgbClr val="F49D63">
              <a:alpha val="50000"/>
            </a:srgb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Nous accédons au paramétrage du Ce Net Comptes.</a:t>
            </a:r>
          </a:p>
          <a:p>
            <a:pPr>
              <a:defRPr/>
            </a:pPr>
            <a:r>
              <a:rPr lang="fr-FR" sz="1200" i="1" kern="0">
                <a:solidFill>
                  <a:srgbClr val="3E454A"/>
                </a:solidFill>
              </a:rPr>
              <a:t>Par défaut, la souscription s’ouvre sur le parcours simplifié (menu </a:t>
            </a:r>
            <a:r>
              <a:rPr lang="fr-FR" sz="1200" b="1" i="1" kern="0">
                <a:solidFill>
                  <a:srgbClr val="FFFFFF"/>
                </a:solidFill>
                <a:highlight>
                  <a:srgbClr val="FF0000"/>
                </a:highlight>
              </a:rPr>
              <a:t>Saisie simplifiée</a:t>
            </a:r>
            <a:r>
              <a:rPr lang="fr-FR" sz="1200" i="1" kern="0">
                <a:solidFill>
                  <a:srgbClr val="3E454A"/>
                </a:solidFill>
              </a:rPr>
              <a:t>)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563BC622-B996-4AB7-9597-6496CE0D8CA9}"/>
              </a:ext>
            </a:extLst>
          </p:cNvPr>
          <p:cNvSpPr/>
          <p:nvPr/>
        </p:nvSpPr>
        <p:spPr>
          <a:xfrm>
            <a:off x="11094526" y="572755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Espace réservé du texte 3">
            <a:extLst>
              <a:ext uri="{FF2B5EF4-FFF2-40B4-BE49-F238E27FC236}">
                <a16:creationId xmlns:a16="http://schemas.microsoft.com/office/drawing/2014/main" id="{BD4CC6B2-CF7F-4E9F-8396-D2D7A0C4F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</p:spTree>
    <p:extLst>
      <p:ext uri="{BB962C8B-B14F-4D97-AF65-F5344CB8AC3E}">
        <p14:creationId xmlns:p14="http://schemas.microsoft.com/office/powerpoint/2010/main" val="2179145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Mise en place de l’habilitation « Carte Bancaires 3DS »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N</a:t>
            </a:r>
          </a:p>
        </p:txBody>
      </p:sp>
      <p:sp>
        <p:nvSpPr>
          <p:cNvPr id="9" name="Espace réservé du contenu 24">
            <a:extLst>
              <a:ext uri="{FF2B5EF4-FFF2-40B4-BE49-F238E27FC236}">
                <a16:creationId xmlns:a16="http://schemas.microsoft.com/office/drawing/2014/main" id="{E9A03C33-D28B-4AFB-A347-EFAD82AC692E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03395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67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/>
              </a:rPr>
              <a:t>Paramétrage de l’utilisateur et de son rôle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C243241-1A7F-4C6F-B431-35408E9CC0E3}"/>
              </a:ext>
            </a:extLst>
          </p:cNvPr>
          <p:cNvGrpSpPr/>
          <p:nvPr/>
        </p:nvGrpSpPr>
        <p:grpSpPr>
          <a:xfrm>
            <a:off x="370805" y="2250067"/>
            <a:ext cx="4132355" cy="340576"/>
            <a:chOff x="539552" y="4088983"/>
            <a:chExt cx="3099261" cy="255432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2F6353D7-8A62-4A0C-9CB4-513DA5421D3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3DC7BAD-D100-42AA-9D29-ED2EFE41A895}"/>
                </a:ext>
              </a:extLst>
            </p:cNvPr>
            <p:cNvSpPr txBox="1"/>
            <p:nvPr/>
          </p:nvSpPr>
          <p:spPr>
            <a:xfrm>
              <a:off x="755576" y="4088983"/>
              <a:ext cx="2883237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Sélectionner l’utilisateur en cochant la case </a:t>
              </a:r>
            </a:p>
          </p:txBody>
        </p:sp>
      </p:grpSp>
      <p:sp>
        <p:nvSpPr>
          <p:cNvPr id="13" name="Rectangle à coins arrondis 13">
            <a:extLst>
              <a:ext uri="{FF2B5EF4-FFF2-40B4-BE49-F238E27FC236}">
                <a16:creationId xmlns:a16="http://schemas.microsoft.com/office/drawing/2014/main" id="{8574C6D8-8968-4D28-9D9B-86C9933D3953}"/>
              </a:ext>
            </a:extLst>
          </p:cNvPr>
          <p:cNvSpPr/>
          <p:nvPr/>
        </p:nvSpPr>
        <p:spPr>
          <a:xfrm>
            <a:off x="370805" y="312880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E3A5F01-2C8E-4162-9CB0-EC3AE3B68334}"/>
              </a:ext>
            </a:extLst>
          </p:cNvPr>
          <p:cNvGrpSpPr/>
          <p:nvPr/>
        </p:nvGrpSpPr>
        <p:grpSpPr>
          <a:xfrm>
            <a:off x="370805" y="3987279"/>
            <a:ext cx="4225296" cy="340576"/>
            <a:chOff x="539552" y="4088983"/>
            <a:chExt cx="3168972" cy="255432"/>
          </a:xfrm>
        </p:grpSpPr>
        <p:sp>
          <p:nvSpPr>
            <p:cNvPr id="15" name="Rectangle à coins arrondis 13">
              <a:extLst>
                <a:ext uri="{FF2B5EF4-FFF2-40B4-BE49-F238E27FC236}">
                  <a16:creationId xmlns:a16="http://schemas.microsoft.com/office/drawing/2014/main" id="{CB12B65F-2ED6-4B5F-9B3D-B044136B0874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EC0C2AF-D199-4D08-84D9-C5F1552618F2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Cocher une nouvelle fois l’utilisateur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E85590C-1516-4EA8-8B12-324CBCC1641A}"/>
              </a:ext>
            </a:extLst>
          </p:cNvPr>
          <p:cNvSpPr txBox="1"/>
          <p:nvPr/>
        </p:nvSpPr>
        <p:spPr>
          <a:xfrm>
            <a:off x="659664" y="3088863"/>
            <a:ext cx="3585409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Cliquer sur       pour faire remonter celui-ci dans les utilisateurs actifs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AC85986-15BC-44F8-B674-8CDA7D976984}"/>
              </a:ext>
            </a:extLst>
          </p:cNvPr>
          <p:cNvGrpSpPr/>
          <p:nvPr/>
        </p:nvGrpSpPr>
        <p:grpSpPr>
          <a:xfrm>
            <a:off x="370805" y="4823871"/>
            <a:ext cx="4225296" cy="543867"/>
            <a:chOff x="539552" y="4088983"/>
            <a:chExt cx="3168972" cy="407900"/>
          </a:xfrm>
        </p:grpSpPr>
        <p:sp>
          <p:nvSpPr>
            <p:cNvPr id="23" name="Rectangle à coins arrondis 13">
              <a:extLst>
                <a:ext uri="{FF2B5EF4-FFF2-40B4-BE49-F238E27FC236}">
                  <a16:creationId xmlns:a16="http://schemas.microsoft.com/office/drawing/2014/main" id="{E4F98EA7-B94F-4C3B-B1C0-9AF6286E0F00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DB18DA6-B6E1-4A9B-925F-2B11BAA8EB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Sélectionner le rôle « Administrateur/utilisateur »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910FA480-D876-4B63-8660-A8D3B59FA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057" y="1339273"/>
            <a:ext cx="7433263" cy="2712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34C71C3D-335A-4A65-B4EA-8DE458A28C5A}"/>
              </a:ext>
            </a:extLst>
          </p:cNvPr>
          <p:cNvSpPr/>
          <p:nvPr/>
        </p:nvSpPr>
        <p:spPr>
          <a:xfrm>
            <a:off x="5591610" y="3481632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3193AE7-FB51-4F24-B6C5-62A153EFC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039" y="3128802"/>
            <a:ext cx="228632" cy="238158"/>
          </a:xfrm>
          <a:prstGeom prst="rect">
            <a:avLst/>
          </a:prstGeom>
        </p:spPr>
      </p:pic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27A75B1D-C2D1-4275-885E-09CD3A8D68DD}"/>
              </a:ext>
            </a:extLst>
          </p:cNvPr>
          <p:cNvSpPr/>
          <p:nvPr/>
        </p:nvSpPr>
        <p:spPr>
          <a:xfrm>
            <a:off x="8033535" y="264612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7BFBB02-A319-4C62-B3BE-1FDB1228B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092" y="3798443"/>
            <a:ext cx="7603339" cy="2729404"/>
          </a:xfrm>
          <a:prstGeom prst="rect">
            <a:avLst/>
          </a:prstGeom>
        </p:spPr>
      </p:pic>
      <p:sp>
        <p:nvSpPr>
          <p:cNvPr id="20" name="Rectangle à coins arrondis 13">
            <a:extLst>
              <a:ext uri="{FF2B5EF4-FFF2-40B4-BE49-F238E27FC236}">
                <a16:creationId xmlns:a16="http://schemas.microsoft.com/office/drawing/2014/main" id="{10AD8660-DE98-4147-80D8-A1B8AAD60604}"/>
              </a:ext>
            </a:extLst>
          </p:cNvPr>
          <p:cNvSpPr/>
          <p:nvPr/>
        </p:nvSpPr>
        <p:spPr>
          <a:xfrm>
            <a:off x="7177142" y="485245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28B0BB39-FDB7-4822-9695-436B4EF208E3}"/>
              </a:ext>
            </a:extLst>
          </p:cNvPr>
          <p:cNvSpPr/>
          <p:nvPr/>
        </p:nvSpPr>
        <p:spPr>
          <a:xfrm>
            <a:off x="10136006" y="528177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à coins arrondis 13">
            <a:extLst>
              <a:ext uri="{FF2B5EF4-FFF2-40B4-BE49-F238E27FC236}">
                <a16:creationId xmlns:a16="http://schemas.microsoft.com/office/drawing/2014/main" id="{857A0342-91C7-4229-9830-1ADB8E3F6B05}"/>
              </a:ext>
            </a:extLst>
          </p:cNvPr>
          <p:cNvSpPr/>
          <p:nvPr/>
        </p:nvSpPr>
        <p:spPr>
          <a:xfrm>
            <a:off x="370805" y="5508259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kern="0">
                <a:solidFill>
                  <a:srgbClr val="FFFFFF"/>
                </a:solidFill>
                <a:latin typeface="Arial" panose="020B0604020202020204"/>
              </a:rPr>
              <a:t>5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99ACA49-033E-4B6D-94AF-2D9F8F0E70C3}"/>
              </a:ext>
            </a:extLst>
          </p:cNvPr>
          <p:cNvSpPr txBox="1"/>
          <p:nvPr/>
        </p:nvSpPr>
        <p:spPr>
          <a:xfrm>
            <a:off x="658837" y="5508259"/>
            <a:ext cx="393726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Puis cliquer sur « Suivant »</a:t>
            </a:r>
          </a:p>
        </p:txBody>
      </p:sp>
      <p:sp>
        <p:nvSpPr>
          <p:cNvPr id="29" name="Rectangle à coins arrondis 13">
            <a:extLst>
              <a:ext uri="{FF2B5EF4-FFF2-40B4-BE49-F238E27FC236}">
                <a16:creationId xmlns:a16="http://schemas.microsoft.com/office/drawing/2014/main" id="{669A12EA-E79B-46EC-93A1-7F606673548C}"/>
              </a:ext>
            </a:extLst>
          </p:cNvPr>
          <p:cNvSpPr/>
          <p:nvPr/>
        </p:nvSpPr>
        <p:spPr>
          <a:xfrm>
            <a:off x="11388031" y="6365925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kern="0">
                <a:solidFill>
                  <a:srgbClr val="FFFFFF"/>
                </a:solidFill>
                <a:latin typeface="Arial" panose="020B0604020202020204"/>
              </a:rPr>
              <a:t>5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Espace réservé du texte 3">
            <a:extLst>
              <a:ext uri="{FF2B5EF4-FFF2-40B4-BE49-F238E27FC236}">
                <a16:creationId xmlns:a16="http://schemas.microsoft.com/office/drawing/2014/main" id="{628EB421-0895-4BE0-AD31-436F5A7D5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</p:spTree>
    <p:extLst>
      <p:ext uri="{BB962C8B-B14F-4D97-AF65-F5344CB8AC3E}">
        <p14:creationId xmlns:p14="http://schemas.microsoft.com/office/powerpoint/2010/main" val="3949645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Mise en place de l’habilitation « Carte Bancaires 3DS »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N</a:t>
            </a:r>
          </a:p>
        </p:txBody>
      </p:sp>
      <p:sp>
        <p:nvSpPr>
          <p:cNvPr id="9" name="Espace réservé du contenu 24">
            <a:extLst>
              <a:ext uri="{FF2B5EF4-FFF2-40B4-BE49-F238E27FC236}">
                <a16:creationId xmlns:a16="http://schemas.microsoft.com/office/drawing/2014/main" id="{E9A03C33-D28B-4AFB-A347-EFAD82AC692E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3142207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67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/>
              </a:rPr>
              <a:t>Paramétrage de l’abonnement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C243241-1A7F-4C6F-B431-35408E9CC0E3}"/>
              </a:ext>
            </a:extLst>
          </p:cNvPr>
          <p:cNvGrpSpPr/>
          <p:nvPr/>
        </p:nvGrpSpPr>
        <p:grpSpPr>
          <a:xfrm>
            <a:off x="370805" y="2250067"/>
            <a:ext cx="2375463" cy="340576"/>
            <a:chOff x="539552" y="4088983"/>
            <a:chExt cx="1781595" cy="255432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2F6353D7-8A62-4A0C-9CB4-513DA5421D3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3DC7BAD-D100-42AA-9D29-ED2EFE41A895}"/>
                </a:ext>
              </a:extLst>
            </p:cNvPr>
            <p:cNvSpPr txBox="1"/>
            <p:nvPr/>
          </p:nvSpPr>
          <p:spPr>
            <a:xfrm>
              <a:off x="755576" y="4088983"/>
              <a:ext cx="1565571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fr-FR" sz="1467" kern="0">
                  <a:solidFill>
                    <a:srgbClr val="3E454A"/>
                  </a:solidFill>
                </a:rPr>
                <a:t>Cliquer sur « Suivant »</a:t>
              </a:r>
            </a:p>
          </p:txBody>
        </p:sp>
      </p:grpSp>
      <p:sp>
        <p:nvSpPr>
          <p:cNvPr id="13" name="Rectangle à coins arrondis 13">
            <a:extLst>
              <a:ext uri="{FF2B5EF4-FFF2-40B4-BE49-F238E27FC236}">
                <a16:creationId xmlns:a16="http://schemas.microsoft.com/office/drawing/2014/main" id="{8574C6D8-8968-4D28-9D9B-86C9933D3953}"/>
              </a:ext>
            </a:extLst>
          </p:cNvPr>
          <p:cNvSpPr/>
          <p:nvPr/>
        </p:nvSpPr>
        <p:spPr>
          <a:xfrm>
            <a:off x="370805" y="312880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E3A5F01-2C8E-4162-9CB0-EC3AE3B68334}"/>
              </a:ext>
            </a:extLst>
          </p:cNvPr>
          <p:cNvGrpSpPr/>
          <p:nvPr/>
        </p:nvGrpSpPr>
        <p:grpSpPr>
          <a:xfrm>
            <a:off x="370805" y="3987279"/>
            <a:ext cx="4225296" cy="340576"/>
            <a:chOff x="539552" y="4088983"/>
            <a:chExt cx="3168972" cy="255432"/>
          </a:xfrm>
        </p:grpSpPr>
        <p:sp>
          <p:nvSpPr>
            <p:cNvPr id="15" name="Rectangle à coins arrondis 13">
              <a:extLst>
                <a:ext uri="{FF2B5EF4-FFF2-40B4-BE49-F238E27FC236}">
                  <a16:creationId xmlns:a16="http://schemas.microsoft.com/office/drawing/2014/main" id="{CB12B65F-2ED6-4B5F-9B3D-B044136B0874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EC0C2AF-D199-4D08-84D9-C5F1552618F2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67">
                  <a:solidFill>
                    <a:srgbClr val="5E6468"/>
                  </a:solidFill>
                  <a:latin typeface="Arial"/>
                </a:rPr>
                <a:t>Et cocher la case de selection du compte</a:t>
              </a:r>
              <a:endPara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E85590C-1516-4EA8-8B12-324CBCC1641A}"/>
              </a:ext>
            </a:extLst>
          </p:cNvPr>
          <p:cNvSpPr txBox="1"/>
          <p:nvPr/>
        </p:nvSpPr>
        <p:spPr>
          <a:xfrm>
            <a:off x="659664" y="3088863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Puis sur « Modifier »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AC85986-15BC-44F8-B674-8CDA7D976984}"/>
              </a:ext>
            </a:extLst>
          </p:cNvPr>
          <p:cNvGrpSpPr/>
          <p:nvPr/>
        </p:nvGrpSpPr>
        <p:grpSpPr>
          <a:xfrm>
            <a:off x="370805" y="4823872"/>
            <a:ext cx="4225296" cy="769634"/>
            <a:chOff x="539552" y="4088983"/>
            <a:chExt cx="3168972" cy="577225"/>
          </a:xfrm>
        </p:grpSpPr>
        <p:sp>
          <p:nvSpPr>
            <p:cNvPr id="23" name="Rectangle à coins arrondis 13">
              <a:extLst>
                <a:ext uri="{FF2B5EF4-FFF2-40B4-BE49-F238E27FC236}">
                  <a16:creationId xmlns:a16="http://schemas.microsoft.com/office/drawing/2014/main" id="{E4F98EA7-B94F-4C3B-B1C0-9AF6286E0F00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DB18DA6-B6E1-4A9B-925F-2B11BAA8EB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57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Puis </a:t>
              </a:r>
              <a:r>
                <a:rPr lang="fr-FR" sz="1467">
                  <a:solidFill>
                    <a:srgbClr val="5E6468"/>
                  </a:solidFill>
                  <a:latin typeface="Arial"/>
                </a:rPr>
                <a:t>« valider » la selection du compte au bas de cet écran en scrollant jusqu’au bas si nécessaire  </a:t>
              </a:r>
              <a:endPara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9F32595B-46F7-4874-8A80-9147D884C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321" y="1131529"/>
            <a:ext cx="7597580" cy="265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3A1103CA-5AB5-49F7-9A30-AA2A0DCBF3FC}"/>
              </a:ext>
            </a:extLst>
          </p:cNvPr>
          <p:cNvSpPr/>
          <p:nvPr/>
        </p:nvSpPr>
        <p:spPr>
          <a:xfrm>
            <a:off x="367131" y="559930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A86907C-1C70-4B7E-B73C-35647EC8E512}"/>
              </a:ext>
            </a:extLst>
          </p:cNvPr>
          <p:cNvSpPr txBox="1"/>
          <p:nvPr/>
        </p:nvSpPr>
        <p:spPr>
          <a:xfrm>
            <a:off x="655163" y="5548209"/>
            <a:ext cx="393726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Puis cliquer sur « Suivant »</a:t>
            </a:r>
          </a:p>
        </p:txBody>
      </p:sp>
      <p:sp>
        <p:nvSpPr>
          <p:cNvPr id="31" name="Rectangle à coins arrondis 13">
            <a:extLst>
              <a:ext uri="{FF2B5EF4-FFF2-40B4-BE49-F238E27FC236}">
                <a16:creationId xmlns:a16="http://schemas.microsoft.com/office/drawing/2014/main" id="{3771818A-BC14-4A06-B2A4-556AFDAD52F8}"/>
              </a:ext>
            </a:extLst>
          </p:cNvPr>
          <p:cNvSpPr/>
          <p:nvPr/>
        </p:nvSpPr>
        <p:spPr>
          <a:xfrm>
            <a:off x="11553239" y="2839322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C1C72D6-03BF-4AE6-B9B6-B393CE377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391" y="3418282"/>
            <a:ext cx="7311898" cy="2759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9D4ECD-F122-48EC-8DC4-AEB433BE9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086" y="5474106"/>
            <a:ext cx="3283489" cy="1307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27A75B1D-C2D1-4275-885E-09CD3A8D68DD}"/>
              </a:ext>
            </a:extLst>
          </p:cNvPr>
          <p:cNvSpPr/>
          <p:nvPr/>
        </p:nvSpPr>
        <p:spPr>
          <a:xfrm>
            <a:off x="9461264" y="448797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à coins arrondis 13">
            <a:extLst>
              <a:ext uri="{FF2B5EF4-FFF2-40B4-BE49-F238E27FC236}">
                <a16:creationId xmlns:a16="http://schemas.microsoft.com/office/drawing/2014/main" id="{10AD8660-DE98-4147-80D8-A1B8AAD60604}"/>
              </a:ext>
            </a:extLst>
          </p:cNvPr>
          <p:cNvSpPr/>
          <p:nvPr/>
        </p:nvSpPr>
        <p:spPr>
          <a:xfrm>
            <a:off x="5596248" y="581439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5FB166-3B48-410D-9B9F-C1A2113D58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0392" y="6509077"/>
            <a:ext cx="853895" cy="211869"/>
          </a:xfrm>
          <a:prstGeom prst="rect">
            <a:avLst/>
          </a:prstGeom>
        </p:spPr>
      </p:pic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28B0BB39-FDB7-4822-9695-436B4EF208E3}"/>
              </a:ext>
            </a:extLst>
          </p:cNvPr>
          <p:cNvSpPr/>
          <p:nvPr/>
        </p:nvSpPr>
        <p:spPr>
          <a:xfrm>
            <a:off x="8377339" y="624911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à coins arrondis 13">
            <a:extLst>
              <a:ext uri="{FF2B5EF4-FFF2-40B4-BE49-F238E27FC236}">
                <a16:creationId xmlns:a16="http://schemas.microsoft.com/office/drawing/2014/main" id="{FF570935-4037-442D-8DBE-8D58A550BFDC}"/>
              </a:ext>
            </a:extLst>
          </p:cNvPr>
          <p:cNvSpPr/>
          <p:nvPr/>
        </p:nvSpPr>
        <p:spPr>
          <a:xfrm>
            <a:off x="11423260" y="5617354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32" name="Espace réservé du texte 3">
            <a:extLst>
              <a:ext uri="{FF2B5EF4-FFF2-40B4-BE49-F238E27FC236}">
                <a16:creationId xmlns:a16="http://schemas.microsoft.com/office/drawing/2014/main" id="{F2B0F0F1-4A7B-435F-A750-E7906048E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</p:spTree>
    <p:extLst>
      <p:ext uri="{BB962C8B-B14F-4D97-AF65-F5344CB8AC3E}">
        <p14:creationId xmlns:p14="http://schemas.microsoft.com/office/powerpoint/2010/main" val="276627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9270FE-6AD5-4FBA-9002-BDF0FC6AE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073" y="1344977"/>
            <a:ext cx="6839291" cy="2033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Mise en place de l’habilitation « Carte Bancaires 3DS »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N</a:t>
            </a:r>
          </a:p>
        </p:txBody>
      </p:sp>
      <p:sp>
        <p:nvSpPr>
          <p:cNvPr id="9" name="Espace réservé du contenu 24">
            <a:extLst>
              <a:ext uri="{FF2B5EF4-FFF2-40B4-BE49-F238E27FC236}">
                <a16:creationId xmlns:a16="http://schemas.microsoft.com/office/drawing/2014/main" id="{E9A03C33-D28B-4AFB-A347-EFAD82AC692E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245073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67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/>
              </a:rPr>
              <a:t>Paramétrage de l’habilitation porteur carte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C243241-1A7F-4C6F-B431-35408E9CC0E3}"/>
              </a:ext>
            </a:extLst>
          </p:cNvPr>
          <p:cNvGrpSpPr/>
          <p:nvPr/>
        </p:nvGrpSpPr>
        <p:grpSpPr>
          <a:xfrm>
            <a:off x="370805" y="2250070"/>
            <a:ext cx="3891355" cy="543867"/>
            <a:chOff x="539552" y="4088983"/>
            <a:chExt cx="3535142" cy="407900"/>
          </a:xfrm>
        </p:grpSpPr>
        <p:sp>
          <p:nvSpPr>
            <p:cNvPr id="11" name="Rectangle à coins arrondis 13">
              <a:extLst>
                <a:ext uri="{FF2B5EF4-FFF2-40B4-BE49-F238E27FC236}">
                  <a16:creationId xmlns:a16="http://schemas.microsoft.com/office/drawing/2014/main" id="{2F6353D7-8A62-4A0C-9CB4-513DA5421D36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3DC7BAD-D100-42AA-9D29-ED2EFE41A895}"/>
                </a:ext>
              </a:extLst>
            </p:cNvPr>
            <p:cNvSpPr txBox="1"/>
            <p:nvPr/>
          </p:nvSpPr>
          <p:spPr>
            <a:xfrm>
              <a:off x="755576" y="4088983"/>
              <a:ext cx="3319118" cy="4079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fr-FR" sz="1467" kern="0">
                  <a:solidFill>
                    <a:srgbClr val="3E454A"/>
                  </a:solidFill>
                </a:rPr>
                <a:t>Une fois sur la page de Validation de </a:t>
              </a:r>
            </a:p>
            <a:p>
              <a:pPr lvl="0">
                <a:defRPr/>
              </a:pPr>
              <a:r>
                <a:rPr lang="fr-FR" sz="1467" kern="0">
                  <a:solidFill>
                    <a:srgbClr val="3E454A"/>
                  </a:solidFill>
                </a:rPr>
                <a:t>l’ouverture Cliquer sur « Saisie détaillée »</a:t>
              </a:r>
            </a:p>
          </p:txBody>
        </p:sp>
      </p:grpSp>
      <p:sp>
        <p:nvSpPr>
          <p:cNvPr id="13" name="Rectangle à coins arrondis 13">
            <a:extLst>
              <a:ext uri="{FF2B5EF4-FFF2-40B4-BE49-F238E27FC236}">
                <a16:creationId xmlns:a16="http://schemas.microsoft.com/office/drawing/2014/main" id="{8574C6D8-8968-4D28-9D9B-86C9933D3953}"/>
              </a:ext>
            </a:extLst>
          </p:cNvPr>
          <p:cNvSpPr/>
          <p:nvPr/>
        </p:nvSpPr>
        <p:spPr>
          <a:xfrm>
            <a:off x="370805" y="312880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E3A5F01-2C8E-4162-9CB0-EC3AE3B68334}"/>
              </a:ext>
            </a:extLst>
          </p:cNvPr>
          <p:cNvGrpSpPr/>
          <p:nvPr/>
        </p:nvGrpSpPr>
        <p:grpSpPr>
          <a:xfrm>
            <a:off x="370805" y="3987279"/>
            <a:ext cx="4225296" cy="340576"/>
            <a:chOff x="539552" y="4088983"/>
            <a:chExt cx="3168972" cy="255432"/>
          </a:xfrm>
        </p:grpSpPr>
        <p:sp>
          <p:nvSpPr>
            <p:cNvPr id="15" name="Rectangle à coins arrondis 13">
              <a:extLst>
                <a:ext uri="{FF2B5EF4-FFF2-40B4-BE49-F238E27FC236}">
                  <a16:creationId xmlns:a16="http://schemas.microsoft.com/office/drawing/2014/main" id="{CB12B65F-2ED6-4B5F-9B3D-B044136B0874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EC0C2AF-D199-4D08-84D9-C5F1552618F2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Puis sur « Unitaire »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E85590C-1516-4EA8-8B12-324CBCC1641A}"/>
              </a:ext>
            </a:extLst>
          </p:cNvPr>
          <p:cNvSpPr txBox="1"/>
          <p:nvPr/>
        </p:nvSpPr>
        <p:spPr>
          <a:xfrm>
            <a:off x="659664" y="3088863"/>
            <a:ext cx="39364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Puis sur « Habilitations »</a:t>
            </a:r>
          </a:p>
        </p:txBody>
      </p:sp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34C71C3D-335A-4A65-B4EA-8DE458A28C5A}"/>
              </a:ext>
            </a:extLst>
          </p:cNvPr>
          <p:cNvSpPr/>
          <p:nvPr/>
        </p:nvSpPr>
        <p:spPr>
          <a:xfrm>
            <a:off x="3974128" y="2839322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AC85986-15BC-44F8-B674-8CDA7D976984}"/>
              </a:ext>
            </a:extLst>
          </p:cNvPr>
          <p:cNvGrpSpPr/>
          <p:nvPr/>
        </p:nvGrpSpPr>
        <p:grpSpPr>
          <a:xfrm>
            <a:off x="370805" y="4823868"/>
            <a:ext cx="4225296" cy="340576"/>
            <a:chOff x="539552" y="4088983"/>
            <a:chExt cx="3168972" cy="255432"/>
          </a:xfrm>
        </p:grpSpPr>
        <p:sp>
          <p:nvSpPr>
            <p:cNvPr id="23" name="Rectangle à coins arrondis 13">
              <a:extLst>
                <a:ext uri="{FF2B5EF4-FFF2-40B4-BE49-F238E27FC236}">
                  <a16:creationId xmlns:a16="http://schemas.microsoft.com/office/drawing/2014/main" id="{E4F98EA7-B94F-4C3B-B1C0-9AF6286E0F00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DB18DA6-B6E1-4A9B-925F-2B11BAA8EB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Puis sur « Par service »</a:t>
              </a: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719477C8-6496-426C-8569-66E3D3520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752" y="3185557"/>
            <a:ext cx="7391717" cy="3582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27A75B1D-C2D1-4275-885E-09CD3A8D68DD}"/>
              </a:ext>
            </a:extLst>
          </p:cNvPr>
          <p:cNvSpPr/>
          <p:nvPr/>
        </p:nvSpPr>
        <p:spPr>
          <a:xfrm>
            <a:off x="4300720" y="4656652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à coins arrondis 13">
            <a:extLst>
              <a:ext uri="{FF2B5EF4-FFF2-40B4-BE49-F238E27FC236}">
                <a16:creationId xmlns:a16="http://schemas.microsoft.com/office/drawing/2014/main" id="{28B0BB39-FDB7-4822-9695-436B4EF208E3}"/>
              </a:ext>
            </a:extLst>
          </p:cNvPr>
          <p:cNvSpPr/>
          <p:nvPr/>
        </p:nvSpPr>
        <p:spPr>
          <a:xfrm>
            <a:off x="4300720" y="5238331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à coins arrondis 13">
            <a:extLst>
              <a:ext uri="{FF2B5EF4-FFF2-40B4-BE49-F238E27FC236}">
                <a16:creationId xmlns:a16="http://schemas.microsoft.com/office/drawing/2014/main" id="{10AD8660-DE98-4147-80D8-A1B8AAD60604}"/>
              </a:ext>
            </a:extLst>
          </p:cNvPr>
          <p:cNvSpPr/>
          <p:nvPr/>
        </p:nvSpPr>
        <p:spPr>
          <a:xfrm>
            <a:off x="5157489" y="506431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à coins arrondis 13">
            <a:extLst>
              <a:ext uri="{FF2B5EF4-FFF2-40B4-BE49-F238E27FC236}">
                <a16:creationId xmlns:a16="http://schemas.microsoft.com/office/drawing/2014/main" id="{3A1103CA-5AB5-49F7-9A30-AA2A0DCBF3FC}"/>
              </a:ext>
            </a:extLst>
          </p:cNvPr>
          <p:cNvSpPr/>
          <p:nvPr/>
        </p:nvSpPr>
        <p:spPr>
          <a:xfrm>
            <a:off x="367131" y="5599305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A86907C-1C70-4B7E-B73C-35647EC8E512}"/>
              </a:ext>
            </a:extLst>
          </p:cNvPr>
          <p:cNvSpPr txBox="1"/>
          <p:nvPr/>
        </p:nvSpPr>
        <p:spPr>
          <a:xfrm>
            <a:off x="655163" y="5548209"/>
            <a:ext cx="393726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enfin sur « Moyen de Paiement »</a:t>
            </a:r>
          </a:p>
        </p:txBody>
      </p:sp>
      <p:sp>
        <p:nvSpPr>
          <p:cNvPr id="30" name="Rectangle à coins arrondis 13">
            <a:extLst>
              <a:ext uri="{FF2B5EF4-FFF2-40B4-BE49-F238E27FC236}">
                <a16:creationId xmlns:a16="http://schemas.microsoft.com/office/drawing/2014/main" id="{FF570935-4037-442D-8DBE-8D58A550BFDC}"/>
              </a:ext>
            </a:extLst>
          </p:cNvPr>
          <p:cNvSpPr/>
          <p:nvPr/>
        </p:nvSpPr>
        <p:spPr>
          <a:xfrm>
            <a:off x="11210977" y="645973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31" name="Espace réservé du texte 3">
            <a:extLst>
              <a:ext uri="{FF2B5EF4-FFF2-40B4-BE49-F238E27FC236}">
                <a16:creationId xmlns:a16="http://schemas.microsoft.com/office/drawing/2014/main" id="{54FADFFF-0D9B-4111-9A0A-D947C88DB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</p:spTree>
    <p:extLst>
      <p:ext uri="{BB962C8B-B14F-4D97-AF65-F5344CB8AC3E}">
        <p14:creationId xmlns:p14="http://schemas.microsoft.com/office/powerpoint/2010/main" val="814453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Validation </a:t>
            </a:r>
          </a:p>
        </p:txBody>
      </p:sp>
      <p:sp>
        <p:nvSpPr>
          <p:cNvPr id="10" name="Espace réservé du contenu 24">
            <a:extLst>
              <a:ext uri="{FF2B5EF4-FFF2-40B4-BE49-F238E27FC236}">
                <a16:creationId xmlns:a16="http://schemas.microsoft.com/office/drawing/2014/main" id="{D67E2E05-91B7-416F-B0EC-723AF00E3A9B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083562" cy="49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67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/>
              </a:rPr>
              <a:t>Paramétrage de l’habilitation porteur carte et validation de l’abonnement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DA5A28-43F0-4C67-827E-8EFEA2E823D1}"/>
              </a:ext>
            </a:extLst>
          </p:cNvPr>
          <p:cNvGrpSpPr/>
          <p:nvPr/>
        </p:nvGrpSpPr>
        <p:grpSpPr>
          <a:xfrm>
            <a:off x="370805" y="2250067"/>
            <a:ext cx="3420622" cy="340576"/>
            <a:chOff x="539552" y="4088983"/>
            <a:chExt cx="2565461" cy="255432"/>
          </a:xfrm>
        </p:grpSpPr>
        <p:sp>
          <p:nvSpPr>
            <p:cNvPr id="12" name="Rectangle à coins arrondis 13">
              <a:extLst>
                <a:ext uri="{FF2B5EF4-FFF2-40B4-BE49-F238E27FC236}">
                  <a16:creationId xmlns:a16="http://schemas.microsoft.com/office/drawing/2014/main" id="{65244C9E-D019-4C43-81D1-9E0F677EB2F2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FF15261-9B4E-4DA3-A9A7-76FDE8FB84C6}"/>
                </a:ext>
              </a:extLst>
            </p:cNvPr>
            <p:cNvSpPr txBox="1"/>
            <p:nvPr/>
          </p:nvSpPr>
          <p:spPr>
            <a:xfrm>
              <a:off x="755576" y="4088983"/>
              <a:ext cx="2349437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Cliquer sur « Carte Bancaire 3DS »</a:t>
              </a:r>
            </a:p>
          </p:txBody>
        </p:sp>
      </p:grpSp>
      <p:sp>
        <p:nvSpPr>
          <p:cNvPr id="38" name="Rectangle à coins arrondis 13">
            <a:extLst>
              <a:ext uri="{FF2B5EF4-FFF2-40B4-BE49-F238E27FC236}">
                <a16:creationId xmlns:a16="http://schemas.microsoft.com/office/drawing/2014/main" id="{540BEF9E-15F5-46BD-BA80-BE599F61F2CB}"/>
              </a:ext>
            </a:extLst>
          </p:cNvPr>
          <p:cNvSpPr/>
          <p:nvPr/>
        </p:nvSpPr>
        <p:spPr>
          <a:xfrm>
            <a:off x="370805" y="374906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3F58BDF-6229-4B89-9A27-0239A7507AA8}"/>
              </a:ext>
            </a:extLst>
          </p:cNvPr>
          <p:cNvSpPr txBox="1"/>
          <p:nvPr/>
        </p:nvSpPr>
        <p:spPr>
          <a:xfrm>
            <a:off x="659664" y="3709124"/>
            <a:ext cx="3424725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 vous reste à cliquer sur « valider 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FB03A4-544E-4F68-8E8D-33DC46F39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105" y="1478931"/>
            <a:ext cx="7747172" cy="2882054"/>
          </a:xfrm>
          <a:prstGeom prst="rect">
            <a:avLst/>
          </a:prstGeom>
        </p:spPr>
      </p:pic>
      <p:sp>
        <p:nvSpPr>
          <p:cNvPr id="34" name="Rectangle à coins arrondis 13">
            <a:extLst>
              <a:ext uri="{FF2B5EF4-FFF2-40B4-BE49-F238E27FC236}">
                <a16:creationId xmlns:a16="http://schemas.microsoft.com/office/drawing/2014/main" id="{899504B0-8F21-48D1-BC01-46097B241F6E}"/>
              </a:ext>
            </a:extLst>
          </p:cNvPr>
          <p:cNvSpPr/>
          <p:nvPr/>
        </p:nvSpPr>
        <p:spPr>
          <a:xfrm>
            <a:off x="6841827" y="3671623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Rectangle à coins arrondis 13">
            <a:extLst>
              <a:ext uri="{FF2B5EF4-FFF2-40B4-BE49-F238E27FC236}">
                <a16:creationId xmlns:a16="http://schemas.microsoft.com/office/drawing/2014/main" id="{0F116AC7-9965-4ED3-8197-1F36EFE1BC2E}"/>
              </a:ext>
            </a:extLst>
          </p:cNvPr>
          <p:cNvSpPr/>
          <p:nvPr/>
        </p:nvSpPr>
        <p:spPr>
          <a:xfrm>
            <a:off x="11840277" y="396110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EB0B23-156C-47A6-903E-70D2B118D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073" y="2040955"/>
            <a:ext cx="1398297" cy="3620456"/>
          </a:xfrm>
          <a:prstGeom prst="rect">
            <a:avLst/>
          </a:prstGeom>
        </p:spPr>
      </p:pic>
      <p:sp>
        <p:nvSpPr>
          <p:cNvPr id="17" name="Rectangle à coins arrondis 13">
            <a:extLst>
              <a:ext uri="{FF2B5EF4-FFF2-40B4-BE49-F238E27FC236}">
                <a16:creationId xmlns:a16="http://schemas.microsoft.com/office/drawing/2014/main" id="{88051CDF-31F5-434C-8A6A-CB061C600FB4}"/>
              </a:ext>
            </a:extLst>
          </p:cNvPr>
          <p:cNvSpPr/>
          <p:nvPr/>
        </p:nvSpPr>
        <p:spPr>
          <a:xfrm>
            <a:off x="369978" y="459380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prstClr val="white"/>
                </a:solidFill>
                <a:latin typeface="Arial"/>
              </a:rPr>
              <a:t>3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0596903-8244-410A-9CD8-6F2D0B4F6304}"/>
              </a:ext>
            </a:extLst>
          </p:cNvPr>
          <p:cNvSpPr txBox="1"/>
          <p:nvPr/>
        </p:nvSpPr>
        <p:spPr>
          <a:xfrm>
            <a:off x="658837" y="4553861"/>
            <a:ext cx="3424725" cy="995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Puis à valider la finalisation de l’abnnement en cliquant sur « Validation » dans le Totem de gauche.</a:t>
            </a:r>
          </a:p>
        </p:txBody>
      </p:sp>
      <p:sp>
        <p:nvSpPr>
          <p:cNvPr id="19" name="Rectangle à coins arrondis 13">
            <a:extLst>
              <a:ext uri="{FF2B5EF4-FFF2-40B4-BE49-F238E27FC236}">
                <a16:creationId xmlns:a16="http://schemas.microsoft.com/office/drawing/2014/main" id="{DB47C301-FE7A-4488-8BA8-4459A48EF439}"/>
              </a:ext>
            </a:extLst>
          </p:cNvPr>
          <p:cNvSpPr/>
          <p:nvPr/>
        </p:nvSpPr>
        <p:spPr>
          <a:xfrm>
            <a:off x="4944221" y="521779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prstClr val="white"/>
                </a:solidFill>
                <a:latin typeface="Arial"/>
              </a:rPr>
              <a:t>3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7D131DC2-2D30-49F2-A4A8-341C23AD2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</p:spTree>
    <p:extLst>
      <p:ext uri="{BB962C8B-B14F-4D97-AF65-F5344CB8AC3E}">
        <p14:creationId xmlns:p14="http://schemas.microsoft.com/office/powerpoint/2010/main" val="364027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Validation de l’ouverture</a:t>
            </a:r>
          </a:p>
        </p:txBody>
      </p:sp>
      <p:sp>
        <p:nvSpPr>
          <p:cNvPr id="9" name="Espace réservé du contenu 24">
            <a:extLst>
              <a:ext uri="{FF2B5EF4-FFF2-40B4-BE49-F238E27FC236}">
                <a16:creationId xmlns:a16="http://schemas.microsoft.com/office/drawing/2014/main" id="{4D5919AF-89EA-4D79-AF70-EA295923BDEE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4695516" cy="295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67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/>
              </a:rPr>
              <a:t>Signature de l’avenant par le représentant légal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EDD349-BA3D-4A24-940C-319CD4B870A9}"/>
              </a:ext>
            </a:extLst>
          </p:cNvPr>
          <p:cNvSpPr txBox="1"/>
          <p:nvPr/>
        </p:nvSpPr>
        <p:spPr>
          <a:xfrm>
            <a:off x="550912" y="2128957"/>
            <a:ext cx="2771890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 reste à aller au bout de la souscription.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7EDCB9A-8524-482B-8472-DB9ABB623ACD}"/>
              </a:ext>
            </a:extLst>
          </p:cNvPr>
          <p:cNvSpPr txBox="1"/>
          <p:nvPr/>
        </p:nvSpPr>
        <p:spPr>
          <a:xfrm>
            <a:off x="402544" y="3897469"/>
            <a:ext cx="2771890" cy="1221168"/>
          </a:xfrm>
          <a:custGeom>
            <a:avLst/>
            <a:gdLst>
              <a:gd name="connsiteX0" fmla="*/ 0 w 2771890"/>
              <a:gd name="connsiteY0" fmla="*/ 0 h 1221168"/>
              <a:gd name="connsiteX1" fmla="*/ 582097 w 2771890"/>
              <a:gd name="connsiteY1" fmla="*/ 0 h 1221168"/>
              <a:gd name="connsiteX2" fmla="*/ 1108756 w 2771890"/>
              <a:gd name="connsiteY2" fmla="*/ 0 h 1221168"/>
              <a:gd name="connsiteX3" fmla="*/ 1718572 w 2771890"/>
              <a:gd name="connsiteY3" fmla="*/ 0 h 1221168"/>
              <a:gd name="connsiteX4" fmla="*/ 2189793 w 2771890"/>
              <a:gd name="connsiteY4" fmla="*/ 0 h 1221168"/>
              <a:gd name="connsiteX5" fmla="*/ 2771890 w 2771890"/>
              <a:gd name="connsiteY5" fmla="*/ 0 h 1221168"/>
              <a:gd name="connsiteX6" fmla="*/ 2771890 w 2771890"/>
              <a:gd name="connsiteY6" fmla="*/ 431479 h 1221168"/>
              <a:gd name="connsiteX7" fmla="*/ 2771890 w 2771890"/>
              <a:gd name="connsiteY7" fmla="*/ 826324 h 1221168"/>
              <a:gd name="connsiteX8" fmla="*/ 2771890 w 2771890"/>
              <a:gd name="connsiteY8" fmla="*/ 1221168 h 1221168"/>
              <a:gd name="connsiteX9" fmla="*/ 2162074 w 2771890"/>
              <a:gd name="connsiteY9" fmla="*/ 1221168 h 1221168"/>
              <a:gd name="connsiteX10" fmla="*/ 1663134 w 2771890"/>
              <a:gd name="connsiteY10" fmla="*/ 1221168 h 1221168"/>
              <a:gd name="connsiteX11" fmla="*/ 1164194 w 2771890"/>
              <a:gd name="connsiteY11" fmla="*/ 1221168 h 1221168"/>
              <a:gd name="connsiteX12" fmla="*/ 609816 w 2771890"/>
              <a:gd name="connsiteY12" fmla="*/ 1221168 h 1221168"/>
              <a:gd name="connsiteX13" fmla="*/ 0 w 2771890"/>
              <a:gd name="connsiteY13" fmla="*/ 1221168 h 1221168"/>
              <a:gd name="connsiteX14" fmla="*/ 0 w 2771890"/>
              <a:gd name="connsiteY14" fmla="*/ 850747 h 1221168"/>
              <a:gd name="connsiteX15" fmla="*/ 0 w 2771890"/>
              <a:gd name="connsiteY15" fmla="*/ 443691 h 1221168"/>
              <a:gd name="connsiteX16" fmla="*/ 0 w 2771890"/>
              <a:gd name="connsiteY16" fmla="*/ 0 h 122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71890" h="1221168" extrusionOk="0">
                <a:moveTo>
                  <a:pt x="0" y="0"/>
                </a:moveTo>
                <a:cubicBezTo>
                  <a:pt x="145347" y="-1276"/>
                  <a:pt x="430114" y="36148"/>
                  <a:pt x="582097" y="0"/>
                </a:cubicBezTo>
                <a:cubicBezTo>
                  <a:pt x="734080" y="-36148"/>
                  <a:pt x="982527" y="13858"/>
                  <a:pt x="1108756" y="0"/>
                </a:cubicBezTo>
                <a:cubicBezTo>
                  <a:pt x="1234985" y="-13858"/>
                  <a:pt x="1563283" y="31716"/>
                  <a:pt x="1718572" y="0"/>
                </a:cubicBezTo>
                <a:cubicBezTo>
                  <a:pt x="1873861" y="-31716"/>
                  <a:pt x="2017144" y="31112"/>
                  <a:pt x="2189793" y="0"/>
                </a:cubicBezTo>
                <a:cubicBezTo>
                  <a:pt x="2362442" y="-31112"/>
                  <a:pt x="2551312" y="8166"/>
                  <a:pt x="2771890" y="0"/>
                </a:cubicBezTo>
                <a:cubicBezTo>
                  <a:pt x="2796062" y="105556"/>
                  <a:pt x="2761839" y="298460"/>
                  <a:pt x="2771890" y="431479"/>
                </a:cubicBezTo>
                <a:cubicBezTo>
                  <a:pt x="2781941" y="564498"/>
                  <a:pt x="2756356" y="711816"/>
                  <a:pt x="2771890" y="826324"/>
                </a:cubicBezTo>
                <a:cubicBezTo>
                  <a:pt x="2787424" y="940832"/>
                  <a:pt x="2758222" y="1109778"/>
                  <a:pt x="2771890" y="1221168"/>
                </a:cubicBezTo>
                <a:cubicBezTo>
                  <a:pt x="2508300" y="1222799"/>
                  <a:pt x="2412388" y="1221113"/>
                  <a:pt x="2162074" y="1221168"/>
                </a:cubicBezTo>
                <a:cubicBezTo>
                  <a:pt x="1911760" y="1221223"/>
                  <a:pt x="1771508" y="1198357"/>
                  <a:pt x="1663134" y="1221168"/>
                </a:cubicBezTo>
                <a:cubicBezTo>
                  <a:pt x="1554760" y="1243979"/>
                  <a:pt x="1322116" y="1186778"/>
                  <a:pt x="1164194" y="1221168"/>
                </a:cubicBezTo>
                <a:cubicBezTo>
                  <a:pt x="1006272" y="1255558"/>
                  <a:pt x="841055" y="1158737"/>
                  <a:pt x="609816" y="1221168"/>
                </a:cubicBezTo>
                <a:cubicBezTo>
                  <a:pt x="378577" y="1283599"/>
                  <a:pt x="274544" y="1208707"/>
                  <a:pt x="0" y="1221168"/>
                </a:cubicBezTo>
                <a:cubicBezTo>
                  <a:pt x="-32750" y="1129973"/>
                  <a:pt x="3577" y="987752"/>
                  <a:pt x="0" y="850747"/>
                </a:cubicBezTo>
                <a:cubicBezTo>
                  <a:pt x="-3577" y="713742"/>
                  <a:pt x="7780" y="531221"/>
                  <a:pt x="0" y="443691"/>
                </a:cubicBezTo>
                <a:cubicBezTo>
                  <a:pt x="-7780" y="356161"/>
                  <a:pt x="12301" y="107769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6388792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fois le contrat signé par le représentant légal il vous faut transmettre les éléments au représentant légal porteur de carte (clic </a:t>
            </a: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 action="ppaction://hlinksldjump"/>
              </a:rPr>
              <a:t>ici</a:t>
            </a:r>
            <a:r>
              <a:rPr kumimoji="0" lang="fr-FR" sz="1467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).</a:t>
            </a:r>
          </a:p>
        </p:txBody>
      </p:sp>
      <p:sp>
        <p:nvSpPr>
          <p:cNvPr id="18" name="Rectangle à coins arrondis 13">
            <a:extLst>
              <a:ext uri="{FF2B5EF4-FFF2-40B4-BE49-F238E27FC236}">
                <a16:creationId xmlns:a16="http://schemas.microsoft.com/office/drawing/2014/main" id="{1A928F6A-059C-45AB-B52C-556A19DE1228}"/>
              </a:ext>
            </a:extLst>
          </p:cNvPr>
          <p:cNvSpPr/>
          <p:nvPr/>
        </p:nvSpPr>
        <p:spPr>
          <a:xfrm>
            <a:off x="258528" y="2128957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fr-FR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99F651-163E-4549-A739-06A2BDC0FF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188" b="2490"/>
          <a:stretch/>
        </p:blipFill>
        <p:spPr>
          <a:xfrm>
            <a:off x="3296297" y="1804317"/>
            <a:ext cx="8637175" cy="4626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21514ED-4B62-4239-88B7-0F1F7EEB6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51199-15C7-4B15-BAE7-A34025FC5C44}"/>
              </a:ext>
            </a:extLst>
          </p:cNvPr>
          <p:cNvSpPr/>
          <p:nvPr/>
        </p:nvSpPr>
        <p:spPr>
          <a:xfrm>
            <a:off x="402544" y="5433623"/>
            <a:ext cx="2771890" cy="699811"/>
          </a:xfrm>
          <a:custGeom>
            <a:avLst/>
            <a:gdLst>
              <a:gd name="connsiteX0" fmla="*/ 0 w 2771890"/>
              <a:gd name="connsiteY0" fmla="*/ 0 h 699811"/>
              <a:gd name="connsiteX1" fmla="*/ 471221 w 2771890"/>
              <a:gd name="connsiteY1" fmla="*/ 0 h 699811"/>
              <a:gd name="connsiteX2" fmla="*/ 1025599 w 2771890"/>
              <a:gd name="connsiteY2" fmla="*/ 0 h 699811"/>
              <a:gd name="connsiteX3" fmla="*/ 1607696 w 2771890"/>
              <a:gd name="connsiteY3" fmla="*/ 0 h 699811"/>
              <a:gd name="connsiteX4" fmla="*/ 2106636 w 2771890"/>
              <a:gd name="connsiteY4" fmla="*/ 0 h 699811"/>
              <a:gd name="connsiteX5" fmla="*/ 2771890 w 2771890"/>
              <a:gd name="connsiteY5" fmla="*/ 0 h 699811"/>
              <a:gd name="connsiteX6" fmla="*/ 2771890 w 2771890"/>
              <a:gd name="connsiteY6" fmla="*/ 356904 h 699811"/>
              <a:gd name="connsiteX7" fmla="*/ 2771890 w 2771890"/>
              <a:gd name="connsiteY7" fmla="*/ 699811 h 699811"/>
              <a:gd name="connsiteX8" fmla="*/ 2245231 w 2771890"/>
              <a:gd name="connsiteY8" fmla="*/ 699811 h 699811"/>
              <a:gd name="connsiteX9" fmla="*/ 1746291 w 2771890"/>
              <a:gd name="connsiteY9" fmla="*/ 699811 h 699811"/>
              <a:gd name="connsiteX10" fmla="*/ 1247350 w 2771890"/>
              <a:gd name="connsiteY10" fmla="*/ 699811 h 699811"/>
              <a:gd name="connsiteX11" fmla="*/ 720691 w 2771890"/>
              <a:gd name="connsiteY11" fmla="*/ 699811 h 699811"/>
              <a:gd name="connsiteX12" fmla="*/ 0 w 2771890"/>
              <a:gd name="connsiteY12" fmla="*/ 699811 h 699811"/>
              <a:gd name="connsiteX13" fmla="*/ 0 w 2771890"/>
              <a:gd name="connsiteY13" fmla="*/ 349906 h 699811"/>
              <a:gd name="connsiteX14" fmla="*/ 0 w 2771890"/>
              <a:gd name="connsiteY14" fmla="*/ 0 h 69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71890" h="699811" fill="none" extrusionOk="0">
                <a:moveTo>
                  <a:pt x="0" y="0"/>
                </a:moveTo>
                <a:cubicBezTo>
                  <a:pt x="182302" y="-34326"/>
                  <a:pt x="364216" y="34298"/>
                  <a:pt x="471221" y="0"/>
                </a:cubicBezTo>
                <a:cubicBezTo>
                  <a:pt x="578226" y="-34298"/>
                  <a:pt x="763201" y="49869"/>
                  <a:pt x="1025599" y="0"/>
                </a:cubicBezTo>
                <a:cubicBezTo>
                  <a:pt x="1287997" y="-49869"/>
                  <a:pt x="1340742" y="34220"/>
                  <a:pt x="1607696" y="0"/>
                </a:cubicBezTo>
                <a:cubicBezTo>
                  <a:pt x="1874650" y="-34220"/>
                  <a:pt x="1996131" y="32691"/>
                  <a:pt x="2106636" y="0"/>
                </a:cubicBezTo>
                <a:cubicBezTo>
                  <a:pt x="2217141" y="-32691"/>
                  <a:pt x="2450260" y="55904"/>
                  <a:pt x="2771890" y="0"/>
                </a:cubicBezTo>
                <a:cubicBezTo>
                  <a:pt x="2772992" y="140819"/>
                  <a:pt x="2740944" y="285340"/>
                  <a:pt x="2771890" y="356904"/>
                </a:cubicBezTo>
                <a:cubicBezTo>
                  <a:pt x="2802836" y="428468"/>
                  <a:pt x="2753662" y="609977"/>
                  <a:pt x="2771890" y="699811"/>
                </a:cubicBezTo>
                <a:cubicBezTo>
                  <a:pt x="2517508" y="760087"/>
                  <a:pt x="2488825" y="682217"/>
                  <a:pt x="2245231" y="699811"/>
                </a:cubicBezTo>
                <a:cubicBezTo>
                  <a:pt x="2001637" y="717405"/>
                  <a:pt x="1924047" y="685302"/>
                  <a:pt x="1746291" y="699811"/>
                </a:cubicBezTo>
                <a:cubicBezTo>
                  <a:pt x="1568535" y="714320"/>
                  <a:pt x="1389287" y="684413"/>
                  <a:pt x="1247350" y="699811"/>
                </a:cubicBezTo>
                <a:cubicBezTo>
                  <a:pt x="1105413" y="715209"/>
                  <a:pt x="873939" y="695061"/>
                  <a:pt x="720691" y="699811"/>
                </a:cubicBezTo>
                <a:cubicBezTo>
                  <a:pt x="567443" y="704561"/>
                  <a:pt x="191789" y="646968"/>
                  <a:pt x="0" y="699811"/>
                </a:cubicBezTo>
                <a:cubicBezTo>
                  <a:pt x="-13053" y="533549"/>
                  <a:pt x="14198" y="519651"/>
                  <a:pt x="0" y="349906"/>
                </a:cubicBezTo>
                <a:cubicBezTo>
                  <a:pt x="-14198" y="180162"/>
                  <a:pt x="20825" y="83300"/>
                  <a:pt x="0" y="0"/>
                </a:cubicBezTo>
                <a:close/>
              </a:path>
              <a:path w="2771890" h="699811" stroke="0" extrusionOk="0">
                <a:moveTo>
                  <a:pt x="0" y="0"/>
                </a:moveTo>
                <a:cubicBezTo>
                  <a:pt x="226171" y="-57591"/>
                  <a:pt x="435794" y="47293"/>
                  <a:pt x="609816" y="0"/>
                </a:cubicBezTo>
                <a:cubicBezTo>
                  <a:pt x="783838" y="-47293"/>
                  <a:pt x="974842" y="21479"/>
                  <a:pt x="1108756" y="0"/>
                </a:cubicBezTo>
                <a:cubicBezTo>
                  <a:pt x="1242670" y="-21479"/>
                  <a:pt x="1567171" y="6760"/>
                  <a:pt x="1718572" y="0"/>
                </a:cubicBezTo>
                <a:cubicBezTo>
                  <a:pt x="1869973" y="-6760"/>
                  <a:pt x="2423843" y="30352"/>
                  <a:pt x="2771890" y="0"/>
                </a:cubicBezTo>
                <a:cubicBezTo>
                  <a:pt x="2798977" y="96139"/>
                  <a:pt x="2743206" y="210927"/>
                  <a:pt x="2771890" y="335909"/>
                </a:cubicBezTo>
                <a:cubicBezTo>
                  <a:pt x="2800574" y="460891"/>
                  <a:pt x="2750845" y="532972"/>
                  <a:pt x="2771890" y="699811"/>
                </a:cubicBezTo>
                <a:cubicBezTo>
                  <a:pt x="2530606" y="755643"/>
                  <a:pt x="2459851" y="664557"/>
                  <a:pt x="2272950" y="699811"/>
                </a:cubicBezTo>
                <a:cubicBezTo>
                  <a:pt x="2086049" y="735065"/>
                  <a:pt x="1940359" y="641824"/>
                  <a:pt x="1774010" y="699811"/>
                </a:cubicBezTo>
                <a:cubicBezTo>
                  <a:pt x="1607661" y="757798"/>
                  <a:pt x="1399508" y="677994"/>
                  <a:pt x="1275069" y="699811"/>
                </a:cubicBezTo>
                <a:cubicBezTo>
                  <a:pt x="1150630" y="721628"/>
                  <a:pt x="869793" y="694660"/>
                  <a:pt x="748410" y="699811"/>
                </a:cubicBezTo>
                <a:cubicBezTo>
                  <a:pt x="627027" y="704962"/>
                  <a:pt x="358336" y="637254"/>
                  <a:pt x="0" y="699811"/>
                </a:cubicBezTo>
                <a:cubicBezTo>
                  <a:pt x="-15984" y="602257"/>
                  <a:pt x="30334" y="454290"/>
                  <a:pt x="0" y="370900"/>
                </a:cubicBezTo>
                <a:cubicBezTo>
                  <a:pt x="-30334" y="287510"/>
                  <a:pt x="20578" y="12725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165112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kern="0">
                <a:solidFill>
                  <a:srgbClr val="3E454A"/>
                </a:solidFill>
              </a:rPr>
              <a:t>Positionner l’exonération tarifaire afin que le client ne soit pas tarifé (clic </a:t>
            </a:r>
            <a:r>
              <a:rPr lang="fr-FR" sz="1400" kern="0">
                <a:solidFill>
                  <a:srgbClr val="3E454A"/>
                </a:solidFill>
                <a:hlinkClick r:id="rId4" action="ppaction://hlinksldjump"/>
              </a:rPr>
              <a:t>ici</a:t>
            </a:r>
            <a:r>
              <a:rPr lang="fr-FR" sz="1400" kern="0">
                <a:solidFill>
                  <a:srgbClr val="3E454A"/>
                </a:solidFill>
              </a:rPr>
              <a:t>).</a:t>
            </a:r>
            <a:endParaRPr lang="fr-FR" sz="1400"/>
          </a:p>
        </p:txBody>
      </p:sp>
      <p:pic>
        <p:nvPicPr>
          <p:cNvPr id="13" name="Image 12" descr="Une image contenant logo&#10;&#10;Description générée automatiquement">
            <a:extLst>
              <a:ext uri="{FF2B5EF4-FFF2-40B4-BE49-F238E27FC236}">
                <a16:creationId xmlns:a16="http://schemas.microsoft.com/office/drawing/2014/main" id="{8E77074E-0DAB-4D03-B698-EE387663A8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1" y="2876450"/>
            <a:ext cx="1281275" cy="8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77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/>
              <a:t>02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/>
              <a:t>Le représentant légal n’est pas le porteur de carte 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Pied de page de votre présentation - Date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300" b="1" i="0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41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6114FFB-10BB-4AA3-BEC0-B63A3BB8883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233921"/>
            <a:ext cx="10980738" cy="4860000"/>
          </a:xfrm>
        </p:spPr>
        <p:txBody>
          <a:bodyPr/>
          <a:lstStyle/>
          <a:p>
            <a:r>
              <a:rPr lang="fr-FR"/>
              <a:t>Je procède comme en section 1 en rajoutant le porteur de carte au niveau des utilisateurs actifs et en lui affectant le rôle d’« utilisateur »</a:t>
            </a:r>
          </a:p>
          <a:p>
            <a:r>
              <a:rPr lang="fr-FR"/>
              <a:t>Positionner l’habilitation « Carte Bancaire 3DS » au porteur de carte. </a:t>
            </a:r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/>
              <a:t>Aller au bout de l’ouverture et faire signer le représentant légal soit en signature papier soit en signature electronique.</a:t>
            </a:r>
          </a:p>
          <a:p>
            <a:r>
              <a:rPr lang="fr-FR" kern="0">
                <a:solidFill>
                  <a:srgbClr val="3E454A"/>
                </a:solidFill>
              </a:rPr>
              <a:t>Une fois le contrat signé par le représentant légal il vous faut transmettre les éléments au représentant légal (clic </a:t>
            </a:r>
            <a:r>
              <a:rPr lang="fr-FR" kern="0">
                <a:solidFill>
                  <a:srgbClr val="3E454A"/>
                </a:solidFill>
                <a:hlinkClick r:id="rId2" action="ppaction://hlinksldjump"/>
              </a:rPr>
              <a:t>ici</a:t>
            </a:r>
            <a:r>
              <a:rPr lang="fr-FR" kern="0">
                <a:solidFill>
                  <a:srgbClr val="3E454A"/>
                </a:solidFill>
              </a:rPr>
              <a:t>).</a:t>
            </a:r>
          </a:p>
          <a:p>
            <a:r>
              <a:rPr lang="fr-FR"/>
              <a:t>Poser l’exonération tarifaire au travers de la transaction 0150 </a:t>
            </a:r>
            <a:r>
              <a:rPr lang="fr-FR" kern="0">
                <a:solidFill>
                  <a:srgbClr val="3E454A"/>
                </a:solidFill>
              </a:rPr>
              <a:t>(clic </a:t>
            </a:r>
            <a:r>
              <a:rPr lang="fr-FR" kern="0">
                <a:solidFill>
                  <a:srgbClr val="3E454A"/>
                </a:solidFill>
                <a:hlinkClick r:id="rId3" action="ppaction://hlinksldjump"/>
              </a:rPr>
              <a:t>ici</a:t>
            </a:r>
            <a:r>
              <a:rPr lang="fr-FR" kern="0">
                <a:solidFill>
                  <a:srgbClr val="3E454A"/>
                </a:solidFill>
              </a:rPr>
              <a:t>)</a:t>
            </a:r>
            <a:r>
              <a:rPr lang="fr-FR"/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6E606F-FEBF-4B6B-8FC3-36F126DD85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La PM ne détient pas de forfait </a:t>
            </a:r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608794E0-21F4-48B0-9842-7F3953673D20}"/>
              </a:ext>
            </a:extLst>
          </p:cNvPr>
          <p:cNvSpPr/>
          <p:nvPr/>
        </p:nvSpPr>
        <p:spPr>
          <a:xfrm>
            <a:off x="2461060" y="3455189"/>
            <a:ext cx="402208" cy="19238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BAE3-3CD6-4816-9298-ACA2C4318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721" y="2277199"/>
            <a:ext cx="1097043" cy="25359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71AFB1-ED9C-4140-A85A-79FAE6F74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5445" y="2501378"/>
            <a:ext cx="6832700" cy="2061221"/>
          </a:xfrm>
          <a:prstGeom prst="rect">
            <a:avLst/>
          </a:prstGeom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63F9386-DD4C-4209-B8F2-B4BB316E1A33}"/>
              </a:ext>
            </a:extLst>
          </p:cNvPr>
          <p:cNvSpPr/>
          <p:nvPr/>
        </p:nvSpPr>
        <p:spPr>
          <a:xfrm rot="10800000">
            <a:off x="3863237" y="3959281"/>
            <a:ext cx="402208" cy="19238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ED095FBE-2809-46CC-A098-A0A5CA5FA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738" y="136525"/>
            <a:ext cx="7299325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</p:spTree>
    <p:extLst>
      <p:ext uri="{BB962C8B-B14F-4D97-AF65-F5344CB8AC3E}">
        <p14:creationId xmlns:p14="http://schemas.microsoft.com/office/powerpoint/2010/main" val="3136005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/>
              <a:t>03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/>
              <a:t>Poser l’exonératon tarifaire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Pied de page de votre présentation - Date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300" b="1" i="0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70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Mise en place de l’exonération tarifaire </a:t>
            </a:r>
          </a:p>
        </p:txBody>
      </p:sp>
      <p:sp>
        <p:nvSpPr>
          <p:cNvPr id="23" name="Espace réservé du contenu 24">
            <a:extLst>
              <a:ext uri="{FF2B5EF4-FFF2-40B4-BE49-F238E27FC236}">
                <a16:creationId xmlns:a16="http://schemas.microsoft.com/office/drawing/2014/main" id="{517A06CB-20BD-426B-AD4B-6F0C2B1ED06C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3065263" cy="29315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5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Paramétrage de l‘exonération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876882-D4F6-4183-8143-C8B2EB122ACB}"/>
              </a:ext>
            </a:extLst>
          </p:cNvPr>
          <p:cNvGrpSpPr/>
          <p:nvPr/>
        </p:nvGrpSpPr>
        <p:grpSpPr>
          <a:xfrm>
            <a:off x="623361" y="2009582"/>
            <a:ext cx="3263528" cy="543867"/>
            <a:chOff x="539552" y="4088983"/>
            <a:chExt cx="2447642" cy="407900"/>
          </a:xfrm>
        </p:grpSpPr>
        <p:sp>
          <p:nvSpPr>
            <p:cNvPr id="25" name="Rectangle à coins arrondis 13">
              <a:extLst>
                <a:ext uri="{FF2B5EF4-FFF2-40B4-BE49-F238E27FC236}">
                  <a16:creationId xmlns:a16="http://schemas.microsoft.com/office/drawing/2014/main" id="{CE4680AD-83E7-48BA-B428-723F77C3070D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89C8818-9F87-486A-BE2F-C1F72DC5585E}"/>
                </a:ext>
              </a:extLst>
            </p:cNvPr>
            <p:cNvSpPr txBox="1"/>
            <p:nvPr/>
          </p:nvSpPr>
          <p:spPr>
            <a:xfrm>
              <a:off x="755576" y="4088983"/>
              <a:ext cx="2231618" cy="4079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Dans la barre Horizontale cliquer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Sur « Autres applis »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3A2CF4F-BCDE-43D6-9F4D-674781C0D90D}"/>
              </a:ext>
            </a:extLst>
          </p:cNvPr>
          <p:cNvGrpSpPr/>
          <p:nvPr/>
        </p:nvGrpSpPr>
        <p:grpSpPr>
          <a:xfrm>
            <a:off x="623361" y="4175120"/>
            <a:ext cx="3166930" cy="543867"/>
            <a:chOff x="539552" y="4088983"/>
            <a:chExt cx="3168972" cy="407900"/>
          </a:xfrm>
        </p:grpSpPr>
        <p:sp>
          <p:nvSpPr>
            <p:cNvPr id="41" name="Rectangle à coins arrondis 13">
              <a:extLst>
                <a:ext uri="{FF2B5EF4-FFF2-40B4-BE49-F238E27FC236}">
                  <a16:creationId xmlns:a16="http://schemas.microsoft.com/office/drawing/2014/main" id="{582DC5A3-278C-40B1-A6CD-9D20B647E70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92DB0768-2956-4642-A43B-C5880C2F36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Dans la barre de recherche taper « 0150 » ou tarification 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029B295-293D-4FA0-AF98-4D4C04A7E1CB}"/>
              </a:ext>
            </a:extLst>
          </p:cNvPr>
          <p:cNvGrpSpPr/>
          <p:nvPr/>
        </p:nvGrpSpPr>
        <p:grpSpPr>
          <a:xfrm>
            <a:off x="623361" y="4956571"/>
            <a:ext cx="5016050" cy="509855"/>
            <a:chOff x="539552" y="4088983"/>
            <a:chExt cx="3168972" cy="403957"/>
          </a:xfrm>
        </p:grpSpPr>
        <p:sp>
          <p:nvSpPr>
            <p:cNvPr id="44" name="Rectangle à coins arrondis 13">
              <a:extLst>
                <a:ext uri="{FF2B5EF4-FFF2-40B4-BE49-F238E27FC236}">
                  <a16:creationId xmlns:a16="http://schemas.microsoft.com/office/drawing/2014/main" id="{1A0FFFDF-E2B2-48ED-A0C9-67E02A13025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1281742F-7410-4F0A-9ADB-A0D00A373806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395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kumimoji="0" lang="fr-FR" sz="1450" b="0" i="0" u="none" strike="noStrike" kern="1200" cap="none" spc="0" normalizeH="0" baseline="0" noProof="0" dirty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Cliquer </a:t>
              </a:r>
              <a:r>
                <a:rPr lang="fr-FR" sz="1450" dirty="0">
                  <a:solidFill>
                    <a:srgbClr val="5E6468"/>
                  </a:solidFill>
                  <a:latin typeface="Arial"/>
                </a:rPr>
                <a:t>sur la </a:t>
              </a:r>
              <a:r>
                <a:rPr kumimoji="0" lang="fr-FR" sz="1450" b="0" i="0" u="none" strike="noStrike" kern="1200" cap="none" spc="0" normalizeH="0" baseline="0" noProof="0" dirty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transaction</a:t>
              </a:r>
              <a:r>
                <a:rPr lang="fr-FR" sz="1450" dirty="0">
                  <a:solidFill>
                    <a:srgbClr val="5E6468"/>
                  </a:solidFill>
                  <a:latin typeface="Arial"/>
                </a:rPr>
                <a:t> "Tarification : gestion client"</a:t>
              </a:r>
              <a:endParaRPr kumimoji="0" lang="fr-FR" sz="1467" b="0" i="0" u="none" strike="noStrike" kern="1200" cap="none" spc="0" normalizeH="0" baseline="0" noProof="0" dirty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8" name="Espace réservé du texte 3">
            <a:extLst>
              <a:ext uri="{FF2B5EF4-FFF2-40B4-BE49-F238E27FC236}">
                <a16:creationId xmlns:a16="http://schemas.microsoft.com/office/drawing/2014/main" id="{13A872F2-A129-47D5-A29F-2C1C56E32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62463" y="84138"/>
            <a:ext cx="7300912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95809D-1B46-4C4D-9659-5AA3A0E5F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291" y="1700535"/>
            <a:ext cx="7885772" cy="2115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Rectangle à coins arrondis 14">
            <a:extLst>
              <a:ext uri="{FF2B5EF4-FFF2-40B4-BE49-F238E27FC236}">
                <a16:creationId xmlns:a16="http://schemas.microsoft.com/office/drawing/2014/main" id="{E0972E73-4E8A-4F36-9E8D-C505D989FD38}"/>
              </a:ext>
            </a:extLst>
          </p:cNvPr>
          <p:cNvSpPr/>
          <p:nvPr/>
        </p:nvSpPr>
        <p:spPr>
          <a:xfrm>
            <a:off x="10368561" y="1700535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50" name="Rectangle à coins arrondis 13">
            <a:extLst>
              <a:ext uri="{FF2B5EF4-FFF2-40B4-BE49-F238E27FC236}">
                <a16:creationId xmlns:a16="http://schemas.microsoft.com/office/drawing/2014/main" id="{649C8F03-265C-4CB5-B0E7-DFA580CDE56A}"/>
              </a:ext>
            </a:extLst>
          </p:cNvPr>
          <p:cNvSpPr/>
          <p:nvPr/>
        </p:nvSpPr>
        <p:spPr>
          <a:xfrm>
            <a:off x="4560625" y="2350158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à coins arrondis 13">
            <a:extLst>
              <a:ext uri="{FF2B5EF4-FFF2-40B4-BE49-F238E27FC236}">
                <a16:creationId xmlns:a16="http://schemas.microsoft.com/office/drawing/2014/main" id="{8A948E49-F8EF-4A0E-93A0-53B9B2CC154E}"/>
              </a:ext>
            </a:extLst>
          </p:cNvPr>
          <p:cNvSpPr/>
          <p:nvPr/>
        </p:nvSpPr>
        <p:spPr>
          <a:xfrm>
            <a:off x="5648021" y="328426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51DD1D-9F68-4D7D-844C-2AB60379A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150" y="3349220"/>
            <a:ext cx="4903603" cy="3230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62750437-D6B1-4C4C-ABA1-2A1E02AB0CA0}"/>
              </a:ext>
            </a:extLst>
          </p:cNvPr>
          <p:cNvSpPr/>
          <p:nvPr/>
        </p:nvSpPr>
        <p:spPr>
          <a:xfrm>
            <a:off x="623361" y="560118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prstClr val="white"/>
                </a:solidFill>
                <a:latin typeface="Arial"/>
              </a:rPr>
              <a:t>4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D9C7587-ABA9-4CBA-A6D4-0BD8F1A555E8}"/>
              </a:ext>
            </a:extLst>
          </p:cNvPr>
          <p:cNvSpPr txBox="1"/>
          <p:nvPr/>
        </p:nvSpPr>
        <p:spPr>
          <a:xfrm>
            <a:off x="911393" y="5550090"/>
            <a:ext cx="393726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Cliquer la « Insérer »</a:t>
            </a:r>
          </a:p>
        </p:txBody>
      </p:sp>
      <p:sp>
        <p:nvSpPr>
          <p:cNvPr id="29" name="Rectangle à coins arrondis 13">
            <a:extLst>
              <a:ext uri="{FF2B5EF4-FFF2-40B4-BE49-F238E27FC236}">
                <a16:creationId xmlns:a16="http://schemas.microsoft.com/office/drawing/2014/main" id="{A0110393-568B-4CD7-B200-34E1132481FE}"/>
              </a:ext>
            </a:extLst>
          </p:cNvPr>
          <p:cNvSpPr/>
          <p:nvPr/>
        </p:nvSpPr>
        <p:spPr>
          <a:xfrm>
            <a:off x="10368561" y="496447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prstClr val="white"/>
                </a:solidFill>
                <a:latin typeface="Arial"/>
              </a:rPr>
              <a:t>4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E37FC57-1387-4F3B-B2C9-75FD95857FDE}"/>
              </a:ext>
            </a:extLst>
          </p:cNvPr>
          <p:cNvSpPr/>
          <p:nvPr/>
        </p:nvSpPr>
        <p:spPr>
          <a:xfrm>
            <a:off x="7267314" y="3640655"/>
            <a:ext cx="655174" cy="170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2284185-D4E5-4DF1-A22A-910894C2E25A}"/>
              </a:ext>
            </a:extLst>
          </p:cNvPr>
          <p:cNvSpPr/>
          <p:nvPr/>
        </p:nvSpPr>
        <p:spPr>
          <a:xfrm>
            <a:off x="8029346" y="3766953"/>
            <a:ext cx="1353805" cy="298610"/>
          </a:xfrm>
          <a:prstGeom prst="rect">
            <a:avLst/>
          </a:prstGeom>
          <a:solidFill>
            <a:srgbClr val="C0C0C0"/>
          </a:solidFill>
          <a:ln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DD18F7-B105-4E3B-B09F-CD4184E3592F}"/>
              </a:ext>
            </a:extLst>
          </p:cNvPr>
          <p:cNvSpPr/>
          <p:nvPr/>
        </p:nvSpPr>
        <p:spPr>
          <a:xfrm>
            <a:off x="8573363" y="3573740"/>
            <a:ext cx="921481" cy="170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603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Mise en place de l’exonération tarifaire </a:t>
            </a:r>
          </a:p>
        </p:txBody>
      </p:sp>
      <p:sp>
        <p:nvSpPr>
          <p:cNvPr id="23" name="Espace réservé du contenu 24">
            <a:extLst>
              <a:ext uri="{FF2B5EF4-FFF2-40B4-BE49-F238E27FC236}">
                <a16:creationId xmlns:a16="http://schemas.microsoft.com/office/drawing/2014/main" id="{517A06CB-20BD-426B-AD4B-6F0C2B1ED06C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3065263" cy="29315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5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Paramétrage de l‘exonération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876882-D4F6-4183-8143-C8B2EB122ACB}"/>
              </a:ext>
            </a:extLst>
          </p:cNvPr>
          <p:cNvGrpSpPr/>
          <p:nvPr/>
        </p:nvGrpSpPr>
        <p:grpSpPr>
          <a:xfrm>
            <a:off x="623361" y="2009579"/>
            <a:ext cx="4422497" cy="340576"/>
            <a:chOff x="539552" y="4088983"/>
            <a:chExt cx="3316867" cy="255432"/>
          </a:xfrm>
        </p:grpSpPr>
        <p:sp>
          <p:nvSpPr>
            <p:cNvPr id="25" name="Rectangle à coins arrondis 13">
              <a:extLst>
                <a:ext uri="{FF2B5EF4-FFF2-40B4-BE49-F238E27FC236}">
                  <a16:creationId xmlns:a16="http://schemas.microsoft.com/office/drawing/2014/main" id="{CE4680AD-83E7-48BA-B428-723F77C3070D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89C8818-9F87-486A-BE2F-C1F72DC5585E}"/>
                </a:ext>
              </a:extLst>
            </p:cNvPr>
            <p:cNvSpPr txBox="1"/>
            <p:nvPr/>
          </p:nvSpPr>
          <p:spPr>
            <a:xfrm>
              <a:off x="755576" y="4088983"/>
              <a:ext cx="3100843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Cliquer sur l’ascenseur du groupe de prestation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3A2CF4F-BCDE-43D6-9F4D-674781C0D90D}"/>
              </a:ext>
            </a:extLst>
          </p:cNvPr>
          <p:cNvGrpSpPr/>
          <p:nvPr/>
        </p:nvGrpSpPr>
        <p:grpSpPr>
          <a:xfrm>
            <a:off x="623360" y="2726148"/>
            <a:ext cx="4422497" cy="543867"/>
            <a:chOff x="539552" y="4088983"/>
            <a:chExt cx="3168972" cy="407900"/>
          </a:xfrm>
        </p:grpSpPr>
        <p:sp>
          <p:nvSpPr>
            <p:cNvPr id="41" name="Rectangle à coins arrondis 13">
              <a:extLst>
                <a:ext uri="{FF2B5EF4-FFF2-40B4-BE49-F238E27FC236}">
                  <a16:creationId xmlns:a16="http://schemas.microsoft.com/office/drawing/2014/main" id="{582DC5A3-278C-40B1-A6CD-9D20B647E70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92DB0768-2956-4642-A43B-C5880C2F36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Scroller jusqu’à trouver le ligne ENTREPRISES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029B295-293D-4FA0-AF98-4D4C04A7E1CB}"/>
              </a:ext>
            </a:extLst>
          </p:cNvPr>
          <p:cNvGrpSpPr/>
          <p:nvPr/>
        </p:nvGrpSpPr>
        <p:grpSpPr>
          <a:xfrm>
            <a:off x="623361" y="4927823"/>
            <a:ext cx="4891174" cy="543867"/>
            <a:chOff x="539552" y="4088983"/>
            <a:chExt cx="3168972" cy="407900"/>
          </a:xfrm>
        </p:grpSpPr>
        <p:sp>
          <p:nvSpPr>
            <p:cNvPr id="44" name="Rectangle à coins arrondis 13">
              <a:extLst>
                <a:ext uri="{FF2B5EF4-FFF2-40B4-BE49-F238E27FC236}">
                  <a16:creationId xmlns:a16="http://schemas.microsoft.com/office/drawing/2014/main" id="{1A0FFFDF-E2B2-48ED-A0C9-67E02A13025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1281742F-7410-4F0A-9ADB-A0D00A373806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Sélectionner « ABONNEMENT CE NET COMPTE » </a:t>
              </a:r>
            </a:p>
          </p:txBody>
        </p:sp>
      </p:grpSp>
      <p:sp>
        <p:nvSpPr>
          <p:cNvPr id="38" name="Espace réservé du texte 3">
            <a:extLst>
              <a:ext uri="{FF2B5EF4-FFF2-40B4-BE49-F238E27FC236}">
                <a16:creationId xmlns:a16="http://schemas.microsoft.com/office/drawing/2014/main" id="{13A872F2-A129-47D5-A29F-2C1C56E32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62463" y="84138"/>
            <a:ext cx="7300912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62750437-D6B1-4C4C-ABA1-2A1E02AB0CA0}"/>
              </a:ext>
            </a:extLst>
          </p:cNvPr>
          <p:cNvSpPr/>
          <p:nvPr/>
        </p:nvSpPr>
        <p:spPr>
          <a:xfrm>
            <a:off x="623361" y="560118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prstClr val="white"/>
                </a:solidFill>
                <a:latin typeface="Arial"/>
              </a:rPr>
              <a:t>4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D9C7587-ABA9-4CBA-A6D4-0BD8F1A555E8}"/>
              </a:ext>
            </a:extLst>
          </p:cNvPr>
          <p:cNvSpPr txBox="1"/>
          <p:nvPr/>
        </p:nvSpPr>
        <p:spPr>
          <a:xfrm>
            <a:off x="911393" y="5550090"/>
            <a:ext cx="393726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Cliquer sur « Enregistrer 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32A982-CC33-4E76-B24F-968E12AAC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450" y="1028032"/>
            <a:ext cx="5548673" cy="3633870"/>
          </a:xfrm>
          <a:prstGeom prst="rect">
            <a:avLst/>
          </a:prstGeom>
        </p:spPr>
      </p:pic>
      <p:sp>
        <p:nvSpPr>
          <p:cNvPr id="27" name="Rectangle à coins arrondis 14">
            <a:extLst>
              <a:ext uri="{FF2B5EF4-FFF2-40B4-BE49-F238E27FC236}">
                <a16:creationId xmlns:a16="http://schemas.microsoft.com/office/drawing/2014/main" id="{E0972E73-4E8A-4F36-9E8D-C505D989FD38}"/>
              </a:ext>
            </a:extLst>
          </p:cNvPr>
          <p:cNvSpPr/>
          <p:nvPr/>
        </p:nvSpPr>
        <p:spPr>
          <a:xfrm>
            <a:off x="10399091" y="1994399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50" name="Rectangle à coins arrondis 13">
            <a:extLst>
              <a:ext uri="{FF2B5EF4-FFF2-40B4-BE49-F238E27FC236}">
                <a16:creationId xmlns:a16="http://schemas.microsoft.com/office/drawing/2014/main" id="{649C8F03-265C-4CB5-B0E7-DFA580CDE56A}"/>
              </a:ext>
            </a:extLst>
          </p:cNvPr>
          <p:cNvSpPr/>
          <p:nvPr/>
        </p:nvSpPr>
        <p:spPr>
          <a:xfrm>
            <a:off x="8141055" y="251429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E8AB81-0E3E-43F0-BB5F-6584AB11B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746" y="3360115"/>
            <a:ext cx="5210029" cy="3413747"/>
          </a:xfrm>
          <a:prstGeom prst="rect">
            <a:avLst/>
          </a:prstGeom>
        </p:spPr>
      </p:pic>
      <p:sp>
        <p:nvSpPr>
          <p:cNvPr id="52" name="Rectangle à coins arrondis 13">
            <a:extLst>
              <a:ext uri="{FF2B5EF4-FFF2-40B4-BE49-F238E27FC236}">
                <a16:creationId xmlns:a16="http://schemas.microsoft.com/office/drawing/2014/main" id="{8A948E49-F8EF-4A0E-93A0-53B9B2CC154E}"/>
              </a:ext>
            </a:extLst>
          </p:cNvPr>
          <p:cNvSpPr/>
          <p:nvPr/>
        </p:nvSpPr>
        <p:spPr>
          <a:xfrm>
            <a:off x="8687728" y="479739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à coins arrondis 13">
            <a:extLst>
              <a:ext uri="{FF2B5EF4-FFF2-40B4-BE49-F238E27FC236}">
                <a16:creationId xmlns:a16="http://schemas.microsoft.com/office/drawing/2014/main" id="{A0110393-568B-4CD7-B200-34E1132481FE}"/>
              </a:ext>
            </a:extLst>
          </p:cNvPr>
          <p:cNvSpPr/>
          <p:nvPr/>
        </p:nvSpPr>
        <p:spPr>
          <a:xfrm>
            <a:off x="7034715" y="6393853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prstClr val="white"/>
                </a:solidFill>
                <a:latin typeface="Arial"/>
              </a:rPr>
              <a:t>4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953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64ADC3B-2348-47EC-AB2B-72983FA24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725" y="3293918"/>
            <a:ext cx="5413370" cy="3564082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Mise en place de l’exonération tarifaire </a:t>
            </a:r>
          </a:p>
        </p:txBody>
      </p:sp>
      <p:sp>
        <p:nvSpPr>
          <p:cNvPr id="23" name="Espace réservé du contenu 24">
            <a:extLst>
              <a:ext uri="{FF2B5EF4-FFF2-40B4-BE49-F238E27FC236}">
                <a16:creationId xmlns:a16="http://schemas.microsoft.com/office/drawing/2014/main" id="{517A06CB-20BD-426B-AD4B-6F0C2B1ED06C}"/>
              </a:ext>
            </a:extLst>
          </p:cNvPr>
          <p:cNvSpPr txBox="1">
            <a:spLocks/>
          </p:cNvSpPr>
          <p:nvPr/>
        </p:nvSpPr>
        <p:spPr>
          <a:xfrm>
            <a:off x="0" y="1508787"/>
            <a:ext cx="3065263" cy="29315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000F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45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Paramétrage de l‘exonération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876882-D4F6-4183-8143-C8B2EB122ACB}"/>
              </a:ext>
            </a:extLst>
          </p:cNvPr>
          <p:cNvGrpSpPr/>
          <p:nvPr/>
        </p:nvGrpSpPr>
        <p:grpSpPr>
          <a:xfrm>
            <a:off x="623361" y="2009579"/>
            <a:ext cx="5344225" cy="340576"/>
            <a:chOff x="539552" y="4088983"/>
            <a:chExt cx="4008160" cy="255432"/>
          </a:xfrm>
        </p:grpSpPr>
        <p:sp>
          <p:nvSpPr>
            <p:cNvPr id="25" name="Rectangle à coins arrondis 13">
              <a:extLst>
                <a:ext uri="{FF2B5EF4-FFF2-40B4-BE49-F238E27FC236}">
                  <a16:creationId xmlns:a16="http://schemas.microsoft.com/office/drawing/2014/main" id="{CE4680AD-83E7-48BA-B428-723F77C3070D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89C8818-9F87-486A-BE2F-C1F72DC5585E}"/>
                </a:ext>
              </a:extLst>
            </p:cNvPr>
            <p:cNvSpPr txBox="1"/>
            <p:nvPr/>
          </p:nvSpPr>
          <p:spPr>
            <a:xfrm>
              <a:off x="755576" y="4088983"/>
              <a:ext cx="3792136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Dans l’ascenseur positionner sur « ENROLLEMENT3DS »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3A2CF4F-BCDE-43D6-9F4D-674781C0D90D}"/>
              </a:ext>
            </a:extLst>
          </p:cNvPr>
          <p:cNvGrpSpPr/>
          <p:nvPr/>
        </p:nvGrpSpPr>
        <p:grpSpPr>
          <a:xfrm>
            <a:off x="623360" y="2726148"/>
            <a:ext cx="4422497" cy="543867"/>
            <a:chOff x="539552" y="4088983"/>
            <a:chExt cx="3168972" cy="407900"/>
          </a:xfrm>
        </p:grpSpPr>
        <p:sp>
          <p:nvSpPr>
            <p:cNvPr id="41" name="Rectangle à coins arrondis 13">
              <a:extLst>
                <a:ext uri="{FF2B5EF4-FFF2-40B4-BE49-F238E27FC236}">
                  <a16:creationId xmlns:a16="http://schemas.microsoft.com/office/drawing/2014/main" id="{582DC5A3-278C-40B1-A6CD-9D20B647E70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92DB0768-2956-4642-A43B-C5880C2F36DE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 date la plus lointaine est positionnée au 20/06/2031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5029B295-293D-4FA0-AF98-4D4C04A7E1CB}"/>
              </a:ext>
            </a:extLst>
          </p:cNvPr>
          <p:cNvGrpSpPr/>
          <p:nvPr/>
        </p:nvGrpSpPr>
        <p:grpSpPr>
          <a:xfrm>
            <a:off x="623361" y="4927820"/>
            <a:ext cx="4891174" cy="340576"/>
            <a:chOff x="539552" y="4088983"/>
            <a:chExt cx="3168972" cy="255432"/>
          </a:xfrm>
        </p:grpSpPr>
        <p:sp>
          <p:nvSpPr>
            <p:cNvPr id="44" name="Rectangle à coins arrondis 13">
              <a:extLst>
                <a:ext uri="{FF2B5EF4-FFF2-40B4-BE49-F238E27FC236}">
                  <a16:creationId xmlns:a16="http://schemas.microsoft.com/office/drawing/2014/main" id="{1A0FFFDF-E2B2-48ED-A0C9-67E02A130255}"/>
                </a:ext>
              </a:extLst>
            </p:cNvPr>
            <p:cNvSpPr/>
            <p:nvPr/>
          </p:nvSpPr>
          <p:spPr>
            <a:xfrm>
              <a:off x="539552" y="4127305"/>
              <a:ext cx="216024" cy="21711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1281742F-7410-4F0A-9ADB-A0D00A373806}"/>
                </a:ext>
              </a:extLst>
            </p:cNvPr>
            <p:cNvSpPr txBox="1"/>
            <p:nvPr/>
          </p:nvSpPr>
          <p:spPr>
            <a:xfrm>
              <a:off x="755576" y="4088983"/>
              <a:ext cx="295294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67" b="0" i="0" u="none" strike="noStrike" kern="1200" cap="none" spc="0" normalizeH="0" baseline="0" noProof="0">
                  <a:ln>
                    <a:noFill/>
                  </a:ln>
                  <a:solidFill>
                    <a:srgbClr val="5E646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Le taux est positionné à 100%</a:t>
              </a:r>
            </a:p>
          </p:txBody>
        </p:sp>
      </p:grpSp>
      <p:sp>
        <p:nvSpPr>
          <p:cNvPr id="38" name="Espace réservé du texte 3">
            <a:extLst>
              <a:ext uri="{FF2B5EF4-FFF2-40B4-BE49-F238E27FC236}">
                <a16:creationId xmlns:a16="http://schemas.microsoft.com/office/drawing/2014/main" id="{13A872F2-A129-47D5-A29F-2C1C56E32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62463" y="84138"/>
            <a:ext cx="7300912" cy="231775"/>
          </a:xfrm>
        </p:spPr>
        <p:txBody>
          <a:bodyPr/>
          <a:lstStyle/>
          <a:p>
            <a:r>
              <a:rPr lang="fr-FR"/>
              <a:t>Mise en place Ce Net comptes pour 3DS seul</a:t>
            </a:r>
          </a:p>
        </p:txBody>
      </p:sp>
      <p:sp>
        <p:nvSpPr>
          <p:cNvPr id="22" name="Rectangle à coins arrondis 13">
            <a:extLst>
              <a:ext uri="{FF2B5EF4-FFF2-40B4-BE49-F238E27FC236}">
                <a16:creationId xmlns:a16="http://schemas.microsoft.com/office/drawing/2014/main" id="{62750437-D6B1-4C4C-ABA1-2A1E02AB0CA0}"/>
              </a:ext>
            </a:extLst>
          </p:cNvPr>
          <p:cNvSpPr/>
          <p:nvPr/>
        </p:nvSpPr>
        <p:spPr>
          <a:xfrm>
            <a:off x="623361" y="5601186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prstClr val="white"/>
                </a:solidFill>
                <a:latin typeface="Arial"/>
              </a:rPr>
              <a:t>4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D9C7587-ABA9-4CBA-A6D4-0BD8F1A555E8}"/>
              </a:ext>
            </a:extLst>
          </p:cNvPr>
          <p:cNvSpPr txBox="1"/>
          <p:nvPr/>
        </p:nvSpPr>
        <p:spPr>
          <a:xfrm>
            <a:off x="911393" y="5550090"/>
            <a:ext cx="393726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67" b="0" i="0" u="none" strike="noStrike" kern="1200" cap="none" spc="0" normalizeH="0" baseline="0" noProof="0">
                <a:ln>
                  <a:noFill/>
                </a:ln>
                <a:solidFill>
                  <a:srgbClr val="5E64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Cliquer sur « Insérer »</a:t>
            </a:r>
          </a:p>
        </p:txBody>
      </p:sp>
      <p:sp>
        <p:nvSpPr>
          <p:cNvPr id="50" name="Rectangle à coins arrondis 13">
            <a:extLst>
              <a:ext uri="{FF2B5EF4-FFF2-40B4-BE49-F238E27FC236}">
                <a16:creationId xmlns:a16="http://schemas.microsoft.com/office/drawing/2014/main" id="{649C8F03-265C-4CB5-B0E7-DFA580CDE56A}"/>
              </a:ext>
            </a:extLst>
          </p:cNvPr>
          <p:cNvSpPr/>
          <p:nvPr/>
        </p:nvSpPr>
        <p:spPr>
          <a:xfrm>
            <a:off x="9521543" y="5471690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à coins arrondis 13">
            <a:extLst>
              <a:ext uri="{FF2B5EF4-FFF2-40B4-BE49-F238E27FC236}">
                <a16:creationId xmlns:a16="http://schemas.microsoft.com/office/drawing/2014/main" id="{8A948E49-F8EF-4A0E-93A0-53B9B2CC154E}"/>
              </a:ext>
            </a:extLst>
          </p:cNvPr>
          <p:cNvSpPr/>
          <p:nvPr/>
        </p:nvSpPr>
        <p:spPr>
          <a:xfrm>
            <a:off x="6616861" y="5739279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à coins arrondis 13">
            <a:extLst>
              <a:ext uri="{FF2B5EF4-FFF2-40B4-BE49-F238E27FC236}">
                <a16:creationId xmlns:a16="http://schemas.microsoft.com/office/drawing/2014/main" id="{A0110393-568B-4CD7-B200-34E1132481FE}"/>
              </a:ext>
            </a:extLst>
          </p:cNvPr>
          <p:cNvSpPr/>
          <p:nvPr/>
        </p:nvSpPr>
        <p:spPr>
          <a:xfrm>
            <a:off x="6209076" y="6415707"/>
            <a:ext cx="288032" cy="28948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prstClr val="white"/>
                </a:solidFill>
                <a:latin typeface="Arial"/>
              </a:rPr>
              <a:t>4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5DE19B-FD4D-40C5-8D94-561A457D3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795" y="1180630"/>
            <a:ext cx="5413370" cy="3566752"/>
          </a:xfrm>
          <a:prstGeom prst="rect">
            <a:avLst/>
          </a:prstGeom>
        </p:spPr>
      </p:pic>
      <p:sp>
        <p:nvSpPr>
          <p:cNvPr id="27" name="Rectangle à coins arrondis 14">
            <a:extLst>
              <a:ext uri="{FF2B5EF4-FFF2-40B4-BE49-F238E27FC236}">
                <a16:creationId xmlns:a16="http://schemas.microsoft.com/office/drawing/2014/main" id="{E0972E73-4E8A-4F36-9E8D-C505D989FD38}"/>
              </a:ext>
            </a:extLst>
          </p:cNvPr>
          <p:cNvSpPr/>
          <p:nvPr/>
        </p:nvSpPr>
        <p:spPr>
          <a:xfrm>
            <a:off x="9521543" y="3215723"/>
            <a:ext cx="288032" cy="28948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ED3897-090A-4D07-A626-898BB4660E9C}"/>
              </a:ext>
            </a:extLst>
          </p:cNvPr>
          <p:cNvSpPr/>
          <p:nvPr/>
        </p:nvSpPr>
        <p:spPr>
          <a:xfrm>
            <a:off x="6760877" y="1594846"/>
            <a:ext cx="655174" cy="170499"/>
          </a:xfrm>
          <a:prstGeom prst="rect">
            <a:avLst/>
          </a:prstGeom>
          <a:solidFill>
            <a:srgbClr val="C0C0C0"/>
          </a:solidFill>
          <a:ln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08D795-2FDC-490F-9A13-CDDC5F47E3B3}"/>
              </a:ext>
            </a:extLst>
          </p:cNvPr>
          <p:cNvSpPr/>
          <p:nvPr/>
        </p:nvSpPr>
        <p:spPr>
          <a:xfrm>
            <a:off x="8216123" y="1540343"/>
            <a:ext cx="871605" cy="170499"/>
          </a:xfrm>
          <a:prstGeom prst="rect">
            <a:avLst/>
          </a:prstGeom>
          <a:solidFill>
            <a:srgbClr val="C0C0C0"/>
          </a:solidFill>
          <a:ln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44F1E5-77B6-41DD-85D8-D30FE8773105}"/>
              </a:ext>
            </a:extLst>
          </p:cNvPr>
          <p:cNvSpPr/>
          <p:nvPr/>
        </p:nvSpPr>
        <p:spPr>
          <a:xfrm>
            <a:off x="7624689" y="1761020"/>
            <a:ext cx="1463039" cy="248559"/>
          </a:xfrm>
          <a:prstGeom prst="rect">
            <a:avLst/>
          </a:prstGeom>
          <a:solidFill>
            <a:srgbClr val="C0C0C0"/>
          </a:solidFill>
          <a:ln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6325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9B918-8322-485D-972F-742FE203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87" y="2273617"/>
            <a:ext cx="2880000" cy="1080000"/>
          </a:xfrm>
        </p:spPr>
        <p:txBody>
          <a:bodyPr/>
          <a:lstStyle/>
          <a:p>
            <a:r>
              <a:rPr lang="fr-FR"/>
              <a:t>04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4062-A396-40E3-995A-DB6AE541F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786" y="3269296"/>
            <a:ext cx="7920000" cy="2160000"/>
          </a:xfrm>
        </p:spPr>
        <p:txBody>
          <a:bodyPr/>
          <a:lstStyle/>
          <a:p>
            <a:r>
              <a:rPr lang="fr-FR"/>
              <a:t>Comment transmettre les éléments de l’abonnement 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3774E1-4C93-40A2-AB74-2089636E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384" y="6468977"/>
            <a:ext cx="3600000" cy="252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Pied de page de votre présentation - Date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AF6AE8-4A91-4E17-95A6-D1C9D8F4D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6000" y="6477000"/>
            <a:ext cx="720000" cy="252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A587B-5814-4D9B-9598-FE9CB954CB01}" type="slidenum">
              <a:rPr kumimoji="0" lang="fr-FR" sz="1300" b="1" i="0" u="none" strike="noStrike" kern="1200" cap="none" spc="0" normalizeH="0" baseline="0" noProof="0" smtClean="0">
                <a:ln>
                  <a:noFill/>
                </a:ln>
                <a:solidFill>
                  <a:srgbClr val="D7000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300" b="1" i="0" u="none" strike="noStrike" kern="1200" cap="none" spc="0" normalizeH="0" baseline="0" noProof="0" dirty="0">
              <a:ln>
                <a:noFill/>
              </a:ln>
              <a:solidFill>
                <a:srgbClr val="D7000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74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53189DD-2F7D-48A8-8640-A615936B4D4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/>
              <a:t>Quels sont les éléments à transmettre au représentant légal par mail ? </a:t>
            </a:r>
          </a:p>
          <a:p>
            <a:pPr lvl="1"/>
            <a:r>
              <a:rPr lang="fr-FR"/>
              <a:t>Son identifiant client</a:t>
            </a:r>
          </a:p>
          <a:p>
            <a:pPr lvl="1"/>
            <a:r>
              <a:rPr lang="fr-FR"/>
              <a:t>Le numéro d’utilisateur du porteur de carte : 000X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r>
              <a:rPr lang="fr-FR"/>
              <a:t>Comment transmettre le code secret au porteur de carte ?</a:t>
            </a:r>
          </a:p>
          <a:p>
            <a:pPr lvl="1"/>
            <a:r>
              <a:rPr lang="fr-FR"/>
              <a:t>Par courrier :</a:t>
            </a:r>
          </a:p>
          <a:p>
            <a:pPr lvl="2"/>
            <a:r>
              <a:rPr lang="fr-FR"/>
              <a:t>Si au moment de générer le code confidentiel ce sont des étoiles qui apparaissent *******, cela signifie que le code est transmis par courrier à l’attention de l’utilisateur à l’adresse de la personne morale. S’il apparait à l’écran, il vous appartient de le transmettre en utilisant le courrier joint.  </a:t>
            </a:r>
          </a:p>
          <a:p>
            <a:pPr lvl="1"/>
            <a:r>
              <a:rPr lang="fr-FR"/>
              <a:t>En face à face directement au représentant légal </a:t>
            </a:r>
          </a:p>
          <a:p>
            <a:pPr lvl="1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C006D5-9EC3-4309-AD87-C80C385446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Comment transmettre les éléments au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2F1E5E-4012-4A86-B147-199A28946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Mise en place Ce Net comptes pour 3DS seul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0891653C-049E-4559-802B-F914AB6690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00741" y="58629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showAsIcon="1" r:id="rId3" imgW="914570" imgH="771690" progId="Word.Document.8">
                  <p:embed/>
                </p:oleObj>
              </mc:Choice>
              <mc:Fallback>
                <p:oleObj name="Document" showAsIcon="1" r:id="rId3" imgW="914570" imgH="771690" progId="Word.Document.8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0891653C-049E-4559-802B-F914AB6690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00741" y="58629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B695207-80BC-4570-84E4-048DAD727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2000" y1="21375" x2="42000" y2="21375"/>
                        <a14:foregroundMark x1="49875" y1="30625" x2="49875" y2="30625"/>
                        <a14:foregroundMark x1="34125" y1="22750" x2="34125" y2="22750"/>
                        <a14:foregroundMark x1="28875" y1="31875" x2="28875" y2="31875"/>
                        <a14:foregroundMark x1="27625" y1="39750" x2="27625" y2="39750"/>
                        <a14:foregroundMark x1="42000" y1="21375" x2="42000" y2="21375"/>
                        <a14:foregroundMark x1="43250" y1="21375" x2="43250" y2="2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192" y="5925536"/>
            <a:ext cx="795410" cy="79541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9120112-3B6E-4E6C-974C-B17DEFB38BDB}"/>
              </a:ext>
            </a:extLst>
          </p:cNvPr>
          <p:cNvSpPr txBox="1"/>
          <p:nvPr/>
        </p:nvSpPr>
        <p:spPr>
          <a:xfrm>
            <a:off x="969212" y="2374008"/>
            <a:ext cx="1061258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800">
                <a:solidFill>
                  <a:srgbClr val="3E454A"/>
                </a:solidFill>
              </a:rPr>
              <a:t>« </a:t>
            </a:r>
            <a:r>
              <a:rPr lang="fr-FR" sz="800" i="1">
                <a:solidFill>
                  <a:srgbClr val="3E454A"/>
                </a:solidFill>
              </a:rPr>
              <a:t>Bonjour,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Dans la continuité du courrier qui vous a été adressé concernant l’équipement d’un dispositif d’authentification forte Caisse d’Epargne pour le/les porteur(s) de carte bancaire à usage professionnel de votre entreprise dans le cadre des paiements en ligne , veuillez trouver ci-dessous l’identifiant client et le numéro d’utilisateur pour la connexion. Le mot de passe est communiqué dans un courrier distinct.  </a:t>
            </a:r>
          </a:p>
          <a:p>
            <a:pPr lvl="0"/>
            <a:endParaRPr lang="fr-FR" sz="800" i="1">
              <a:solidFill>
                <a:srgbClr val="3E454A"/>
              </a:solidFill>
            </a:endParaRP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ADRESSE INTERNET : www.caisse-epargne.fr  (les coûts de connexion sont ceux fixés selon votre opérateur)</a:t>
            </a:r>
          </a:p>
          <a:p>
            <a:pPr lvl="0"/>
            <a:endParaRPr lang="fr-FR" sz="800" i="1">
              <a:solidFill>
                <a:srgbClr val="3E454A"/>
              </a:solidFill>
            </a:endParaRP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1.	Nom-prénom du porteur : …….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2.	Identifiant client : ……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3.	Numéro d’utilisateur : ….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Nos collaborateurs sont à votre disposition.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Pour tout renseignement complémentaire merci de contacter : </a:t>
            </a:r>
            <a:r>
              <a:rPr lang="fr-FR" sz="800" i="1">
                <a:solidFill>
                  <a:srgbClr val="FF0000"/>
                </a:solidFill>
              </a:rPr>
              <a:t>(Dernier paragraphe à supprimer si CE Net Comptes) </a:t>
            </a:r>
          </a:p>
          <a:p>
            <a:pPr lvl="0"/>
            <a:r>
              <a:rPr lang="fr-FR" sz="800" i="1">
                <a:solidFill>
                  <a:srgbClr val="FF0000"/>
                </a:solidFill>
              </a:rPr>
              <a:t>- Par téléphone le : 03 26 79 79 50 (appel non surtaxé, coût selon votre opérateur)</a:t>
            </a:r>
          </a:p>
          <a:p>
            <a:pPr lvl="0"/>
            <a:r>
              <a:rPr lang="fr-FR" sz="800" i="1">
                <a:solidFill>
                  <a:srgbClr val="FF0000"/>
                </a:solidFill>
              </a:rPr>
              <a:t>- Par courriel : edi.assistance@cegee.caisse-epargne.fr »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898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lIns="91440" tIns="45720" rIns="91440" bIns="45720" anchor="t"/>
          <a:lstStyle/>
          <a:p>
            <a:pPr marL="683900" lvl="1" indent="-215900"/>
            <a:endParaRPr lang="en-US"/>
          </a:p>
          <a:p>
            <a:pPr marL="215900" indent="-215900">
              <a:buClr>
                <a:srgbClr val="D11921"/>
              </a:buClr>
            </a:pPr>
            <a:r>
              <a:rPr lang="fr-FR"/>
              <a:t>Le porteur de carte doit alors se rendre sur Ce Net Comptes pour modifier son mot de passe provisoire en mot de passe définitif. L’OTPS SMS renforcé est alors actif. </a:t>
            </a:r>
            <a:endParaRPr lang="en-US">
              <a:cs typeface="Arial"/>
            </a:endParaRPr>
          </a:p>
          <a:p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endParaRPr lang="fr-FR"/>
          </a:p>
          <a:p>
            <a:endParaRPr lang="fr-FR"/>
          </a:p>
          <a:p>
            <a:pPr marL="0" indent="0">
              <a:buNone/>
            </a:pP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Point d’attention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Mise en place Ce Net comptes pour 3DS seul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BD4BE1-62AC-4EFC-95EF-E5E3611A563C}"/>
              </a:ext>
            </a:extLst>
          </p:cNvPr>
          <p:cNvSpPr txBox="1"/>
          <p:nvPr/>
        </p:nvSpPr>
        <p:spPr>
          <a:xfrm>
            <a:off x="1210491" y="2785356"/>
            <a:ext cx="8069004" cy="338554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Tant que cette opération n’est pas effectuée, le porteur ne pourra pas payer sur internet</a:t>
            </a: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D136C72-EA1D-46A1-AB73-12664A140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8" y="3968783"/>
            <a:ext cx="798894" cy="5413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1CB349-AACA-4584-8F46-0DB7FAAF771E}"/>
              </a:ext>
            </a:extLst>
          </p:cNvPr>
          <p:cNvSpPr/>
          <p:nvPr/>
        </p:nvSpPr>
        <p:spPr>
          <a:xfrm>
            <a:off x="1210491" y="4013882"/>
            <a:ext cx="10423035" cy="1113570"/>
          </a:xfrm>
          <a:custGeom>
            <a:avLst/>
            <a:gdLst>
              <a:gd name="connsiteX0" fmla="*/ 0 w 10423035"/>
              <a:gd name="connsiteY0" fmla="*/ 0 h 1113570"/>
              <a:gd name="connsiteX1" fmla="*/ 694869 w 10423035"/>
              <a:gd name="connsiteY1" fmla="*/ 0 h 1113570"/>
              <a:gd name="connsiteX2" fmla="*/ 1181277 w 10423035"/>
              <a:gd name="connsiteY2" fmla="*/ 0 h 1113570"/>
              <a:gd name="connsiteX3" fmla="*/ 1667686 w 10423035"/>
              <a:gd name="connsiteY3" fmla="*/ 0 h 1113570"/>
              <a:gd name="connsiteX4" fmla="*/ 2362555 w 10423035"/>
              <a:gd name="connsiteY4" fmla="*/ 0 h 1113570"/>
              <a:gd name="connsiteX5" fmla="*/ 3265884 w 10423035"/>
              <a:gd name="connsiteY5" fmla="*/ 0 h 1113570"/>
              <a:gd name="connsiteX6" fmla="*/ 3856523 w 10423035"/>
              <a:gd name="connsiteY6" fmla="*/ 0 h 1113570"/>
              <a:gd name="connsiteX7" fmla="*/ 4447162 w 10423035"/>
              <a:gd name="connsiteY7" fmla="*/ 0 h 1113570"/>
              <a:gd name="connsiteX8" fmla="*/ 5350491 w 10423035"/>
              <a:gd name="connsiteY8" fmla="*/ 0 h 1113570"/>
              <a:gd name="connsiteX9" fmla="*/ 6149591 w 10423035"/>
              <a:gd name="connsiteY9" fmla="*/ 0 h 1113570"/>
              <a:gd name="connsiteX10" fmla="*/ 6740229 w 10423035"/>
              <a:gd name="connsiteY10" fmla="*/ 0 h 1113570"/>
              <a:gd name="connsiteX11" fmla="*/ 7226638 w 10423035"/>
              <a:gd name="connsiteY11" fmla="*/ 0 h 1113570"/>
              <a:gd name="connsiteX12" fmla="*/ 7817276 w 10423035"/>
              <a:gd name="connsiteY12" fmla="*/ 0 h 1113570"/>
              <a:gd name="connsiteX13" fmla="*/ 8303685 w 10423035"/>
              <a:gd name="connsiteY13" fmla="*/ 0 h 1113570"/>
              <a:gd name="connsiteX14" fmla="*/ 9102784 w 10423035"/>
              <a:gd name="connsiteY14" fmla="*/ 0 h 1113570"/>
              <a:gd name="connsiteX15" fmla="*/ 9484962 w 10423035"/>
              <a:gd name="connsiteY15" fmla="*/ 0 h 1113570"/>
              <a:gd name="connsiteX16" fmla="*/ 10423035 w 10423035"/>
              <a:gd name="connsiteY16" fmla="*/ 0 h 1113570"/>
              <a:gd name="connsiteX17" fmla="*/ 10423035 w 10423035"/>
              <a:gd name="connsiteY17" fmla="*/ 534514 h 1113570"/>
              <a:gd name="connsiteX18" fmla="*/ 10423035 w 10423035"/>
              <a:gd name="connsiteY18" fmla="*/ 1113570 h 1113570"/>
              <a:gd name="connsiteX19" fmla="*/ 10040857 w 10423035"/>
              <a:gd name="connsiteY19" fmla="*/ 1113570 h 1113570"/>
              <a:gd name="connsiteX20" fmla="*/ 9345988 w 10423035"/>
              <a:gd name="connsiteY20" fmla="*/ 1113570 h 1113570"/>
              <a:gd name="connsiteX21" fmla="*/ 8546889 w 10423035"/>
              <a:gd name="connsiteY21" fmla="*/ 1113570 h 1113570"/>
              <a:gd name="connsiteX22" fmla="*/ 7956250 w 10423035"/>
              <a:gd name="connsiteY22" fmla="*/ 1113570 h 1113570"/>
              <a:gd name="connsiteX23" fmla="*/ 7469842 w 10423035"/>
              <a:gd name="connsiteY23" fmla="*/ 1113570 h 1113570"/>
              <a:gd name="connsiteX24" fmla="*/ 6879203 w 10423035"/>
              <a:gd name="connsiteY24" fmla="*/ 1113570 h 1113570"/>
              <a:gd name="connsiteX25" fmla="*/ 6080104 w 10423035"/>
              <a:gd name="connsiteY25" fmla="*/ 1113570 h 1113570"/>
              <a:gd name="connsiteX26" fmla="*/ 5176774 w 10423035"/>
              <a:gd name="connsiteY26" fmla="*/ 1113570 h 1113570"/>
              <a:gd name="connsiteX27" fmla="*/ 4273444 w 10423035"/>
              <a:gd name="connsiteY27" fmla="*/ 1113570 h 1113570"/>
              <a:gd name="connsiteX28" fmla="*/ 3578575 w 10423035"/>
              <a:gd name="connsiteY28" fmla="*/ 1113570 h 1113570"/>
              <a:gd name="connsiteX29" fmla="*/ 2883706 w 10423035"/>
              <a:gd name="connsiteY29" fmla="*/ 1113570 h 1113570"/>
              <a:gd name="connsiteX30" fmla="*/ 2501528 w 10423035"/>
              <a:gd name="connsiteY30" fmla="*/ 1113570 h 1113570"/>
              <a:gd name="connsiteX31" fmla="*/ 1806659 w 10423035"/>
              <a:gd name="connsiteY31" fmla="*/ 1113570 h 1113570"/>
              <a:gd name="connsiteX32" fmla="*/ 1320251 w 10423035"/>
              <a:gd name="connsiteY32" fmla="*/ 1113570 h 1113570"/>
              <a:gd name="connsiteX33" fmla="*/ 625382 w 10423035"/>
              <a:gd name="connsiteY33" fmla="*/ 1113570 h 1113570"/>
              <a:gd name="connsiteX34" fmla="*/ 0 w 10423035"/>
              <a:gd name="connsiteY34" fmla="*/ 1113570 h 1113570"/>
              <a:gd name="connsiteX35" fmla="*/ 0 w 10423035"/>
              <a:gd name="connsiteY35" fmla="*/ 534514 h 1113570"/>
              <a:gd name="connsiteX36" fmla="*/ 0 w 10423035"/>
              <a:gd name="connsiteY36" fmla="*/ 0 h 111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423035" h="1113570" fill="none" extrusionOk="0">
                <a:moveTo>
                  <a:pt x="0" y="0"/>
                </a:moveTo>
                <a:cubicBezTo>
                  <a:pt x="209635" y="32337"/>
                  <a:pt x="525031" y="-28006"/>
                  <a:pt x="694869" y="0"/>
                </a:cubicBezTo>
                <a:cubicBezTo>
                  <a:pt x="864707" y="28006"/>
                  <a:pt x="1015981" y="-19076"/>
                  <a:pt x="1181277" y="0"/>
                </a:cubicBezTo>
                <a:cubicBezTo>
                  <a:pt x="1346573" y="19076"/>
                  <a:pt x="1531661" y="-6076"/>
                  <a:pt x="1667686" y="0"/>
                </a:cubicBezTo>
                <a:cubicBezTo>
                  <a:pt x="1803711" y="6076"/>
                  <a:pt x="2148207" y="1689"/>
                  <a:pt x="2362555" y="0"/>
                </a:cubicBezTo>
                <a:cubicBezTo>
                  <a:pt x="2576903" y="-1689"/>
                  <a:pt x="2970081" y="13177"/>
                  <a:pt x="3265884" y="0"/>
                </a:cubicBezTo>
                <a:cubicBezTo>
                  <a:pt x="3561687" y="-13177"/>
                  <a:pt x="3673252" y="-21452"/>
                  <a:pt x="3856523" y="0"/>
                </a:cubicBezTo>
                <a:cubicBezTo>
                  <a:pt x="4039794" y="21452"/>
                  <a:pt x="4314604" y="-26776"/>
                  <a:pt x="4447162" y="0"/>
                </a:cubicBezTo>
                <a:cubicBezTo>
                  <a:pt x="4579720" y="26776"/>
                  <a:pt x="4981770" y="-31419"/>
                  <a:pt x="5350491" y="0"/>
                </a:cubicBezTo>
                <a:cubicBezTo>
                  <a:pt x="5719212" y="31419"/>
                  <a:pt x="5773888" y="25758"/>
                  <a:pt x="6149591" y="0"/>
                </a:cubicBezTo>
                <a:cubicBezTo>
                  <a:pt x="6525294" y="-25758"/>
                  <a:pt x="6561537" y="-12699"/>
                  <a:pt x="6740229" y="0"/>
                </a:cubicBezTo>
                <a:cubicBezTo>
                  <a:pt x="6918921" y="12699"/>
                  <a:pt x="7102148" y="8014"/>
                  <a:pt x="7226638" y="0"/>
                </a:cubicBezTo>
                <a:cubicBezTo>
                  <a:pt x="7351128" y="-8014"/>
                  <a:pt x="7631023" y="-10326"/>
                  <a:pt x="7817276" y="0"/>
                </a:cubicBezTo>
                <a:cubicBezTo>
                  <a:pt x="8003529" y="10326"/>
                  <a:pt x="8173776" y="22105"/>
                  <a:pt x="8303685" y="0"/>
                </a:cubicBezTo>
                <a:cubicBezTo>
                  <a:pt x="8433594" y="-22105"/>
                  <a:pt x="8821601" y="-22566"/>
                  <a:pt x="9102784" y="0"/>
                </a:cubicBezTo>
                <a:cubicBezTo>
                  <a:pt x="9383967" y="22566"/>
                  <a:pt x="9298886" y="5842"/>
                  <a:pt x="9484962" y="0"/>
                </a:cubicBezTo>
                <a:cubicBezTo>
                  <a:pt x="9671038" y="-5842"/>
                  <a:pt x="10160447" y="-587"/>
                  <a:pt x="10423035" y="0"/>
                </a:cubicBezTo>
                <a:cubicBezTo>
                  <a:pt x="10413346" y="206441"/>
                  <a:pt x="10448236" y="364443"/>
                  <a:pt x="10423035" y="534514"/>
                </a:cubicBezTo>
                <a:cubicBezTo>
                  <a:pt x="10397834" y="704585"/>
                  <a:pt x="10447459" y="985004"/>
                  <a:pt x="10423035" y="1113570"/>
                </a:cubicBezTo>
                <a:cubicBezTo>
                  <a:pt x="10278185" y="1126378"/>
                  <a:pt x="10198911" y="1097211"/>
                  <a:pt x="10040857" y="1113570"/>
                </a:cubicBezTo>
                <a:cubicBezTo>
                  <a:pt x="9882803" y="1129929"/>
                  <a:pt x="9543074" y="1113879"/>
                  <a:pt x="9345988" y="1113570"/>
                </a:cubicBezTo>
                <a:cubicBezTo>
                  <a:pt x="9148902" y="1113261"/>
                  <a:pt x="8896420" y="1136746"/>
                  <a:pt x="8546889" y="1113570"/>
                </a:cubicBezTo>
                <a:cubicBezTo>
                  <a:pt x="8197358" y="1090394"/>
                  <a:pt x="8111930" y="1113456"/>
                  <a:pt x="7956250" y="1113570"/>
                </a:cubicBezTo>
                <a:cubicBezTo>
                  <a:pt x="7800570" y="1113684"/>
                  <a:pt x="7694766" y="1107135"/>
                  <a:pt x="7469842" y="1113570"/>
                </a:cubicBezTo>
                <a:cubicBezTo>
                  <a:pt x="7244918" y="1120005"/>
                  <a:pt x="7104333" y="1093978"/>
                  <a:pt x="6879203" y="1113570"/>
                </a:cubicBezTo>
                <a:cubicBezTo>
                  <a:pt x="6654073" y="1133162"/>
                  <a:pt x="6390820" y="1144413"/>
                  <a:pt x="6080104" y="1113570"/>
                </a:cubicBezTo>
                <a:cubicBezTo>
                  <a:pt x="5769388" y="1082727"/>
                  <a:pt x="5374272" y="1118482"/>
                  <a:pt x="5176774" y="1113570"/>
                </a:cubicBezTo>
                <a:cubicBezTo>
                  <a:pt x="4979276" y="1108659"/>
                  <a:pt x="4534114" y="1108152"/>
                  <a:pt x="4273444" y="1113570"/>
                </a:cubicBezTo>
                <a:cubicBezTo>
                  <a:pt x="4012774" y="1118989"/>
                  <a:pt x="3921035" y="1130634"/>
                  <a:pt x="3578575" y="1113570"/>
                </a:cubicBezTo>
                <a:cubicBezTo>
                  <a:pt x="3236115" y="1096506"/>
                  <a:pt x="3122663" y="1096671"/>
                  <a:pt x="2883706" y="1113570"/>
                </a:cubicBezTo>
                <a:cubicBezTo>
                  <a:pt x="2644749" y="1130469"/>
                  <a:pt x="2616030" y="1125031"/>
                  <a:pt x="2501528" y="1113570"/>
                </a:cubicBezTo>
                <a:cubicBezTo>
                  <a:pt x="2387026" y="1102109"/>
                  <a:pt x="2148557" y="1129289"/>
                  <a:pt x="1806659" y="1113570"/>
                </a:cubicBezTo>
                <a:cubicBezTo>
                  <a:pt x="1464761" y="1097851"/>
                  <a:pt x="1507312" y="1112633"/>
                  <a:pt x="1320251" y="1113570"/>
                </a:cubicBezTo>
                <a:cubicBezTo>
                  <a:pt x="1133190" y="1114507"/>
                  <a:pt x="926683" y="1134079"/>
                  <a:pt x="625382" y="1113570"/>
                </a:cubicBezTo>
                <a:cubicBezTo>
                  <a:pt x="324081" y="1093061"/>
                  <a:pt x="230283" y="1085379"/>
                  <a:pt x="0" y="1113570"/>
                </a:cubicBezTo>
                <a:cubicBezTo>
                  <a:pt x="-1781" y="929767"/>
                  <a:pt x="-9515" y="795253"/>
                  <a:pt x="0" y="534514"/>
                </a:cubicBezTo>
                <a:cubicBezTo>
                  <a:pt x="9515" y="273775"/>
                  <a:pt x="-14395" y="196422"/>
                  <a:pt x="0" y="0"/>
                </a:cubicBezTo>
                <a:close/>
              </a:path>
              <a:path w="10423035" h="1113570" stroke="0" extrusionOk="0">
                <a:moveTo>
                  <a:pt x="0" y="0"/>
                </a:moveTo>
                <a:cubicBezTo>
                  <a:pt x="289912" y="22076"/>
                  <a:pt x="435481" y="-14986"/>
                  <a:pt x="590639" y="0"/>
                </a:cubicBezTo>
                <a:cubicBezTo>
                  <a:pt x="745797" y="14986"/>
                  <a:pt x="1164483" y="12200"/>
                  <a:pt x="1493968" y="0"/>
                </a:cubicBezTo>
                <a:cubicBezTo>
                  <a:pt x="1823453" y="-12200"/>
                  <a:pt x="2092124" y="-43827"/>
                  <a:pt x="2397298" y="0"/>
                </a:cubicBezTo>
                <a:cubicBezTo>
                  <a:pt x="2702472" y="43827"/>
                  <a:pt x="2652861" y="12612"/>
                  <a:pt x="2883706" y="0"/>
                </a:cubicBezTo>
                <a:cubicBezTo>
                  <a:pt x="3114551" y="-12612"/>
                  <a:pt x="3336897" y="11191"/>
                  <a:pt x="3474345" y="0"/>
                </a:cubicBezTo>
                <a:cubicBezTo>
                  <a:pt x="3611793" y="-11191"/>
                  <a:pt x="3814414" y="2529"/>
                  <a:pt x="3960753" y="0"/>
                </a:cubicBezTo>
                <a:cubicBezTo>
                  <a:pt x="4107092" y="-2529"/>
                  <a:pt x="4364222" y="6599"/>
                  <a:pt x="4551392" y="0"/>
                </a:cubicBezTo>
                <a:cubicBezTo>
                  <a:pt x="4738562" y="-6599"/>
                  <a:pt x="4920140" y="18830"/>
                  <a:pt x="5037800" y="0"/>
                </a:cubicBezTo>
                <a:cubicBezTo>
                  <a:pt x="5155460" y="-18830"/>
                  <a:pt x="5502499" y="-3571"/>
                  <a:pt x="5628439" y="0"/>
                </a:cubicBezTo>
                <a:cubicBezTo>
                  <a:pt x="5754379" y="3571"/>
                  <a:pt x="6281164" y="-23478"/>
                  <a:pt x="6531769" y="0"/>
                </a:cubicBezTo>
                <a:cubicBezTo>
                  <a:pt x="6782374" y="23478"/>
                  <a:pt x="6943940" y="-17136"/>
                  <a:pt x="7122407" y="0"/>
                </a:cubicBezTo>
                <a:cubicBezTo>
                  <a:pt x="7300874" y="17136"/>
                  <a:pt x="7459463" y="14456"/>
                  <a:pt x="7608816" y="0"/>
                </a:cubicBezTo>
                <a:cubicBezTo>
                  <a:pt x="7758169" y="-14456"/>
                  <a:pt x="7882035" y="3764"/>
                  <a:pt x="7990993" y="0"/>
                </a:cubicBezTo>
                <a:cubicBezTo>
                  <a:pt x="8099951" y="-3764"/>
                  <a:pt x="8184647" y="8216"/>
                  <a:pt x="8373171" y="0"/>
                </a:cubicBezTo>
                <a:cubicBezTo>
                  <a:pt x="8561695" y="-8216"/>
                  <a:pt x="8622120" y="-21631"/>
                  <a:pt x="8859580" y="0"/>
                </a:cubicBezTo>
                <a:cubicBezTo>
                  <a:pt x="9097040" y="21631"/>
                  <a:pt x="9228218" y="-993"/>
                  <a:pt x="9345988" y="0"/>
                </a:cubicBezTo>
                <a:cubicBezTo>
                  <a:pt x="9463758" y="993"/>
                  <a:pt x="10193536" y="1919"/>
                  <a:pt x="10423035" y="0"/>
                </a:cubicBezTo>
                <a:cubicBezTo>
                  <a:pt x="10425956" y="192552"/>
                  <a:pt x="10403723" y="269442"/>
                  <a:pt x="10423035" y="523378"/>
                </a:cubicBezTo>
                <a:cubicBezTo>
                  <a:pt x="10442347" y="777314"/>
                  <a:pt x="10424700" y="902396"/>
                  <a:pt x="10423035" y="1113570"/>
                </a:cubicBezTo>
                <a:cubicBezTo>
                  <a:pt x="10025955" y="1129498"/>
                  <a:pt x="9948596" y="1147729"/>
                  <a:pt x="9519705" y="1113570"/>
                </a:cubicBezTo>
                <a:cubicBezTo>
                  <a:pt x="9090814" y="1079412"/>
                  <a:pt x="8828287" y="1095167"/>
                  <a:pt x="8616376" y="1113570"/>
                </a:cubicBezTo>
                <a:cubicBezTo>
                  <a:pt x="8404465" y="1131973"/>
                  <a:pt x="8058212" y="1152630"/>
                  <a:pt x="7817276" y="1113570"/>
                </a:cubicBezTo>
                <a:cubicBezTo>
                  <a:pt x="7576340" y="1074510"/>
                  <a:pt x="7405444" y="1086796"/>
                  <a:pt x="7226638" y="1113570"/>
                </a:cubicBezTo>
                <a:cubicBezTo>
                  <a:pt x="7047832" y="1140344"/>
                  <a:pt x="6757874" y="1102628"/>
                  <a:pt x="6323308" y="1113570"/>
                </a:cubicBezTo>
                <a:cubicBezTo>
                  <a:pt x="5888742" y="1124513"/>
                  <a:pt x="5828638" y="1145644"/>
                  <a:pt x="5419978" y="1113570"/>
                </a:cubicBezTo>
                <a:cubicBezTo>
                  <a:pt x="5011318" y="1081497"/>
                  <a:pt x="5124673" y="1119372"/>
                  <a:pt x="5037800" y="1113570"/>
                </a:cubicBezTo>
                <a:cubicBezTo>
                  <a:pt x="4950927" y="1107768"/>
                  <a:pt x="4568345" y="1069710"/>
                  <a:pt x="4134471" y="1113570"/>
                </a:cubicBezTo>
                <a:cubicBezTo>
                  <a:pt x="3700597" y="1157430"/>
                  <a:pt x="3671194" y="1123068"/>
                  <a:pt x="3543832" y="1113570"/>
                </a:cubicBezTo>
                <a:cubicBezTo>
                  <a:pt x="3416470" y="1104072"/>
                  <a:pt x="3283024" y="1098680"/>
                  <a:pt x="3161654" y="1113570"/>
                </a:cubicBezTo>
                <a:cubicBezTo>
                  <a:pt x="3040284" y="1128460"/>
                  <a:pt x="2873418" y="1127989"/>
                  <a:pt x="2779476" y="1113570"/>
                </a:cubicBezTo>
                <a:cubicBezTo>
                  <a:pt x="2685534" y="1099151"/>
                  <a:pt x="2330418" y="1141836"/>
                  <a:pt x="2188837" y="1113570"/>
                </a:cubicBezTo>
                <a:cubicBezTo>
                  <a:pt x="2047256" y="1085304"/>
                  <a:pt x="1792163" y="1126640"/>
                  <a:pt x="1493968" y="1113570"/>
                </a:cubicBezTo>
                <a:cubicBezTo>
                  <a:pt x="1195773" y="1100500"/>
                  <a:pt x="1039129" y="1116729"/>
                  <a:pt x="903330" y="1113570"/>
                </a:cubicBezTo>
                <a:cubicBezTo>
                  <a:pt x="767531" y="1110411"/>
                  <a:pt x="298606" y="1149975"/>
                  <a:pt x="0" y="1113570"/>
                </a:cubicBezTo>
                <a:cubicBezTo>
                  <a:pt x="22351" y="885834"/>
                  <a:pt x="-21526" y="839599"/>
                  <a:pt x="0" y="567921"/>
                </a:cubicBezTo>
                <a:cubicBezTo>
                  <a:pt x="21526" y="296243"/>
                  <a:pt x="22475" y="14097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0722391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ce dernier télécharge l’application mobile Ce Net,  il pourra s’enrôler à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Secur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utiliser celui-ci au moment du paiement sur internet.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besoin, vous pouvez rassurer le dirigeant quant au fait que les éléments transmis au porteur de carte ne lui permettront pas de visualiser les comptes ni d’accéder à l’espace de Banque en Ligne. 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EDC9D07-2A6A-4396-B31E-D359ED4B6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1337">
            <a:off x="437875" y="2270061"/>
            <a:ext cx="949152" cy="63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242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4B7D8C21-AA07-4832-B680-B69F2FA4741C}" vid="{EC3B361A-EF12-491F-8657-3F61CD031D9B}"/>
    </a:ext>
  </a:extLst>
</a:theme>
</file>

<file path=ppt/theme/theme2.xml><?xml version="1.0" encoding="utf-8"?>
<a:theme xmlns:a="http://schemas.openxmlformats.org/drawingml/2006/main" name="2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-Communaute.potx" id="{1FE3160E-238D-4CE2-A57F-9738528E2CC3}" vid="{39D068A1-10D8-45A9-B855-7FD32DB05787}"/>
    </a:ext>
  </a:extLst>
</a:theme>
</file>

<file path=ppt/theme/theme3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-CEGEE (2).pptx" id="{DD8D44D1-D5B7-4298-A182-2E6DB2309D85}" vid="{B38A5C8B-0F7F-4F30-986D-B0904AB64E3E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4063</TotalTime>
  <Words>1374</Words>
  <Application>Microsoft Office PowerPoint</Application>
  <PresentationFormat>Grand écran</PresentationFormat>
  <Paragraphs>242</Paragraphs>
  <Slides>20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7" baseType="lpstr">
      <vt:lpstr>Arial</vt:lpstr>
      <vt:lpstr>Arial Black</vt:lpstr>
      <vt:lpstr>Arial Narrow</vt:lpstr>
      <vt:lpstr>Cabin Condensed</vt:lpstr>
      <vt:lpstr>Calibri</vt:lpstr>
      <vt:lpstr>Cambria Math</vt:lpstr>
      <vt:lpstr>Courier New</vt:lpstr>
      <vt:lpstr>Montserrat Black</vt:lpstr>
      <vt:lpstr>Montserrat ExtraBold</vt:lpstr>
      <vt:lpstr>Montserrat SemiBold</vt:lpstr>
      <vt:lpstr>Symbol</vt:lpstr>
      <vt:lpstr>Wingdings</vt:lpstr>
      <vt:lpstr>Wingdings 2</vt:lpstr>
      <vt:lpstr>Thème Office</vt:lpstr>
      <vt:lpstr>2_Conception personnalisée</vt:lpstr>
      <vt:lpstr>Caisse d'Epargne</vt:lpstr>
      <vt:lpstr>Document</vt:lpstr>
      <vt:lpstr>Mise en place d’un abonnement Ce Net Comptes 3DS gratuit</vt:lpstr>
      <vt:lpstr>Présentation PowerPoint</vt:lpstr>
      <vt:lpstr>Présentation PowerPoint</vt:lpstr>
      <vt:lpstr>01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02</vt:lpstr>
      <vt:lpstr>Présentation PowerPoint</vt:lpstr>
      <vt:lpstr>03</vt:lpstr>
      <vt:lpstr>Présentation PowerPoint</vt:lpstr>
      <vt:lpstr>Présentation PowerPoint</vt:lpstr>
      <vt:lpstr>Présentation PowerPoint</vt:lpstr>
      <vt:lpstr>04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Sécurité des paiements par carte sur internet</dc:title>
  <dc:creator>ZINCK Yves [CEGEE]</dc:creator>
  <cp:lastModifiedBy>ZINCK Yves [CEGEE]</cp:lastModifiedBy>
  <cp:revision>18</cp:revision>
  <dcterms:created xsi:type="dcterms:W3CDTF">2023-02-03T15:14:01Z</dcterms:created>
  <dcterms:modified xsi:type="dcterms:W3CDTF">2023-04-05T08:57:55Z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