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68" r:id="rId6"/>
    <p:sldId id="278" r:id="rId7"/>
    <p:sldId id="269" r:id="rId8"/>
    <p:sldId id="271" r:id="rId9"/>
    <p:sldId id="272" r:id="rId10"/>
    <p:sldId id="273" r:id="rId11"/>
    <p:sldId id="274" r:id="rId12"/>
    <p:sldId id="275" r:id="rId13"/>
    <p:sldId id="281" r:id="rId14"/>
    <p:sldId id="282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6C6C"/>
    <a:srgbClr val="404040"/>
    <a:srgbClr val="5E6468"/>
    <a:srgbClr val="1D9DD9"/>
    <a:srgbClr val="FFD817"/>
    <a:srgbClr val="3EAB36"/>
    <a:srgbClr val="E60B15"/>
    <a:srgbClr val="1EA3E2"/>
    <a:srgbClr val="77BF32"/>
    <a:srgbClr val="3F6D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AA4E3D-91A9-480C-BE2F-A14C0E0389EC}" v="407" dt="2023-04-05T09:04:40.6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S::yves.zinck@cegee.caisse-epargne.fr::58ab786b-eff3-4fb5-b8c5-161f6b44608b" providerId="AD" clId="Web-{43C6B9AF-BBC8-F936-2567-EAE1C27F7D47}"/>
    <pc:docChg chg="modSld">
      <pc:chgData name="ZINCK Yves [CEGEE]" userId="S::yves.zinck@cegee.caisse-epargne.fr::58ab786b-eff3-4fb5-b8c5-161f6b44608b" providerId="AD" clId="Web-{43C6B9AF-BBC8-F936-2567-EAE1C27F7D47}" dt="2023-03-21T14:27:07.510" v="2" actId="20577"/>
      <pc:docMkLst>
        <pc:docMk/>
      </pc:docMkLst>
      <pc:sldChg chg="modSp">
        <pc:chgData name="ZINCK Yves [CEGEE]" userId="S::yves.zinck@cegee.caisse-epargne.fr::58ab786b-eff3-4fb5-b8c5-161f6b44608b" providerId="AD" clId="Web-{43C6B9AF-BBC8-F936-2567-EAE1C27F7D47}" dt="2023-03-21T14:27:07.510" v="2" actId="20577"/>
        <pc:sldMkLst>
          <pc:docMk/>
          <pc:sldMk cId="3127470661" sldId="278"/>
        </pc:sldMkLst>
        <pc:spChg chg="mod">
          <ac:chgData name="ZINCK Yves [CEGEE]" userId="S::yves.zinck@cegee.caisse-epargne.fr::58ab786b-eff3-4fb5-b8c5-161f6b44608b" providerId="AD" clId="Web-{43C6B9AF-BBC8-F936-2567-EAE1C27F7D47}" dt="2023-03-21T14:27:07.510" v="2" actId="20577"/>
          <ac:spMkLst>
            <pc:docMk/>
            <pc:sldMk cId="3127470661" sldId="278"/>
            <ac:spMk id="7" creationId="{1D7CB8E1-28E3-40F9-8B22-0CC9946FADCF}"/>
          </ac:spMkLst>
        </pc:spChg>
      </pc:sldChg>
    </pc:docChg>
  </pc:docChgLst>
  <pc:docChgLst>
    <pc:chgData name="ZINCK Yves [CEGEE]" userId="S::yves.zinck@cegee.caisse-epargne.fr::58ab786b-eff3-4fb5-b8c5-161f6b44608b" providerId="AD" clId="Web-{949F7220-56F5-47CD-FE23-6705CAE2BDF9}"/>
    <pc:docChg chg="modSld">
      <pc:chgData name="ZINCK Yves [CEGEE]" userId="S::yves.zinck@cegee.caisse-epargne.fr::58ab786b-eff3-4fb5-b8c5-161f6b44608b" providerId="AD" clId="Web-{949F7220-56F5-47CD-FE23-6705CAE2BDF9}" dt="2023-03-21T08:27:47.602" v="0" actId="20577"/>
      <pc:docMkLst>
        <pc:docMk/>
      </pc:docMkLst>
      <pc:sldChg chg="modSp">
        <pc:chgData name="ZINCK Yves [CEGEE]" userId="S::yves.zinck@cegee.caisse-epargne.fr::58ab786b-eff3-4fb5-b8c5-161f6b44608b" providerId="AD" clId="Web-{949F7220-56F5-47CD-FE23-6705CAE2BDF9}" dt="2023-03-21T08:27:47.602" v="0" actId="20577"/>
        <pc:sldMkLst>
          <pc:docMk/>
          <pc:sldMk cId="4018691443" sldId="268"/>
        </pc:sldMkLst>
        <pc:spChg chg="mod">
          <ac:chgData name="ZINCK Yves [CEGEE]" userId="S::yves.zinck@cegee.caisse-epargne.fr::58ab786b-eff3-4fb5-b8c5-161f6b44608b" providerId="AD" clId="Web-{949F7220-56F5-47CD-FE23-6705CAE2BDF9}" dt="2023-03-21T08:27:47.602" v="0" actId="20577"/>
          <ac:spMkLst>
            <pc:docMk/>
            <pc:sldMk cId="4018691443" sldId="268"/>
            <ac:spMk id="5" creationId="{ECFE230B-79F5-4562-B6FA-303E1466E7C2}"/>
          </ac:spMkLst>
        </pc:spChg>
      </pc:sldChg>
    </pc:docChg>
  </pc:docChgLst>
  <pc:docChgLst>
    <pc:chgData name="ZINCK Yves [CEGEE]" userId="S::yves.zinck@cegee.caisse-epargne.fr::58ab786b-eff3-4fb5-b8c5-161f6b44608b" providerId="AD" clId="Web-{E1A2F101-1E7B-0D38-6263-F37020817F3B}"/>
    <pc:docChg chg="modSld">
      <pc:chgData name="ZINCK Yves [CEGEE]" userId="S::yves.zinck@cegee.caisse-epargne.fr::58ab786b-eff3-4fb5-b8c5-161f6b44608b" providerId="AD" clId="Web-{E1A2F101-1E7B-0D38-6263-F37020817F3B}" dt="2023-03-09T14:29:40.845" v="2" actId="20577"/>
      <pc:docMkLst>
        <pc:docMk/>
      </pc:docMkLst>
      <pc:sldChg chg="modSp">
        <pc:chgData name="ZINCK Yves [CEGEE]" userId="S::yves.zinck@cegee.caisse-epargne.fr::58ab786b-eff3-4fb5-b8c5-161f6b44608b" providerId="AD" clId="Web-{E1A2F101-1E7B-0D38-6263-F37020817F3B}" dt="2023-03-09T14:29:40.845" v="2" actId="20577"/>
        <pc:sldMkLst>
          <pc:docMk/>
          <pc:sldMk cId="1669124227" sldId="276"/>
        </pc:sldMkLst>
        <pc:spChg chg="mod">
          <ac:chgData name="ZINCK Yves [CEGEE]" userId="S::yves.zinck@cegee.caisse-epargne.fr::58ab786b-eff3-4fb5-b8c5-161f6b44608b" providerId="AD" clId="Web-{E1A2F101-1E7B-0D38-6263-F37020817F3B}" dt="2023-03-09T14:29:40.845" v="2" actId="20577"/>
          <ac:spMkLst>
            <pc:docMk/>
            <pc:sldMk cId="1669124227" sldId="276"/>
            <ac:spMk id="11" creationId="{EC1CB349-AACA-4584-8F46-0DB7FAAF771E}"/>
          </ac:spMkLst>
        </pc:spChg>
      </pc:sldChg>
    </pc:docChg>
  </pc:docChgLst>
  <pc:docChgLst>
    <pc:chgData name="ZINCK Yves [CEGEE]" userId="S::yves.zinck@cegee.caisse-epargne.fr::58ab786b-eff3-4fb5-b8c5-161f6b44608b" providerId="AD" clId="Web-{0740412A-C5A4-85B0-97D5-9AE5305E1D26}"/>
    <pc:docChg chg="modSld">
      <pc:chgData name="ZINCK Yves [CEGEE]" userId="S::yves.zinck@cegee.caisse-epargne.fr::58ab786b-eff3-4fb5-b8c5-161f6b44608b" providerId="AD" clId="Web-{0740412A-C5A4-85B0-97D5-9AE5305E1D26}" dt="2023-03-08T09:33:36.027" v="70" actId="20577"/>
      <pc:docMkLst>
        <pc:docMk/>
      </pc:docMkLst>
      <pc:sldChg chg="delSp">
        <pc:chgData name="ZINCK Yves [CEGEE]" userId="S::yves.zinck@cegee.caisse-epargne.fr::58ab786b-eff3-4fb5-b8c5-161f6b44608b" providerId="AD" clId="Web-{0740412A-C5A4-85B0-97D5-9AE5305E1D26}" dt="2023-03-08T08:56:24.445" v="1"/>
        <pc:sldMkLst>
          <pc:docMk/>
          <pc:sldMk cId="2111532554" sldId="269"/>
        </pc:sldMkLst>
        <pc:spChg chg="del">
          <ac:chgData name="ZINCK Yves [CEGEE]" userId="S::yves.zinck@cegee.caisse-epargne.fr::58ab786b-eff3-4fb5-b8c5-161f6b44608b" providerId="AD" clId="Web-{0740412A-C5A4-85B0-97D5-9AE5305E1D26}" dt="2023-03-08T08:56:24.445" v="1"/>
          <ac:spMkLst>
            <pc:docMk/>
            <pc:sldMk cId="2111532554" sldId="269"/>
            <ac:spMk id="34" creationId="{B76A8D81-FB77-461B-AA3F-CCC40854DC29}"/>
          </ac:spMkLst>
        </pc:spChg>
        <pc:spChg chg="del">
          <ac:chgData name="ZINCK Yves [CEGEE]" userId="S::yves.zinck@cegee.caisse-epargne.fr::58ab786b-eff3-4fb5-b8c5-161f6b44608b" providerId="AD" clId="Web-{0740412A-C5A4-85B0-97D5-9AE5305E1D26}" dt="2023-03-08T08:56:22.633" v="0"/>
          <ac:spMkLst>
            <pc:docMk/>
            <pc:sldMk cId="2111532554" sldId="269"/>
            <ac:spMk id="36" creationId="{84A2158E-FE7E-480A-8384-E6F54898E504}"/>
          </ac:spMkLst>
        </pc:spChg>
      </pc:sldChg>
      <pc:sldChg chg="modSp">
        <pc:chgData name="ZINCK Yves [CEGEE]" userId="S::yves.zinck@cegee.caisse-epargne.fr::58ab786b-eff3-4fb5-b8c5-161f6b44608b" providerId="AD" clId="Web-{0740412A-C5A4-85B0-97D5-9AE5305E1D26}" dt="2023-03-08T08:58:07.668" v="3" actId="20577"/>
        <pc:sldMkLst>
          <pc:docMk/>
          <pc:sldMk cId="2830265900" sldId="271"/>
        </pc:sldMkLst>
        <pc:spChg chg="mod">
          <ac:chgData name="ZINCK Yves [CEGEE]" userId="S::yves.zinck@cegee.caisse-epargne.fr::58ab786b-eff3-4fb5-b8c5-161f6b44608b" providerId="AD" clId="Web-{0740412A-C5A4-85B0-97D5-9AE5305E1D26}" dt="2023-03-08T08:58:07.668" v="3" actId="20577"/>
          <ac:spMkLst>
            <pc:docMk/>
            <pc:sldMk cId="2830265900" sldId="271"/>
            <ac:spMk id="23" creationId="{52A0211D-FAD3-4485-BC00-AA0D821EF1D1}"/>
          </ac:spMkLst>
        </pc:spChg>
      </pc:sldChg>
      <pc:sldChg chg="addSp delSp modSp">
        <pc:chgData name="ZINCK Yves [CEGEE]" userId="S::yves.zinck@cegee.caisse-epargne.fr::58ab786b-eff3-4fb5-b8c5-161f6b44608b" providerId="AD" clId="Web-{0740412A-C5A4-85B0-97D5-9AE5305E1D26}" dt="2023-03-08T09:33:36.027" v="70" actId="20577"/>
        <pc:sldMkLst>
          <pc:docMk/>
          <pc:sldMk cId="2179145746" sldId="272"/>
        </pc:sldMkLst>
        <pc:spChg chg="add del">
          <ac:chgData name="ZINCK Yves [CEGEE]" userId="S::yves.zinck@cegee.caisse-epargne.fr::58ab786b-eff3-4fb5-b8c5-161f6b44608b" providerId="AD" clId="Web-{0740412A-C5A4-85B0-97D5-9AE5305E1D26}" dt="2023-03-08T08:59:45.907" v="7"/>
          <ac:spMkLst>
            <pc:docMk/>
            <pc:sldMk cId="2179145746" sldId="272"/>
            <ac:spMk id="5" creationId="{DFAC56B4-B290-F868-D9AE-D881292D4CF7}"/>
          </ac:spMkLst>
        </pc:spChg>
        <pc:spChg chg="add del">
          <ac:chgData name="ZINCK Yves [CEGEE]" userId="S::yves.zinck@cegee.caisse-epargne.fr::58ab786b-eff3-4fb5-b8c5-161f6b44608b" providerId="AD" clId="Web-{0740412A-C5A4-85B0-97D5-9AE5305E1D26}" dt="2023-03-08T08:59:45.907" v="6"/>
          <ac:spMkLst>
            <pc:docMk/>
            <pc:sldMk cId="2179145746" sldId="272"/>
            <ac:spMk id="7" creationId="{BE3D428B-F604-D4AD-A4DD-E3D4327A852E}"/>
          </ac:spMkLst>
        </pc:spChg>
        <pc:spChg chg="mod">
          <ac:chgData name="ZINCK Yves [CEGEE]" userId="S::yves.zinck@cegee.caisse-epargne.fr::58ab786b-eff3-4fb5-b8c5-161f6b44608b" providerId="AD" clId="Web-{0740412A-C5A4-85B0-97D5-9AE5305E1D26}" dt="2023-03-08T09:01:32.192" v="46" actId="1076"/>
          <ac:spMkLst>
            <pc:docMk/>
            <pc:sldMk cId="2179145746" sldId="272"/>
            <ac:spMk id="12" creationId="{AF436EC0-B0AF-41A5-B990-FB5DD5EED666}"/>
          </ac:spMkLst>
        </pc:spChg>
        <pc:spChg chg="mod">
          <ac:chgData name="ZINCK Yves [CEGEE]" userId="S::yves.zinck@cegee.caisse-epargne.fr::58ab786b-eff3-4fb5-b8c5-161f6b44608b" providerId="AD" clId="Web-{0740412A-C5A4-85B0-97D5-9AE5305E1D26}" dt="2023-03-08T09:01:37.802" v="47" actId="1076"/>
          <ac:spMkLst>
            <pc:docMk/>
            <pc:sldMk cId="2179145746" sldId="272"/>
            <ac:spMk id="14" creationId="{C6F8B1B7-DA91-4439-8437-9890A7D99651}"/>
          </ac:spMkLst>
        </pc:spChg>
        <pc:spChg chg="mod">
          <ac:chgData name="ZINCK Yves [CEGEE]" userId="S::yves.zinck@cegee.caisse-epargne.fr::58ab786b-eff3-4fb5-b8c5-161f6b44608b" providerId="AD" clId="Web-{0740412A-C5A4-85B0-97D5-9AE5305E1D26}" dt="2023-03-08T09:03:34.463" v="66" actId="1076"/>
          <ac:spMkLst>
            <pc:docMk/>
            <pc:sldMk cId="2179145746" sldId="272"/>
            <ac:spMk id="16" creationId="{50AC30DA-22F1-4E92-8050-4A87E8CF43CD}"/>
          </ac:spMkLst>
        </pc:spChg>
        <pc:spChg chg="mod">
          <ac:chgData name="ZINCK Yves [CEGEE]" userId="S::yves.zinck@cegee.caisse-epargne.fr::58ab786b-eff3-4fb5-b8c5-161f6b44608b" providerId="AD" clId="Web-{0740412A-C5A4-85B0-97D5-9AE5305E1D26}" dt="2023-03-08T09:33:36.027" v="70" actId="20577"/>
          <ac:spMkLst>
            <pc:docMk/>
            <pc:sldMk cId="2179145746" sldId="272"/>
            <ac:spMk id="17" creationId="{3D4EF919-8C1C-4B8C-9B35-D459A54C833A}"/>
          </ac:spMkLst>
        </pc:spChg>
        <pc:spChg chg="mod">
          <ac:chgData name="ZINCK Yves [CEGEE]" userId="S::yves.zinck@cegee.caisse-epargne.fr::58ab786b-eff3-4fb5-b8c5-161f6b44608b" providerId="AD" clId="Web-{0740412A-C5A4-85B0-97D5-9AE5305E1D26}" dt="2023-03-08T08:59:59.157" v="11" actId="1076"/>
          <ac:spMkLst>
            <pc:docMk/>
            <pc:sldMk cId="2179145746" sldId="272"/>
            <ac:spMk id="18" creationId="{C5D70D4D-A2C5-43DA-9783-3F594D90F7B8}"/>
          </ac:spMkLst>
        </pc:spChg>
        <pc:spChg chg="mod ord">
          <ac:chgData name="ZINCK Yves [CEGEE]" userId="S::yves.zinck@cegee.caisse-epargne.fr::58ab786b-eff3-4fb5-b8c5-161f6b44608b" providerId="AD" clId="Web-{0740412A-C5A4-85B0-97D5-9AE5305E1D26}" dt="2023-03-08T09:01:23.192" v="45"/>
          <ac:spMkLst>
            <pc:docMk/>
            <pc:sldMk cId="2179145746" sldId="272"/>
            <ac:spMk id="19" creationId="{94C950B1-C4C3-43D9-9106-73583F455ACE}"/>
          </ac:spMkLst>
        </pc:spChg>
        <pc:spChg chg="add del">
          <ac:chgData name="ZINCK Yves [CEGEE]" userId="S::yves.zinck@cegee.caisse-epargne.fr::58ab786b-eff3-4fb5-b8c5-161f6b44608b" providerId="AD" clId="Web-{0740412A-C5A4-85B0-97D5-9AE5305E1D26}" dt="2023-03-08T09:00:47.347" v="41"/>
          <ac:spMkLst>
            <pc:docMk/>
            <pc:sldMk cId="2179145746" sldId="272"/>
            <ac:spMk id="20" creationId="{0791C883-6F03-0548-FA20-E47189F883E6}"/>
          </ac:spMkLst>
        </pc:spChg>
        <pc:spChg chg="mod">
          <ac:chgData name="ZINCK Yves [CEGEE]" userId="S::yves.zinck@cegee.caisse-epargne.fr::58ab786b-eff3-4fb5-b8c5-161f6b44608b" providerId="AD" clId="Web-{0740412A-C5A4-85B0-97D5-9AE5305E1D26}" dt="2023-03-08T09:01:45.224" v="48" actId="1076"/>
          <ac:spMkLst>
            <pc:docMk/>
            <pc:sldMk cId="2179145746" sldId="272"/>
            <ac:spMk id="22" creationId="{563BC622-B996-4AB7-9597-6496CE0D8CA9}"/>
          </ac:spMkLst>
        </pc:spChg>
        <pc:spChg chg="mod">
          <ac:chgData name="ZINCK Yves [CEGEE]" userId="S::yves.zinck@cegee.caisse-epargne.fr::58ab786b-eff3-4fb5-b8c5-161f6b44608b" providerId="AD" clId="Web-{0740412A-C5A4-85B0-97D5-9AE5305E1D26}" dt="2023-03-08T09:01:50.990" v="49" actId="1076"/>
          <ac:spMkLst>
            <pc:docMk/>
            <pc:sldMk cId="2179145746" sldId="272"/>
            <ac:spMk id="23" creationId="{71BD0C3C-4D42-41EA-A762-3F7675DB2AE8}"/>
          </ac:spMkLst>
        </pc:spChg>
        <pc:spChg chg="add del">
          <ac:chgData name="ZINCK Yves [CEGEE]" userId="S::yves.zinck@cegee.caisse-epargne.fr::58ab786b-eff3-4fb5-b8c5-161f6b44608b" providerId="AD" clId="Web-{0740412A-C5A4-85B0-97D5-9AE5305E1D26}" dt="2023-03-08T09:00:48.284" v="42"/>
          <ac:spMkLst>
            <pc:docMk/>
            <pc:sldMk cId="2179145746" sldId="272"/>
            <ac:spMk id="24" creationId="{A37313E6-3F93-7906-0BA6-D53E2383F9EA}"/>
          </ac:spMkLst>
        </pc:spChg>
        <pc:spChg chg="add mod">
          <ac:chgData name="ZINCK Yves [CEGEE]" userId="S::yves.zinck@cegee.caisse-epargne.fr::58ab786b-eff3-4fb5-b8c5-161f6b44608b" providerId="AD" clId="Web-{0740412A-C5A4-85B0-97D5-9AE5305E1D26}" dt="2023-03-08T09:00:57.738" v="43" actId="1076"/>
          <ac:spMkLst>
            <pc:docMk/>
            <pc:sldMk cId="2179145746" sldId="272"/>
            <ac:spMk id="26" creationId="{C2637843-5A39-CBAF-62CB-5D681CB194D7}"/>
          </ac:spMkLst>
        </pc:spChg>
        <pc:spChg chg="add del">
          <ac:chgData name="ZINCK Yves [CEGEE]" userId="S::yves.zinck@cegee.caisse-epargne.fr::58ab786b-eff3-4fb5-b8c5-161f6b44608b" providerId="AD" clId="Web-{0740412A-C5A4-85B0-97D5-9AE5305E1D26}" dt="2023-03-08T09:02:05.240" v="56"/>
          <ac:spMkLst>
            <pc:docMk/>
            <pc:sldMk cId="2179145746" sldId="272"/>
            <ac:spMk id="28" creationId="{2F731B5E-F28B-0446-96E8-5D99B6901E66}"/>
          </ac:spMkLst>
        </pc:spChg>
        <pc:spChg chg="add del">
          <ac:chgData name="ZINCK Yves [CEGEE]" userId="S::yves.zinck@cegee.caisse-epargne.fr::58ab786b-eff3-4fb5-b8c5-161f6b44608b" providerId="AD" clId="Web-{0740412A-C5A4-85B0-97D5-9AE5305E1D26}" dt="2023-03-08T09:02:05.240" v="55"/>
          <ac:spMkLst>
            <pc:docMk/>
            <pc:sldMk cId="2179145746" sldId="272"/>
            <ac:spMk id="30" creationId="{B57D832A-F052-5684-A6B8-48B2019FB0BF}"/>
          </ac:spMkLst>
        </pc:spChg>
        <pc:spChg chg="add del">
          <ac:chgData name="ZINCK Yves [CEGEE]" userId="S::yves.zinck@cegee.caisse-epargne.fr::58ab786b-eff3-4fb5-b8c5-161f6b44608b" providerId="AD" clId="Web-{0740412A-C5A4-85B0-97D5-9AE5305E1D26}" dt="2023-03-08T09:02:05.240" v="54"/>
          <ac:spMkLst>
            <pc:docMk/>
            <pc:sldMk cId="2179145746" sldId="272"/>
            <ac:spMk id="32" creationId="{82A45616-6114-0F2A-6BA7-72E4A68A6C4D}"/>
          </ac:spMkLst>
        </pc:spChg>
        <pc:spChg chg="add mod">
          <ac:chgData name="ZINCK Yves [CEGEE]" userId="S::yves.zinck@cegee.caisse-epargne.fr::58ab786b-eff3-4fb5-b8c5-161f6b44608b" providerId="AD" clId="Web-{0740412A-C5A4-85B0-97D5-9AE5305E1D26}" dt="2023-03-08T09:03:39.166" v="67" actId="1076"/>
          <ac:spMkLst>
            <pc:docMk/>
            <pc:sldMk cId="2179145746" sldId="272"/>
            <ac:spMk id="33" creationId="{01156F2E-8885-DECC-48D4-042B01BE80E3}"/>
          </ac:spMkLst>
        </pc:spChg>
        <pc:spChg chg="add mod">
          <ac:chgData name="ZINCK Yves [CEGEE]" userId="S::yves.zinck@cegee.caisse-epargne.fr::58ab786b-eff3-4fb5-b8c5-161f6b44608b" providerId="AD" clId="Web-{0740412A-C5A4-85B0-97D5-9AE5305E1D26}" dt="2023-03-08T09:03:21.665" v="64" actId="1076"/>
          <ac:spMkLst>
            <pc:docMk/>
            <pc:sldMk cId="2179145746" sldId="272"/>
            <ac:spMk id="34" creationId="{0544E519-0DD1-5AAD-9717-74D2FCF9BA9A}"/>
          </ac:spMkLst>
        </pc:spChg>
        <pc:grpChg chg="mod">
          <ac:chgData name="ZINCK Yves [CEGEE]" userId="S::yves.zinck@cegee.caisse-epargne.fr::58ab786b-eff3-4fb5-b8c5-161f6b44608b" providerId="AD" clId="Web-{0740412A-C5A4-85B0-97D5-9AE5305E1D26}" dt="2023-03-08T08:59:59.095" v="8" actId="1076"/>
          <ac:grpSpMkLst>
            <pc:docMk/>
            <pc:sldMk cId="2179145746" sldId="272"/>
            <ac:grpSpMk id="11" creationId="{BB74C0BB-782B-49AC-91EC-8651A252EB78}"/>
          </ac:grpSpMkLst>
        </pc:grpChg>
        <pc:grpChg chg="mod">
          <ac:chgData name="ZINCK Yves [CEGEE]" userId="S::yves.zinck@cegee.caisse-epargne.fr::58ab786b-eff3-4fb5-b8c5-161f6b44608b" providerId="AD" clId="Web-{0740412A-C5A4-85B0-97D5-9AE5305E1D26}" dt="2023-03-08T08:59:59.141" v="10" actId="1076"/>
          <ac:grpSpMkLst>
            <pc:docMk/>
            <pc:sldMk cId="2179145746" sldId="272"/>
            <ac:grpSpMk id="15" creationId="{6C18E19F-73DF-42F1-B3DD-ADCD4FFE49DC}"/>
          </ac:grpSpMkLst>
        </pc:grpChg>
      </pc:sldChg>
    </pc:docChg>
  </pc:docChgLst>
  <pc:docChgLst>
    <pc:chgData name="ZINCK Yves [CEGEE]" userId="58ab786b-eff3-4fb5-b8c5-161f6b44608b" providerId="ADAL" clId="{49AA4E3D-91A9-480C-BE2F-A14C0E0389EC}"/>
    <pc:docChg chg="undo custSel addSld delSld modSld sldOrd">
      <pc:chgData name="ZINCK Yves [CEGEE]" userId="58ab786b-eff3-4fb5-b8c5-161f6b44608b" providerId="ADAL" clId="{49AA4E3D-91A9-480C-BE2F-A14C0E0389EC}" dt="2023-04-05T09:04:40.615" v="5942" actId="207"/>
      <pc:docMkLst>
        <pc:docMk/>
      </pc:docMkLst>
      <pc:sldChg chg="del">
        <pc:chgData name="ZINCK Yves [CEGEE]" userId="58ab786b-eff3-4fb5-b8c5-161f6b44608b" providerId="ADAL" clId="{49AA4E3D-91A9-480C-BE2F-A14C0E0389EC}" dt="2023-02-16T16:18:47.316" v="3505" actId="47"/>
        <pc:sldMkLst>
          <pc:docMk/>
          <pc:sldMk cId="3029223875" sldId="267"/>
        </pc:sldMkLst>
      </pc:sldChg>
      <pc:sldChg chg="addSp delSp modSp mod">
        <pc:chgData name="ZINCK Yves [CEGEE]" userId="58ab786b-eff3-4fb5-b8c5-161f6b44608b" providerId="ADAL" clId="{49AA4E3D-91A9-480C-BE2F-A14C0E0389EC}" dt="2023-03-14T16:20:32.451" v="4238" actId="20577"/>
        <pc:sldMkLst>
          <pc:docMk/>
          <pc:sldMk cId="4018691443" sldId="268"/>
        </pc:sldMkLst>
        <pc:spChg chg="del">
          <ac:chgData name="ZINCK Yves [CEGEE]" userId="58ab786b-eff3-4fb5-b8c5-161f6b44608b" providerId="ADAL" clId="{49AA4E3D-91A9-480C-BE2F-A14C0E0389EC}" dt="2023-02-16T16:19:11.570" v="3506" actId="478"/>
          <ac:spMkLst>
            <pc:docMk/>
            <pc:sldMk cId="4018691443" sldId="268"/>
            <ac:spMk id="2" creationId="{CC1AF9AB-AAFF-4382-B4E1-6C04CF3072F3}"/>
          </ac:spMkLst>
        </pc:spChg>
        <pc:spChg chg="mod">
          <ac:chgData name="ZINCK Yves [CEGEE]" userId="58ab786b-eff3-4fb5-b8c5-161f6b44608b" providerId="ADAL" clId="{49AA4E3D-91A9-480C-BE2F-A14C0E0389EC}" dt="2023-02-16T16:19:19.492" v="3518" actId="20577"/>
          <ac:spMkLst>
            <pc:docMk/>
            <pc:sldMk cId="4018691443" sldId="268"/>
            <ac:spMk id="3" creationId="{A889D46D-81BD-4B0D-8959-EFD6B3C25377}"/>
          </ac:spMkLst>
        </pc:spChg>
        <pc:spChg chg="mod">
          <ac:chgData name="ZINCK Yves [CEGEE]" userId="58ab786b-eff3-4fb5-b8c5-161f6b44608b" providerId="ADAL" clId="{49AA4E3D-91A9-480C-BE2F-A14C0E0389EC}" dt="2023-03-08T10:43:43.326" v="3902" actId="20577"/>
          <ac:spMkLst>
            <pc:docMk/>
            <pc:sldMk cId="4018691443" sldId="268"/>
            <ac:spMk id="4" creationId="{F3C8D92A-3695-4E4B-9C2F-E26E1F29E8FA}"/>
          </ac:spMkLst>
        </pc:spChg>
        <pc:spChg chg="add mod">
          <ac:chgData name="ZINCK Yves [CEGEE]" userId="58ab786b-eff3-4fb5-b8c5-161f6b44608b" providerId="ADAL" clId="{49AA4E3D-91A9-480C-BE2F-A14C0E0389EC}" dt="2023-03-14T16:20:32.451" v="4238" actId="20577"/>
          <ac:spMkLst>
            <pc:docMk/>
            <pc:sldMk cId="4018691443" sldId="268"/>
            <ac:spMk id="7" creationId="{69ACC1EC-EDFC-44FD-9C05-46A31AEC7E76}"/>
          </ac:spMkLst>
        </pc:spChg>
      </pc:sldChg>
      <pc:sldChg chg="addSp delSp modSp mod">
        <pc:chgData name="ZINCK Yves [CEGEE]" userId="58ab786b-eff3-4fb5-b8c5-161f6b44608b" providerId="ADAL" clId="{49AA4E3D-91A9-480C-BE2F-A14C0E0389EC}" dt="2023-03-02T12:12:32.011" v="3819"/>
        <pc:sldMkLst>
          <pc:docMk/>
          <pc:sldMk cId="2111532554" sldId="269"/>
        </pc:sldMkLst>
        <pc:spChg chg="mod">
          <ac:chgData name="ZINCK Yves [CEGEE]" userId="58ab786b-eff3-4fb5-b8c5-161f6b44608b" providerId="ADAL" clId="{49AA4E3D-91A9-480C-BE2F-A14C0E0389EC}" dt="2023-02-16T16:20:09.303" v="3582" actId="20577"/>
          <ac:spMkLst>
            <pc:docMk/>
            <pc:sldMk cId="2111532554" sldId="269"/>
            <ac:spMk id="3" creationId="{1B13247D-C9FB-4D7A-B354-116B5B6CC28E}"/>
          </ac:spMkLst>
        </pc:spChg>
        <pc:spChg chg="mod">
          <ac:chgData name="ZINCK Yves [CEGEE]" userId="58ab786b-eff3-4fb5-b8c5-161f6b44608b" providerId="ADAL" clId="{49AA4E3D-91A9-480C-BE2F-A14C0E0389EC}" dt="2023-02-16T16:25:06.384" v="3812"/>
          <ac:spMkLst>
            <pc:docMk/>
            <pc:sldMk cId="2111532554" sldId="269"/>
            <ac:spMk id="4" creationId="{6CD000AC-A1AA-4EAE-A9FC-23C99A6100CB}"/>
          </ac:spMkLst>
        </pc:spChg>
        <pc:spChg chg="del">
          <ac:chgData name="ZINCK Yves [CEGEE]" userId="58ab786b-eff3-4fb5-b8c5-161f6b44608b" providerId="ADAL" clId="{49AA4E3D-91A9-480C-BE2F-A14C0E0389EC}" dt="2023-02-16T16:19:45.489" v="3519" actId="478"/>
          <ac:spMkLst>
            <pc:docMk/>
            <pc:sldMk cId="2111532554" sldId="269"/>
            <ac:spMk id="5" creationId="{59198D41-F9A2-4C57-BE01-23398303FF8B}"/>
          </ac:spMkLst>
        </pc:spChg>
        <pc:spChg chg="add del mod">
          <ac:chgData name="ZINCK Yves [CEGEE]" userId="58ab786b-eff3-4fb5-b8c5-161f6b44608b" providerId="ADAL" clId="{49AA4E3D-91A9-480C-BE2F-A14C0E0389EC}" dt="2023-02-16T16:19:47.822" v="3520" actId="478"/>
          <ac:spMkLst>
            <pc:docMk/>
            <pc:sldMk cId="2111532554" sldId="269"/>
            <ac:spMk id="6" creationId="{E9B78DB9-269B-4EB8-AD64-E61AF588E25C}"/>
          </ac:spMkLst>
        </pc:spChg>
        <pc:spChg chg="mod">
          <ac:chgData name="ZINCK Yves [CEGEE]" userId="58ab786b-eff3-4fb5-b8c5-161f6b44608b" providerId="ADAL" clId="{49AA4E3D-91A9-480C-BE2F-A14C0E0389EC}" dt="2023-02-14T15:36:49.471" v="2266" actId="207"/>
          <ac:spMkLst>
            <pc:docMk/>
            <pc:sldMk cId="2111532554" sldId="269"/>
            <ac:spMk id="26" creationId="{D89C8818-9F87-486A-BE2F-C1F72DC5585E}"/>
          </ac:spMkLst>
        </pc:spChg>
        <pc:spChg chg="add mod">
          <ac:chgData name="ZINCK Yves [CEGEE]" userId="58ab786b-eff3-4fb5-b8c5-161f6b44608b" providerId="ADAL" clId="{49AA4E3D-91A9-480C-BE2F-A14C0E0389EC}" dt="2023-03-02T12:12:32.011" v="3819"/>
          <ac:spMkLst>
            <pc:docMk/>
            <pc:sldMk cId="2111532554" sldId="269"/>
            <ac:spMk id="34" creationId="{B76A8D81-FB77-461B-AA3F-CCC40854DC29}"/>
          </ac:spMkLst>
        </pc:spChg>
        <pc:spChg chg="add mod">
          <ac:chgData name="ZINCK Yves [CEGEE]" userId="58ab786b-eff3-4fb5-b8c5-161f6b44608b" providerId="ADAL" clId="{49AA4E3D-91A9-480C-BE2F-A14C0E0389EC}" dt="2023-03-02T12:12:32.011" v="3819"/>
          <ac:spMkLst>
            <pc:docMk/>
            <pc:sldMk cId="2111532554" sldId="269"/>
            <ac:spMk id="36" creationId="{84A2158E-FE7E-480A-8384-E6F54898E504}"/>
          </ac:spMkLst>
        </pc:spChg>
        <pc:spChg chg="mod">
          <ac:chgData name="ZINCK Yves [CEGEE]" userId="58ab786b-eff3-4fb5-b8c5-161f6b44608b" providerId="ADAL" clId="{49AA4E3D-91A9-480C-BE2F-A14C0E0389EC}" dt="2023-02-14T15:36:59.608" v="2267" actId="207"/>
          <ac:spMkLst>
            <pc:docMk/>
            <pc:sldMk cId="2111532554" sldId="269"/>
            <ac:spMk id="42" creationId="{92DB0768-2956-4642-A43B-C5880C2F36DE}"/>
          </ac:spMkLst>
        </pc:spChg>
        <pc:spChg chg="mod">
          <ac:chgData name="ZINCK Yves [CEGEE]" userId="58ab786b-eff3-4fb5-b8c5-161f6b44608b" providerId="ADAL" clId="{49AA4E3D-91A9-480C-BE2F-A14C0E0389EC}" dt="2023-02-14T15:37:05.687" v="2268" actId="207"/>
          <ac:spMkLst>
            <pc:docMk/>
            <pc:sldMk cId="2111532554" sldId="269"/>
            <ac:spMk id="45" creationId="{1281742F-7410-4F0A-9ADB-A0D00A373806}"/>
          </ac:spMkLst>
        </pc:spChg>
        <pc:spChg chg="del">
          <ac:chgData name="ZINCK Yves [CEGEE]" userId="58ab786b-eff3-4fb5-b8c5-161f6b44608b" providerId="ADAL" clId="{49AA4E3D-91A9-480C-BE2F-A14C0E0389EC}" dt="2023-02-13T17:02:47.975" v="11" actId="478"/>
          <ac:spMkLst>
            <pc:docMk/>
            <pc:sldMk cId="2111532554" sldId="269"/>
            <ac:spMk id="49" creationId="{EDDBEA7C-4417-49C1-851E-F490A61054BB}"/>
          </ac:spMkLst>
        </pc:spChg>
        <pc:spChg chg="mod ord">
          <ac:chgData name="ZINCK Yves [CEGEE]" userId="58ab786b-eff3-4fb5-b8c5-161f6b44608b" providerId="ADAL" clId="{49AA4E3D-91A9-480C-BE2F-A14C0E0389EC}" dt="2023-02-13T17:02:27.979" v="8" actId="1076"/>
          <ac:spMkLst>
            <pc:docMk/>
            <pc:sldMk cId="2111532554" sldId="269"/>
            <ac:spMk id="50" creationId="{649C8F03-265C-4CB5-B0E7-DFA580CDE56A}"/>
          </ac:spMkLst>
        </pc:spChg>
        <pc:spChg chg="add mod">
          <ac:chgData name="ZINCK Yves [CEGEE]" userId="58ab786b-eff3-4fb5-b8c5-161f6b44608b" providerId="ADAL" clId="{49AA4E3D-91A9-480C-BE2F-A14C0E0389EC}" dt="2023-02-13T17:02:40.313" v="10" actId="1076"/>
          <ac:spMkLst>
            <pc:docMk/>
            <pc:sldMk cId="2111532554" sldId="269"/>
            <ac:spMk id="52" creationId="{8A948E49-F8EF-4A0E-93A0-53B9B2CC154E}"/>
          </ac:spMkLst>
        </pc:spChg>
        <pc:grpChg chg="del">
          <ac:chgData name="ZINCK Yves [CEGEE]" userId="58ab786b-eff3-4fb5-b8c5-161f6b44608b" providerId="ADAL" clId="{49AA4E3D-91A9-480C-BE2F-A14C0E0389EC}" dt="2023-02-13T17:02:50.538" v="12" actId="478"/>
          <ac:grpSpMkLst>
            <pc:docMk/>
            <pc:sldMk cId="2111532554" sldId="269"/>
            <ac:grpSpMk id="37" creationId="{FE5A55C8-3FC9-4763-BE9F-9B297101969F}"/>
          </ac:grpSpMkLst>
        </pc:grpChg>
        <pc:grpChg chg="mod">
          <ac:chgData name="ZINCK Yves [CEGEE]" userId="58ab786b-eff3-4fb5-b8c5-161f6b44608b" providerId="ADAL" clId="{49AA4E3D-91A9-480C-BE2F-A14C0E0389EC}" dt="2023-02-13T17:03:08.180" v="35" actId="1076"/>
          <ac:grpSpMkLst>
            <pc:docMk/>
            <pc:sldMk cId="2111532554" sldId="269"/>
            <ac:grpSpMk id="40" creationId="{F3A2CF4F-BCDE-43D6-9F4D-674781C0D90D}"/>
          </ac:grpSpMkLst>
        </pc:grpChg>
        <pc:grpChg chg="mod">
          <ac:chgData name="ZINCK Yves [CEGEE]" userId="58ab786b-eff3-4fb5-b8c5-161f6b44608b" providerId="ADAL" clId="{49AA4E3D-91A9-480C-BE2F-A14C0E0389EC}" dt="2023-02-13T17:03:08.180" v="35" actId="1076"/>
          <ac:grpSpMkLst>
            <pc:docMk/>
            <pc:sldMk cId="2111532554" sldId="269"/>
            <ac:grpSpMk id="43" creationId="{5029B295-293D-4FA0-AF98-4D4C04A7E1CB}"/>
          </ac:grpSpMkLst>
        </pc:grpChg>
        <pc:grpChg chg="del">
          <ac:chgData name="ZINCK Yves [CEGEE]" userId="58ab786b-eff3-4fb5-b8c5-161f6b44608b" providerId="ADAL" clId="{49AA4E3D-91A9-480C-BE2F-A14C0E0389EC}" dt="2023-02-13T17:02:47.975" v="11" actId="478"/>
          <ac:grpSpMkLst>
            <pc:docMk/>
            <pc:sldMk cId="2111532554" sldId="269"/>
            <ac:grpSpMk id="46" creationId="{B55245F6-FC1F-4D4B-8CC1-C0FCB6C2A666}"/>
          </ac:grpSpMkLst>
        </pc:grpChg>
        <pc:picChg chg="del">
          <ac:chgData name="ZINCK Yves [CEGEE]" userId="58ab786b-eff3-4fb5-b8c5-161f6b44608b" providerId="ADAL" clId="{49AA4E3D-91A9-480C-BE2F-A14C0E0389EC}" dt="2023-02-13T17:01:59.037" v="1" actId="478"/>
          <ac:picMkLst>
            <pc:docMk/>
            <pc:sldMk cId="2111532554" sldId="269"/>
            <ac:picMk id="36" creationId="{0C4A2C08-C6E1-4F4E-A75A-7379A5A12253}"/>
          </ac:picMkLst>
        </pc:picChg>
        <pc:picChg chg="add mod">
          <ac:chgData name="ZINCK Yves [CEGEE]" userId="58ab786b-eff3-4fb5-b8c5-161f6b44608b" providerId="ADAL" clId="{49AA4E3D-91A9-480C-BE2F-A14C0E0389EC}" dt="2023-02-13T17:02:11.269" v="5" actId="14100"/>
          <ac:picMkLst>
            <pc:docMk/>
            <pc:sldMk cId="2111532554" sldId="269"/>
            <ac:picMk id="51" creationId="{C5FB2267-B21F-4FC1-9C76-C98FA120CB84}"/>
          </ac:picMkLst>
        </pc:picChg>
        <pc:picChg chg="add mod">
          <ac:chgData name="ZINCK Yves [CEGEE]" userId="58ab786b-eff3-4fb5-b8c5-161f6b44608b" providerId="ADAL" clId="{49AA4E3D-91A9-480C-BE2F-A14C0E0389EC}" dt="2023-02-13T17:04:34.728" v="208" actId="1076"/>
          <ac:picMkLst>
            <pc:docMk/>
            <pc:sldMk cId="2111532554" sldId="269"/>
            <ac:picMk id="53" creationId="{C481C790-5E89-4859-9B60-ED540A49F967}"/>
          </ac:picMkLst>
        </pc:picChg>
      </pc:sldChg>
      <pc:sldChg chg="del">
        <pc:chgData name="ZINCK Yves [CEGEE]" userId="58ab786b-eff3-4fb5-b8c5-161f6b44608b" providerId="ADAL" clId="{49AA4E3D-91A9-480C-BE2F-A14C0E0389EC}" dt="2023-02-16T16:18:43.754" v="3504" actId="47"/>
        <pc:sldMkLst>
          <pc:docMk/>
          <pc:sldMk cId="2960353410" sldId="270"/>
        </pc:sldMkLst>
      </pc:sldChg>
      <pc:sldChg chg="addSp delSp modSp mod">
        <pc:chgData name="ZINCK Yves [CEGEE]" userId="58ab786b-eff3-4fb5-b8c5-161f6b44608b" providerId="ADAL" clId="{49AA4E3D-91A9-480C-BE2F-A14C0E0389EC}" dt="2023-02-16T16:25:12.089" v="3813"/>
        <pc:sldMkLst>
          <pc:docMk/>
          <pc:sldMk cId="2830265900" sldId="271"/>
        </pc:sldMkLst>
        <pc:spChg chg="del">
          <ac:chgData name="ZINCK Yves [CEGEE]" userId="58ab786b-eff3-4fb5-b8c5-161f6b44608b" providerId="ADAL" clId="{49AA4E3D-91A9-480C-BE2F-A14C0E0389EC}" dt="2023-02-13T17:05:39.923" v="213" actId="478"/>
          <ac:spMkLst>
            <pc:docMk/>
            <pc:sldMk cId="2830265900" sldId="271"/>
            <ac:spMk id="2" creationId="{30E3C147-0DFE-464B-89CC-A4F4CD6179FF}"/>
          </ac:spMkLst>
        </pc:spChg>
        <pc:spChg chg="mod">
          <ac:chgData name="ZINCK Yves [CEGEE]" userId="58ab786b-eff3-4fb5-b8c5-161f6b44608b" providerId="ADAL" clId="{49AA4E3D-91A9-480C-BE2F-A14C0E0389EC}" dt="2023-02-16T16:21:08.648" v="3620" actId="20577"/>
          <ac:spMkLst>
            <pc:docMk/>
            <pc:sldMk cId="2830265900" sldId="271"/>
            <ac:spMk id="3" creationId="{1B13247D-C9FB-4D7A-B354-116B5B6CC28E}"/>
          </ac:spMkLst>
        </pc:spChg>
        <pc:spChg chg="mod">
          <ac:chgData name="ZINCK Yves [CEGEE]" userId="58ab786b-eff3-4fb5-b8c5-161f6b44608b" providerId="ADAL" clId="{49AA4E3D-91A9-480C-BE2F-A14C0E0389EC}" dt="2023-02-16T16:25:12.089" v="3813"/>
          <ac:spMkLst>
            <pc:docMk/>
            <pc:sldMk cId="2830265900" sldId="271"/>
            <ac:spMk id="4" creationId="{6CD000AC-A1AA-4EAE-A9FC-23C99A6100CB}"/>
          </ac:spMkLst>
        </pc:spChg>
        <pc:spChg chg="del">
          <ac:chgData name="ZINCK Yves [CEGEE]" userId="58ab786b-eff3-4fb5-b8c5-161f6b44608b" providerId="ADAL" clId="{49AA4E3D-91A9-480C-BE2F-A14C0E0389EC}" dt="2023-02-16T16:20:15.035" v="3583" actId="478"/>
          <ac:spMkLst>
            <pc:docMk/>
            <pc:sldMk cId="2830265900" sldId="271"/>
            <ac:spMk id="5" creationId="{59198D41-F9A2-4C57-BE01-23398303FF8B}"/>
          </ac:spMkLst>
        </pc:spChg>
        <pc:spChg chg="add mod">
          <ac:chgData name="ZINCK Yves [CEGEE]" userId="58ab786b-eff3-4fb5-b8c5-161f6b44608b" providerId="ADAL" clId="{49AA4E3D-91A9-480C-BE2F-A14C0E0389EC}" dt="2023-02-14T14:27:04.587" v="271" actId="20577"/>
          <ac:spMkLst>
            <pc:docMk/>
            <pc:sldMk cId="2830265900" sldId="271"/>
            <ac:spMk id="7" creationId="{2B8C2906-C6BD-4084-B9B4-11DD97DCD9AE}"/>
          </ac:spMkLst>
        </pc:spChg>
        <pc:spChg chg="add del mod">
          <ac:chgData name="ZINCK Yves [CEGEE]" userId="58ab786b-eff3-4fb5-b8c5-161f6b44608b" providerId="ADAL" clId="{49AA4E3D-91A9-480C-BE2F-A14C0E0389EC}" dt="2023-02-13T17:05:41.375" v="214" actId="478"/>
          <ac:spMkLst>
            <pc:docMk/>
            <pc:sldMk cId="2830265900" sldId="271"/>
            <ac:spMk id="8" creationId="{32822F73-1021-4606-8F5F-DFD5541D0AA3}"/>
          </ac:spMkLst>
        </pc:spChg>
        <pc:spChg chg="mod">
          <ac:chgData name="ZINCK Yves [CEGEE]" userId="58ab786b-eff3-4fb5-b8c5-161f6b44608b" providerId="ADAL" clId="{49AA4E3D-91A9-480C-BE2F-A14C0E0389EC}" dt="2023-02-14T14:11:57.224" v="217"/>
          <ac:spMkLst>
            <pc:docMk/>
            <pc:sldMk cId="2830265900" sldId="271"/>
            <ac:spMk id="9" creationId="{56B9EF0C-9A96-48C4-8CCA-DD7C70921989}"/>
          </ac:spMkLst>
        </pc:spChg>
        <pc:spChg chg="mod">
          <ac:chgData name="ZINCK Yves [CEGEE]" userId="58ab786b-eff3-4fb5-b8c5-161f6b44608b" providerId="ADAL" clId="{49AA4E3D-91A9-480C-BE2F-A14C0E0389EC}" dt="2023-02-14T14:27:54.637" v="358" actId="20577"/>
          <ac:spMkLst>
            <pc:docMk/>
            <pc:sldMk cId="2830265900" sldId="271"/>
            <ac:spMk id="10" creationId="{3E348147-8294-446A-B25F-26D6409B11DD}"/>
          </ac:spMkLst>
        </pc:spChg>
        <pc:spChg chg="add del mod">
          <ac:chgData name="ZINCK Yves [CEGEE]" userId="58ab786b-eff3-4fb5-b8c5-161f6b44608b" providerId="ADAL" clId="{49AA4E3D-91A9-480C-BE2F-A14C0E0389EC}" dt="2023-02-16T16:21:06.207" v="3618" actId="478"/>
          <ac:spMkLst>
            <pc:docMk/>
            <pc:sldMk cId="2830265900" sldId="271"/>
            <ac:spMk id="11" creationId="{94449C1D-74CE-409F-AF03-40F9325FBBDB}"/>
          </ac:spMkLst>
        </pc:spChg>
        <pc:spChg chg="mod">
          <ac:chgData name="ZINCK Yves [CEGEE]" userId="58ab786b-eff3-4fb5-b8c5-161f6b44608b" providerId="ADAL" clId="{49AA4E3D-91A9-480C-BE2F-A14C0E0389EC}" dt="2023-02-14T14:11:57.224" v="217"/>
          <ac:spMkLst>
            <pc:docMk/>
            <pc:sldMk cId="2830265900" sldId="271"/>
            <ac:spMk id="13" creationId="{43D1F11B-0FF3-4296-B3E4-34C1A1FACAB0}"/>
          </ac:spMkLst>
        </pc:spChg>
        <pc:spChg chg="mod">
          <ac:chgData name="ZINCK Yves [CEGEE]" userId="58ab786b-eff3-4fb5-b8c5-161f6b44608b" providerId="ADAL" clId="{49AA4E3D-91A9-480C-BE2F-A14C0E0389EC}" dt="2023-02-14T14:11:57.224" v="217"/>
          <ac:spMkLst>
            <pc:docMk/>
            <pc:sldMk cId="2830265900" sldId="271"/>
            <ac:spMk id="14" creationId="{73831A21-9509-4008-8D1C-579B0321DA08}"/>
          </ac:spMkLst>
        </pc:spChg>
        <pc:spChg chg="mod">
          <ac:chgData name="ZINCK Yves [CEGEE]" userId="58ab786b-eff3-4fb5-b8c5-161f6b44608b" providerId="ADAL" clId="{49AA4E3D-91A9-480C-BE2F-A14C0E0389EC}" dt="2023-02-14T14:11:57.224" v="217"/>
          <ac:spMkLst>
            <pc:docMk/>
            <pc:sldMk cId="2830265900" sldId="271"/>
            <ac:spMk id="15" creationId="{85114F85-A7BB-464D-87A1-0C52D592D034}"/>
          </ac:spMkLst>
        </pc:spChg>
        <pc:spChg chg="mod">
          <ac:chgData name="ZINCK Yves [CEGEE]" userId="58ab786b-eff3-4fb5-b8c5-161f6b44608b" providerId="ADAL" clId="{49AA4E3D-91A9-480C-BE2F-A14C0E0389EC}" dt="2023-02-14T14:11:57.224" v="217"/>
          <ac:spMkLst>
            <pc:docMk/>
            <pc:sldMk cId="2830265900" sldId="271"/>
            <ac:spMk id="16" creationId="{28241342-C2AE-4E30-AEF6-A7391117F4D4}"/>
          </ac:spMkLst>
        </pc:spChg>
        <pc:spChg chg="add mod">
          <ac:chgData name="ZINCK Yves [CEGEE]" userId="58ab786b-eff3-4fb5-b8c5-161f6b44608b" providerId="ADAL" clId="{49AA4E3D-91A9-480C-BE2F-A14C0E0389EC}" dt="2023-02-14T14:28:01.750" v="359" actId="1076"/>
          <ac:spMkLst>
            <pc:docMk/>
            <pc:sldMk cId="2830265900" sldId="271"/>
            <ac:spMk id="17" creationId="{C6F9EF18-7516-4DA2-AA15-3A83ADE34536}"/>
          </ac:spMkLst>
        </pc:spChg>
        <pc:spChg chg="mod topLvl">
          <ac:chgData name="ZINCK Yves [CEGEE]" userId="58ab786b-eff3-4fb5-b8c5-161f6b44608b" providerId="ADAL" clId="{49AA4E3D-91A9-480C-BE2F-A14C0E0389EC}" dt="2023-02-14T14:29:47.404" v="365" actId="478"/>
          <ac:spMkLst>
            <pc:docMk/>
            <pc:sldMk cId="2830265900" sldId="271"/>
            <ac:spMk id="19" creationId="{6671C15B-D00C-42AA-9E73-58818580759A}"/>
          </ac:spMkLst>
        </pc:spChg>
        <pc:spChg chg="del mod topLvl">
          <ac:chgData name="ZINCK Yves [CEGEE]" userId="58ab786b-eff3-4fb5-b8c5-161f6b44608b" providerId="ADAL" clId="{49AA4E3D-91A9-480C-BE2F-A14C0E0389EC}" dt="2023-02-14T14:29:47.404" v="365" actId="478"/>
          <ac:spMkLst>
            <pc:docMk/>
            <pc:sldMk cId="2830265900" sldId="271"/>
            <ac:spMk id="20" creationId="{CB271BFE-D053-4EBA-AB81-5A2BCACA6908}"/>
          </ac:spMkLst>
        </pc:spChg>
        <pc:spChg chg="mod">
          <ac:chgData name="ZINCK Yves [CEGEE]" userId="58ab786b-eff3-4fb5-b8c5-161f6b44608b" providerId="ADAL" clId="{49AA4E3D-91A9-480C-BE2F-A14C0E0389EC}" dt="2023-02-14T14:11:57.224" v="217"/>
          <ac:spMkLst>
            <pc:docMk/>
            <pc:sldMk cId="2830265900" sldId="271"/>
            <ac:spMk id="22" creationId="{E0460709-B676-4AB4-96B7-B68D915E46E9}"/>
          </ac:spMkLst>
        </pc:spChg>
        <pc:spChg chg="mod">
          <ac:chgData name="ZINCK Yves [CEGEE]" userId="58ab786b-eff3-4fb5-b8c5-161f6b44608b" providerId="ADAL" clId="{49AA4E3D-91A9-480C-BE2F-A14C0E0389EC}" dt="2023-02-14T15:37:16.744" v="2270" actId="207"/>
          <ac:spMkLst>
            <pc:docMk/>
            <pc:sldMk cId="2830265900" sldId="271"/>
            <ac:spMk id="23" creationId="{52A0211D-FAD3-4485-BC00-AA0D821EF1D1}"/>
          </ac:spMkLst>
        </pc:spChg>
        <pc:spChg chg="add mod">
          <ac:chgData name="ZINCK Yves [CEGEE]" userId="58ab786b-eff3-4fb5-b8c5-161f6b44608b" providerId="ADAL" clId="{49AA4E3D-91A9-480C-BE2F-A14C0E0389EC}" dt="2023-02-14T15:37:14.452" v="2269" actId="207"/>
          <ac:spMkLst>
            <pc:docMk/>
            <pc:sldMk cId="2830265900" sldId="271"/>
            <ac:spMk id="25" creationId="{6DBD28CC-53F5-43ED-B6FC-D33998C23CA6}"/>
          </ac:spMkLst>
        </pc:spChg>
        <pc:spChg chg="add mod">
          <ac:chgData name="ZINCK Yves [CEGEE]" userId="58ab786b-eff3-4fb5-b8c5-161f6b44608b" providerId="ADAL" clId="{49AA4E3D-91A9-480C-BE2F-A14C0E0389EC}" dt="2023-02-14T14:29:41.782" v="364" actId="1076"/>
          <ac:spMkLst>
            <pc:docMk/>
            <pc:sldMk cId="2830265900" sldId="271"/>
            <ac:spMk id="26" creationId="{2B43C39E-EF02-4725-A1BB-7EE5EB76FFA4}"/>
          </ac:spMkLst>
        </pc:spChg>
        <pc:spChg chg="add mod">
          <ac:chgData name="ZINCK Yves [CEGEE]" userId="58ab786b-eff3-4fb5-b8c5-161f6b44608b" providerId="ADAL" clId="{49AA4E3D-91A9-480C-BE2F-A14C0E0389EC}" dt="2023-02-14T14:32:36.627" v="400" actId="1076"/>
          <ac:spMkLst>
            <pc:docMk/>
            <pc:sldMk cId="2830265900" sldId="271"/>
            <ac:spMk id="28" creationId="{99E9B6D8-262C-48E3-9B75-BF76FCCE96CC}"/>
          </ac:spMkLst>
        </pc:spChg>
        <pc:grpChg chg="add mod">
          <ac:chgData name="ZINCK Yves [CEGEE]" userId="58ab786b-eff3-4fb5-b8c5-161f6b44608b" providerId="ADAL" clId="{49AA4E3D-91A9-480C-BE2F-A14C0E0389EC}" dt="2023-02-14T14:27:18.618" v="298" actId="1035"/>
          <ac:grpSpMkLst>
            <pc:docMk/>
            <pc:sldMk cId="2830265900" sldId="271"/>
            <ac:grpSpMk id="8" creationId="{95FE0743-DD6F-4ACC-BADB-DB0C672DC16A}"/>
          </ac:grpSpMkLst>
        </pc:grpChg>
        <pc:grpChg chg="add del mod">
          <ac:chgData name="ZINCK Yves [CEGEE]" userId="58ab786b-eff3-4fb5-b8c5-161f6b44608b" providerId="ADAL" clId="{49AA4E3D-91A9-480C-BE2F-A14C0E0389EC}" dt="2023-02-14T14:24:35.612" v="269" actId="478"/>
          <ac:grpSpMkLst>
            <pc:docMk/>
            <pc:sldMk cId="2830265900" sldId="271"/>
            <ac:grpSpMk id="11" creationId="{1A4D14BF-E9B0-46D2-B5F8-DEA7E2A63BC8}"/>
          </ac:grpSpMkLst>
        </pc:grpChg>
        <pc:grpChg chg="mod">
          <ac:chgData name="ZINCK Yves [CEGEE]" userId="58ab786b-eff3-4fb5-b8c5-161f6b44608b" providerId="ADAL" clId="{49AA4E3D-91A9-480C-BE2F-A14C0E0389EC}" dt="2023-02-14T14:11:57.224" v="217"/>
          <ac:grpSpMkLst>
            <pc:docMk/>
            <pc:sldMk cId="2830265900" sldId="271"/>
            <ac:grpSpMk id="12" creationId="{1785621C-5518-41AF-A426-6C32FC203CE3}"/>
          </ac:grpSpMkLst>
        </pc:grpChg>
        <pc:grpChg chg="add del mod">
          <ac:chgData name="ZINCK Yves [CEGEE]" userId="58ab786b-eff3-4fb5-b8c5-161f6b44608b" providerId="ADAL" clId="{49AA4E3D-91A9-480C-BE2F-A14C0E0389EC}" dt="2023-02-14T14:29:47.404" v="365" actId="478"/>
          <ac:grpSpMkLst>
            <pc:docMk/>
            <pc:sldMk cId="2830265900" sldId="271"/>
            <ac:grpSpMk id="18" creationId="{89851834-F0FF-4467-8807-E1BB954F11C9}"/>
          </ac:grpSpMkLst>
        </pc:grpChg>
        <pc:grpChg chg="add mod">
          <ac:chgData name="ZINCK Yves [CEGEE]" userId="58ab786b-eff3-4fb5-b8c5-161f6b44608b" providerId="ADAL" clId="{49AA4E3D-91A9-480C-BE2F-A14C0E0389EC}" dt="2023-02-14T14:11:57.224" v="217"/>
          <ac:grpSpMkLst>
            <pc:docMk/>
            <pc:sldMk cId="2830265900" sldId="271"/>
            <ac:grpSpMk id="21" creationId="{46580623-E250-45C8-A509-4BCA7AC02A2C}"/>
          </ac:grpSpMkLst>
        </pc:grpChg>
        <pc:picChg chg="add del">
          <ac:chgData name="ZINCK Yves [CEGEE]" userId="58ab786b-eff3-4fb5-b8c5-161f6b44608b" providerId="ADAL" clId="{49AA4E3D-91A9-480C-BE2F-A14C0E0389EC}" dt="2023-02-14T14:11:46.598" v="216" actId="478"/>
          <ac:picMkLst>
            <pc:docMk/>
            <pc:sldMk cId="2830265900" sldId="271"/>
            <ac:picMk id="2" creationId="{BE9D59B8-84FE-496B-9375-8977139DABC9}"/>
          </ac:picMkLst>
        </pc:picChg>
        <pc:picChg chg="add mod">
          <ac:chgData name="ZINCK Yves [CEGEE]" userId="58ab786b-eff3-4fb5-b8c5-161f6b44608b" providerId="ADAL" clId="{49AA4E3D-91A9-480C-BE2F-A14C0E0389EC}" dt="2023-02-14T14:12:02.771" v="218" actId="14100"/>
          <ac:picMkLst>
            <pc:docMk/>
            <pc:sldMk cId="2830265900" sldId="271"/>
            <ac:picMk id="6" creationId="{4BCA92BA-82D6-4095-816B-1A7EB5FA911F}"/>
          </ac:picMkLst>
        </pc:picChg>
        <pc:picChg chg="add del mod">
          <ac:chgData name="ZINCK Yves [CEGEE]" userId="58ab786b-eff3-4fb5-b8c5-161f6b44608b" providerId="ADAL" clId="{49AA4E3D-91A9-480C-BE2F-A14C0E0389EC}" dt="2023-02-14T14:32:39.385" v="401" actId="478"/>
          <ac:picMkLst>
            <pc:docMk/>
            <pc:sldMk cId="2830265900" sldId="271"/>
            <ac:picMk id="24" creationId="{A17A0394-ABA8-487E-B5A5-3F4368B329CA}"/>
          </ac:picMkLst>
        </pc:picChg>
        <pc:picChg chg="add mod">
          <ac:chgData name="ZINCK Yves [CEGEE]" userId="58ab786b-eff3-4fb5-b8c5-161f6b44608b" providerId="ADAL" clId="{49AA4E3D-91A9-480C-BE2F-A14C0E0389EC}" dt="2023-02-14T14:30:47.488" v="370" actId="1076"/>
          <ac:picMkLst>
            <pc:docMk/>
            <pc:sldMk cId="2830265900" sldId="271"/>
            <ac:picMk id="27" creationId="{5B9842A4-A310-46F2-81C5-7C3BAB4F61D9}"/>
          </ac:picMkLst>
        </pc:picChg>
      </pc:sldChg>
      <pc:sldChg chg="addSp delSp modSp mod">
        <pc:chgData name="ZINCK Yves [CEGEE]" userId="58ab786b-eff3-4fb5-b8c5-161f6b44608b" providerId="ADAL" clId="{49AA4E3D-91A9-480C-BE2F-A14C0E0389EC}" dt="2023-02-16T16:25:16.166" v="3814"/>
        <pc:sldMkLst>
          <pc:docMk/>
          <pc:sldMk cId="2179145746" sldId="272"/>
        </pc:sldMkLst>
        <pc:spChg chg="del">
          <ac:chgData name="ZINCK Yves [CEGEE]" userId="58ab786b-eff3-4fb5-b8c5-161f6b44608b" providerId="ADAL" clId="{49AA4E3D-91A9-480C-BE2F-A14C0E0389EC}" dt="2023-02-14T14:37:05.557" v="454" actId="478"/>
          <ac:spMkLst>
            <pc:docMk/>
            <pc:sldMk cId="2179145746" sldId="272"/>
            <ac:spMk id="2" creationId="{30E3C147-0DFE-464B-89CC-A4F4CD6179FF}"/>
          </ac:spMkLst>
        </pc:spChg>
        <pc:spChg chg="mod">
          <ac:chgData name="ZINCK Yves [CEGEE]" userId="58ab786b-eff3-4fb5-b8c5-161f6b44608b" providerId="ADAL" clId="{49AA4E3D-91A9-480C-BE2F-A14C0E0389EC}" dt="2023-02-16T16:22:44.486" v="3652" actId="20577"/>
          <ac:spMkLst>
            <pc:docMk/>
            <pc:sldMk cId="2179145746" sldId="272"/>
            <ac:spMk id="3" creationId="{1B13247D-C9FB-4D7A-B354-116B5B6CC28E}"/>
          </ac:spMkLst>
        </pc:spChg>
        <pc:spChg chg="mod">
          <ac:chgData name="ZINCK Yves [CEGEE]" userId="58ab786b-eff3-4fb5-b8c5-161f6b44608b" providerId="ADAL" clId="{49AA4E3D-91A9-480C-BE2F-A14C0E0389EC}" dt="2023-02-16T16:25:16.166" v="3814"/>
          <ac:spMkLst>
            <pc:docMk/>
            <pc:sldMk cId="2179145746" sldId="272"/>
            <ac:spMk id="4" creationId="{6CD000AC-A1AA-4EAE-A9FC-23C99A6100CB}"/>
          </ac:spMkLst>
        </pc:spChg>
        <pc:spChg chg="del">
          <ac:chgData name="ZINCK Yves [CEGEE]" userId="58ab786b-eff3-4fb5-b8c5-161f6b44608b" providerId="ADAL" clId="{49AA4E3D-91A9-480C-BE2F-A14C0E0389EC}" dt="2023-02-16T16:22:17.884" v="3621" actId="478"/>
          <ac:spMkLst>
            <pc:docMk/>
            <pc:sldMk cId="2179145746" sldId="272"/>
            <ac:spMk id="5" creationId="{59198D41-F9A2-4C57-BE01-23398303FF8B}"/>
          </ac:spMkLst>
        </pc:spChg>
        <pc:spChg chg="add del mod">
          <ac:chgData name="ZINCK Yves [CEGEE]" userId="58ab786b-eff3-4fb5-b8c5-161f6b44608b" providerId="ADAL" clId="{49AA4E3D-91A9-480C-BE2F-A14C0E0389EC}" dt="2023-02-16T16:22:19.783" v="3622" actId="478"/>
          <ac:spMkLst>
            <pc:docMk/>
            <pc:sldMk cId="2179145746" sldId="272"/>
            <ac:spMk id="6" creationId="{89D76497-E077-4FF4-81F1-DCA9257111B7}"/>
          </ac:spMkLst>
        </pc:spChg>
        <pc:spChg chg="add del mod">
          <ac:chgData name="ZINCK Yves [CEGEE]" userId="58ab786b-eff3-4fb5-b8c5-161f6b44608b" providerId="ADAL" clId="{49AA4E3D-91A9-480C-BE2F-A14C0E0389EC}" dt="2023-02-14T14:37:06.806" v="455" actId="478"/>
          <ac:spMkLst>
            <pc:docMk/>
            <pc:sldMk cId="2179145746" sldId="272"/>
            <ac:spMk id="8" creationId="{A6F12F51-23A9-47F8-BBFA-6452E66C15E5}"/>
          </ac:spMkLst>
        </pc:spChg>
        <pc:spChg chg="add mod">
          <ac:chgData name="ZINCK Yves [CEGEE]" userId="58ab786b-eff3-4fb5-b8c5-161f6b44608b" providerId="ADAL" clId="{49AA4E3D-91A9-480C-BE2F-A14C0E0389EC}" dt="2023-02-14T14:37:24.564" v="459"/>
          <ac:spMkLst>
            <pc:docMk/>
            <pc:sldMk cId="2179145746" sldId="272"/>
            <ac:spMk id="10" creationId="{FC5E481D-2FFB-4927-9546-FBEBD78D2E70}"/>
          </ac:spMkLst>
        </pc:spChg>
        <pc:spChg chg="mod">
          <ac:chgData name="ZINCK Yves [CEGEE]" userId="58ab786b-eff3-4fb5-b8c5-161f6b44608b" providerId="ADAL" clId="{49AA4E3D-91A9-480C-BE2F-A14C0E0389EC}" dt="2023-02-14T14:37:24.564" v="459"/>
          <ac:spMkLst>
            <pc:docMk/>
            <pc:sldMk cId="2179145746" sldId="272"/>
            <ac:spMk id="12" creationId="{AF436EC0-B0AF-41A5-B990-FB5DD5EED666}"/>
          </ac:spMkLst>
        </pc:spChg>
        <pc:spChg chg="mod">
          <ac:chgData name="ZINCK Yves [CEGEE]" userId="58ab786b-eff3-4fb5-b8c5-161f6b44608b" providerId="ADAL" clId="{49AA4E3D-91A9-480C-BE2F-A14C0E0389EC}" dt="2023-02-14T14:41:16.405" v="659" actId="313"/>
          <ac:spMkLst>
            <pc:docMk/>
            <pc:sldMk cId="2179145746" sldId="272"/>
            <ac:spMk id="13" creationId="{CD40D37E-9776-4E45-9CBC-DA77786EC101}"/>
          </ac:spMkLst>
        </pc:spChg>
        <pc:spChg chg="add mod">
          <ac:chgData name="ZINCK Yves [CEGEE]" userId="58ab786b-eff3-4fb5-b8c5-161f6b44608b" providerId="ADAL" clId="{49AA4E3D-91A9-480C-BE2F-A14C0E0389EC}" dt="2023-02-14T14:40:37.540" v="594" actId="1035"/>
          <ac:spMkLst>
            <pc:docMk/>
            <pc:sldMk cId="2179145746" sldId="272"/>
            <ac:spMk id="14" creationId="{C6F8B1B7-DA91-4439-8437-9890A7D99651}"/>
          </ac:spMkLst>
        </pc:spChg>
        <pc:spChg chg="mod">
          <ac:chgData name="ZINCK Yves [CEGEE]" userId="58ab786b-eff3-4fb5-b8c5-161f6b44608b" providerId="ADAL" clId="{49AA4E3D-91A9-480C-BE2F-A14C0E0389EC}" dt="2023-02-14T14:37:24.564" v="459"/>
          <ac:spMkLst>
            <pc:docMk/>
            <pc:sldMk cId="2179145746" sldId="272"/>
            <ac:spMk id="16" creationId="{50AC30DA-22F1-4E92-8050-4A87E8CF43CD}"/>
          </ac:spMkLst>
        </pc:spChg>
        <pc:spChg chg="mod">
          <ac:chgData name="ZINCK Yves [CEGEE]" userId="58ab786b-eff3-4fb5-b8c5-161f6b44608b" providerId="ADAL" clId="{49AA4E3D-91A9-480C-BE2F-A14C0E0389EC}" dt="2023-02-14T15:37:22.755" v="2272" actId="207"/>
          <ac:spMkLst>
            <pc:docMk/>
            <pc:sldMk cId="2179145746" sldId="272"/>
            <ac:spMk id="17" creationId="{3D4EF919-8C1C-4B8C-9B35-D459A54C833A}"/>
          </ac:spMkLst>
        </pc:spChg>
        <pc:spChg chg="add mod">
          <ac:chgData name="ZINCK Yves [CEGEE]" userId="58ab786b-eff3-4fb5-b8c5-161f6b44608b" providerId="ADAL" clId="{49AA4E3D-91A9-480C-BE2F-A14C0E0389EC}" dt="2023-02-14T15:37:20.880" v="2271" actId="207"/>
          <ac:spMkLst>
            <pc:docMk/>
            <pc:sldMk cId="2179145746" sldId="272"/>
            <ac:spMk id="18" creationId="{C5D70D4D-A2C5-43DA-9783-3F594D90F7B8}"/>
          </ac:spMkLst>
        </pc:spChg>
        <pc:spChg chg="add mod">
          <ac:chgData name="ZINCK Yves [CEGEE]" userId="58ab786b-eff3-4fb5-b8c5-161f6b44608b" providerId="ADAL" clId="{49AA4E3D-91A9-480C-BE2F-A14C0E0389EC}" dt="2023-02-14T14:40:24.203" v="562" actId="1036"/>
          <ac:spMkLst>
            <pc:docMk/>
            <pc:sldMk cId="2179145746" sldId="272"/>
            <ac:spMk id="19" creationId="{94C950B1-C4C3-43D9-9106-73583F455ACE}"/>
          </ac:spMkLst>
        </pc:spChg>
        <pc:spChg chg="add del mod">
          <ac:chgData name="ZINCK Yves [CEGEE]" userId="58ab786b-eff3-4fb5-b8c5-161f6b44608b" providerId="ADAL" clId="{49AA4E3D-91A9-480C-BE2F-A14C0E0389EC}" dt="2023-02-14T14:38:20.307" v="464" actId="478"/>
          <ac:spMkLst>
            <pc:docMk/>
            <pc:sldMk cId="2179145746" sldId="272"/>
            <ac:spMk id="20" creationId="{0F8CC2DB-221B-4613-B596-6CD768A78062}"/>
          </ac:spMkLst>
        </pc:spChg>
        <pc:spChg chg="add del mod">
          <ac:chgData name="ZINCK Yves [CEGEE]" userId="58ab786b-eff3-4fb5-b8c5-161f6b44608b" providerId="ADAL" clId="{49AA4E3D-91A9-480C-BE2F-A14C0E0389EC}" dt="2023-02-14T14:38:25.492" v="466" actId="478"/>
          <ac:spMkLst>
            <pc:docMk/>
            <pc:sldMk cId="2179145746" sldId="272"/>
            <ac:spMk id="21" creationId="{9C505F37-6BFD-495E-A765-78B7D1938588}"/>
          </ac:spMkLst>
        </pc:spChg>
        <pc:spChg chg="add mod">
          <ac:chgData name="ZINCK Yves [CEGEE]" userId="58ab786b-eff3-4fb5-b8c5-161f6b44608b" providerId="ADAL" clId="{49AA4E3D-91A9-480C-BE2F-A14C0E0389EC}" dt="2023-02-14T14:40:24.203" v="562" actId="1036"/>
          <ac:spMkLst>
            <pc:docMk/>
            <pc:sldMk cId="2179145746" sldId="272"/>
            <ac:spMk id="22" creationId="{563BC622-B996-4AB7-9597-6496CE0D8CA9}"/>
          </ac:spMkLst>
        </pc:spChg>
        <pc:spChg chg="add mod">
          <ac:chgData name="ZINCK Yves [CEGEE]" userId="58ab786b-eff3-4fb5-b8c5-161f6b44608b" providerId="ADAL" clId="{49AA4E3D-91A9-480C-BE2F-A14C0E0389EC}" dt="2023-02-14T14:40:24.203" v="562" actId="1036"/>
          <ac:spMkLst>
            <pc:docMk/>
            <pc:sldMk cId="2179145746" sldId="272"/>
            <ac:spMk id="23" creationId="{71BD0C3C-4D42-41EA-A762-3F7675DB2AE8}"/>
          </ac:spMkLst>
        </pc:spChg>
        <pc:grpChg chg="add mod">
          <ac:chgData name="ZINCK Yves [CEGEE]" userId="58ab786b-eff3-4fb5-b8c5-161f6b44608b" providerId="ADAL" clId="{49AA4E3D-91A9-480C-BE2F-A14C0E0389EC}" dt="2023-02-14T14:37:24.564" v="459"/>
          <ac:grpSpMkLst>
            <pc:docMk/>
            <pc:sldMk cId="2179145746" sldId="272"/>
            <ac:grpSpMk id="11" creationId="{BB74C0BB-782B-49AC-91EC-8651A252EB78}"/>
          </ac:grpSpMkLst>
        </pc:grpChg>
        <pc:grpChg chg="add mod">
          <ac:chgData name="ZINCK Yves [CEGEE]" userId="58ab786b-eff3-4fb5-b8c5-161f6b44608b" providerId="ADAL" clId="{49AA4E3D-91A9-480C-BE2F-A14C0E0389EC}" dt="2023-02-14T14:42:58.994" v="717" actId="14100"/>
          <ac:grpSpMkLst>
            <pc:docMk/>
            <pc:sldMk cId="2179145746" sldId="272"/>
            <ac:grpSpMk id="15" creationId="{6C18E19F-73DF-42F1-B3DD-ADCD4FFE49DC}"/>
          </ac:grpSpMkLst>
        </pc:grpChg>
        <pc:picChg chg="add del">
          <ac:chgData name="ZINCK Yves [CEGEE]" userId="58ab786b-eff3-4fb5-b8c5-161f6b44608b" providerId="ADAL" clId="{49AA4E3D-91A9-480C-BE2F-A14C0E0389EC}" dt="2023-02-14T14:36:20.673" v="453" actId="478"/>
          <ac:picMkLst>
            <pc:docMk/>
            <pc:sldMk cId="2179145746" sldId="272"/>
            <ac:picMk id="6" creationId="{55062D43-E278-456C-B1DA-CEB569EF986F}"/>
          </ac:picMkLst>
        </pc:picChg>
        <pc:picChg chg="add mod">
          <ac:chgData name="ZINCK Yves [CEGEE]" userId="58ab786b-eff3-4fb5-b8c5-161f6b44608b" providerId="ADAL" clId="{49AA4E3D-91A9-480C-BE2F-A14C0E0389EC}" dt="2023-02-14T14:40:24.203" v="562" actId="1036"/>
          <ac:picMkLst>
            <pc:docMk/>
            <pc:sldMk cId="2179145746" sldId="272"/>
            <ac:picMk id="9" creationId="{B1E435A2-5CD6-4190-82EB-0F0B24CFD2AB}"/>
          </ac:picMkLst>
        </pc:picChg>
      </pc:sldChg>
      <pc:sldChg chg="addSp delSp modSp mod">
        <pc:chgData name="ZINCK Yves [CEGEE]" userId="58ab786b-eff3-4fb5-b8c5-161f6b44608b" providerId="ADAL" clId="{49AA4E3D-91A9-480C-BE2F-A14C0E0389EC}" dt="2023-02-16T16:25:20.029" v="3815"/>
        <pc:sldMkLst>
          <pc:docMk/>
          <pc:sldMk cId="3949645141" sldId="273"/>
        </pc:sldMkLst>
        <pc:spChg chg="del">
          <ac:chgData name="ZINCK Yves [CEGEE]" userId="58ab786b-eff3-4fb5-b8c5-161f6b44608b" providerId="ADAL" clId="{49AA4E3D-91A9-480C-BE2F-A14C0E0389EC}" dt="2023-02-14T14:41:58.556" v="711" actId="478"/>
          <ac:spMkLst>
            <pc:docMk/>
            <pc:sldMk cId="3949645141" sldId="273"/>
            <ac:spMk id="2" creationId="{30E3C147-0DFE-464B-89CC-A4F4CD6179FF}"/>
          </ac:spMkLst>
        </pc:spChg>
        <pc:spChg chg="mod">
          <ac:chgData name="ZINCK Yves [CEGEE]" userId="58ab786b-eff3-4fb5-b8c5-161f6b44608b" providerId="ADAL" clId="{49AA4E3D-91A9-480C-BE2F-A14C0E0389EC}" dt="2023-02-16T16:23:34.317" v="3728" actId="313"/>
          <ac:spMkLst>
            <pc:docMk/>
            <pc:sldMk cId="3949645141" sldId="273"/>
            <ac:spMk id="3" creationId="{1B13247D-C9FB-4D7A-B354-116B5B6CC28E}"/>
          </ac:spMkLst>
        </pc:spChg>
        <pc:spChg chg="mod">
          <ac:chgData name="ZINCK Yves [CEGEE]" userId="58ab786b-eff3-4fb5-b8c5-161f6b44608b" providerId="ADAL" clId="{49AA4E3D-91A9-480C-BE2F-A14C0E0389EC}" dt="2023-02-16T16:25:20.029" v="3815"/>
          <ac:spMkLst>
            <pc:docMk/>
            <pc:sldMk cId="3949645141" sldId="273"/>
            <ac:spMk id="4" creationId="{6CD000AC-A1AA-4EAE-A9FC-23C99A6100CB}"/>
          </ac:spMkLst>
        </pc:spChg>
        <pc:spChg chg="add del mod">
          <ac:chgData name="ZINCK Yves [CEGEE]" userId="58ab786b-eff3-4fb5-b8c5-161f6b44608b" providerId="ADAL" clId="{49AA4E3D-91A9-480C-BE2F-A14C0E0389EC}" dt="2023-02-14T14:42:00.424" v="712" actId="478"/>
          <ac:spMkLst>
            <pc:docMk/>
            <pc:sldMk cId="3949645141" sldId="273"/>
            <ac:spMk id="7" creationId="{4E560C5C-4066-4470-8925-F28A802142FF}"/>
          </ac:spMkLst>
        </pc:spChg>
        <pc:spChg chg="add mod">
          <ac:chgData name="ZINCK Yves [CEGEE]" userId="58ab786b-eff3-4fb5-b8c5-161f6b44608b" providerId="ADAL" clId="{49AA4E3D-91A9-480C-BE2F-A14C0E0389EC}" dt="2023-02-14T14:43:07.320" v="718"/>
          <ac:spMkLst>
            <pc:docMk/>
            <pc:sldMk cId="3949645141" sldId="273"/>
            <ac:spMk id="9" creationId="{E9A03C33-D28B-4AFB-A347-EFAD82AC692E}"/>
          </ac:spMkLst>
        </pc:spChg>
        <pc:spChg chg="mod">
          <ac:chgData name="ZINCK Yves [CEGEE]" userId="58ab786b-eff3-4fb5-b8c5-161f6b44608b" providerId="ADAL" clId="{49AA4E3D-91A9-480C-BE2F-A14C0E0389EC}" dt="2023-02-14T14:43:07.320" v="718"/>
          <ac:spMkLst>
            <pc:docMk/>
            <pc:sldMk cId="3949645141" sldId="273"/>
            <ac:spMk id="11" creationId="{2F6353D7-8A62-4A0C-9CB4-513DA5421D36}"/>
          </ac:spMkLst>
        </pc:spChg>
        <pc:spChg chg="mod">
          <ac:chgData name="ZINCK Yves [CEGEE]" userId="58ab786b-eff3-4fb5-b8c5-161f6b44608b" providerId="ADAL" clId="{49AA4E3D-91A9-480C-BE2F-A14C0E0389EC}" dt="2023-02-14T14:46:22.222" v="831" actId="20577"/>
          <ac:spMkLst>
            <pc:docMk/>
            <pc:sldMk cId="3949645141" sldId="273"/>
            <ac:spMk id="12" creationId="{63DC7BAD-D100-42AA-9D29-ED2EFE41A895}"/>
          </ac:spMkLst>
        </pc:spChg>
        <pc:spChg chg="add mod">
          <ac:chgData name="ZINCK Yves [CEGEE]" userId="58ab786b-eff3-4fb5-b8c5-161f6b44608b" providerId="ADAL" clId="{49AA4E3D-91A9-480C-BE2F-A14C0E0389EC}" dt="2023-02-14T14:43:51.914" v="777" actId="1037"/>
          <ac:spMkLst>
            <pc:docMk/>
            <pc:sldMk cId="3949645141" sldId="273"/>
            <ac:spMk id="13" creationId="{8574C6D8-8968-4D28-9D9B-86C9933D3953}"/>
          </ac:spMkLst>
        </pc:spChg>
        <pc:spChg chg="mod">
          <ac:chgData name="ZINCK Yves [CEGEE]" userId="58ab786b-eff3-4fb5-b8c5-161f6b44608b" providerId="ADAL" clId="{49AA4E3D-91A9-480C-BE2F-A14C0E0389EC}" dt="2023-02-14T14:43:07.320" v="718"/>
          <ac:spMkLst>
            <pc:docMk/>
            <pc:sldMk cId="3949645141" sldId="273"/>
            <ac:spMk id="15" creationId="{CB12B65F-2ED6-4B5F-9B3D-B044136B0874}"/>
          </ac:spMkLst>
        </pc:spChg>
        <pc:spChg chg="mod">
          <ac:chgData name="ZINCK Yves [CEGEE]" userId="58ab786b-eff3-4fb5-b8c5-161f6b44608b" providerId="ADAL" clId="{49AA4E3D-91A9-480C-BE2F-A14C0E0389EC}" dt="2023-02-14T15:37:28.563" v="2274" actId="207"/>
          <ac:spMkLst>
            <pc:docMk/>
            <pc:sldMk cId="3949645141" sldId="273"/>
            <ac:spMk id="16" creationId="{5EC0C2AF-D199-4D08-84D9-C5F1552618F2}"/>
          </ac:spMkLst>
        </pc:spChg>
        <pc:spChg chg="add mod">
          <ac:chgData name="ZINCK Yves [CEGEE]" userId="58ab786b-eff3-4fb5-b8c5-161f6b44608b" providerId="ADAL" clId="{49AA4E3D-91A9-480C-BE2F-A14C0E0389EC}" dt="2023-02-14T15:37:26.397" v="2273" actId="207"/>
          <ac:spMkLst>
            <pc:docMk/>
            <pc:sldMk cId="3949645141" sldId="273"/>
            <ac:spMk id="17" creationId="{2E85590C-1516-4EA8-8B12-324CBCC1641A}"/>
          </ac:spMkLst>
        </pc:spChg>
        <pc:spChg chg="add mod ord">
          <ac:chgData name="ZINCK Yves [CEGEE]" userId="58ab786b-eff3-4fb5-b8c5-161f6b44608b" providerId="ADAL" clId="{49AA4E3D-91A9-480C-BE2F-A14C0E0389EC}" dt="2023-02-14T14:45:09.115" v="789" actId="1076"/>
          <ac:spMkLst>
            <pc:docMk/>
            <pc:sldMk cId="3949645141" sldId="273"/>
            <ac:spMk id="18" creationId="{34C71C3D-335A-4A65-B4EA-8DE458A28C5A}"/>
          </ac:spMkLst>
        </pc:spChg>
        <pc:spChg chg="add mod ord">
          <ac:chgData name="ZINCK Yves [CEGEE]" userId="58ab786b-eff3-4fb5-b8c5-161f6b44608b" providerId="ADAL" clId="{49AA4E3D-91A9-480C-BE2F-A14C0E0389EC}" dt="2023-02-14T14:45:15.035" v="790" actId="1076"/>
          <ac:spMkLst>
            <pc:docMk/>
            <pc:sldMk cId="3949645141" sldId="273"/>
            <ac:spMk id="19" creationId="{27A75B1D-C2D1-4275-885E-09CD3A8D68DD}"/>
          </ac:spMkLst>
        </pc:spChg>
        <pc:spChg chg="add mod ord">
          <ac:chgData name="ZINCK Yves [CEGEE]" userId="58ab786b-eff3-4fb5-b8c5-161f6b44608b" providerId="ADAL" clId="{49AA4E3D-91A9-480C-BE2F-A14C0E0389EC}" dt="2023-02-14T14:45:22.579" v="791" actId="1076"/>
          <ac:spMkLst>
            <pc:docMk/>
            <pc:sldMk cId="3949645141" sldId="273"/>
            <ac:spMk id="20" creationId="{10AD8660-DE98-4147-80D8-A1B8AAD60604}"/>
          </ac:spMkLst>
        </pc:spChg>
        <pc:spChg chg="mod">
          <ac:chgData name="ZINCK Yves [CEGEE]" userId="58ab786b-eff3-4fb5-b8c5-161f6b44608b" providerId="ADAL" clId="{49AA4E3D-91A9-480C-BE2F-A14C0E0389EC}" dt="2023-02-14T14:45:51.917" v="795" actId="20577"/>
          <ac:spMkLst>
            <pc:docMk/>
            <pc:sldMk cId="3949645141" sldId="273"/>
            <ac:spMk id="23" creationId="{E4F98EA7-B94F-4C3B-B1C0-9AF6286E0F00}"/>
          </ac:spMkLst>
        </pc:spChg>
        <pc:spChg chg="mod">
          <ac:chgData name="ZINCK Yves [CEGEE]" userId="58ab786b-eff3-4fb5-b8c5-161f6b44608b" providerId="ADAL" clId="{49AA4E3D-91A9-480C-BE2F-A14C0E0389EC}" dt="2023-02-14T15:37:35.108" v="2275" actId="207"/>
          <ac:spMkLst>
            <pc:docMk/>
            <pc:sldMk cId="3949645141" sldId="273"/>
            <ac:spMk id="24" creationId="{5DB18DA6-B6E1-4A9B-925F-2B11BAA8EBDE}"/>
          </ac:spMkLst>
        </pc:spChg>
        <pc:spChg chg="add mod">
          <ac:chgData name="ZINCK Yves [CEGEE]" userId="58ab786b-eff3-4fb5-b8c5-161f6b44608b" providerId="ADAL" clId="{49AA4E3D-91A9-480C-BE2F-A14C0E0389EC}" dt="2023-02-14T14:49:57.493" v="1008" actId="1076"/>
          <ac:spMkLst>
            <pc:docMk/>
            <pc:sldMk cId="3949645141" sldId="273"/>
            <ac:spMk id="25" creationId="{28B0BB39-FDB7-4822-9695-436B4EF208E3}"/>
          </ac:spMkLst>
        </pc:spChg>
        <pc:grpChg chg="add mod">
          <ac:chgData name="ZINCK Yves [CEGEE]" userId="58ab786b-eff3-4fb5-b8c5-161f6b44608b" providerId="ADAL" clId="{49AA4E3D-91A9-480C-BE2F-A14C0E0389EC}" dt="2023-02-14T14:43:51.914" v="777" actId="1037"/>
          <ac:grpSpMkLst>
            <pc:docMk/>
            <pc:sldMk cId="3949645141" sldId="273"/>
            <ac:grpSpMk id="10" creationId="{7C243241-1A7F-4C6F-B431-35408E9CC0E3}"/>
          </ac:grpSpMkLst>
        </pc:grpChg>
        <pc:grpChg chg="add mod">
          <ac:chgData name="ZINCK Yves [CEGEE]" userId="58ab786b-eff3-4fb5-b8c5-161f6b44608b" providerId="ADAL" clId="{49AA4E3D-91A9-480C-BE2F-A14C0E0389EC}" dt="2023-02-14T14:43:51.914" v="777" actId="1037"/>
          <ac:grpSpMkLst>
            <pc:docMk/>
            <pc:sldMk cId="3949645141" sldId="273"/>
            <ac:grpSpMk id="14" creationId="{DE3A5F01-2C8E-4162-9CB0-EC3AE3B68334}"/>
          </ac:grpSpMkLst>
        </pc:grpChg>
        <pc:grpChg chg="add mod">
          <ac:chgData name="ZINCK Yves [CEGEE]" userId="58ab786b-eff3-4fb5-b8c5-161f6b44608b" providerId="ADAL" clId="{49AA4E3D-91A9-480C-BE2F-A14C0E0389EC}" dt="2023-02-14T14:47:53.488" v="966" actId="1036"/>
          <ac:grpSpMkLst>
            <pc:docMk/>
            <pc:sldMk cId="3949645141" sldId="273"/>
            <ac:grpSpMk id="22" creationId="{9AC85986-15BC-44F8-B674-8CDA7D976984}"/>
          </ac:grpSpMkLst>
        </pc:grpChg>
        <pc:picChg chg="add del mod">
          <ac:chgData name="ZINCK Yves [CEGEE]" userId="58ab786b-eff3-4fb5-b8c5-161f6b44608b" providerId="ADAL" clId="{49AA4E3D-91A9-480C-BE2F-A14C0E0389EC}" dt="2023-02-14T14:44:18.300" v="780" actId="478"/>
          <ac:picMkLst>
            <pc:docMk/>
            <pc:sldMk cId="3949645141" sldId="273"/>
            <ac:picMk id="8" creationId="{3B6BA899-F5AC-4012-9714-3F3363443C12}"/>
          </ac:picMkLst>
        </pc:picChg>
        <pc:picChg chg="add mod">
          <ac:chgData name="ZINCK Yves [CEGEE]" userId="58ab786b-eff3-4fb5-b8c5-161f6b44608b" providerId="ADAL" clId="{49AA4E3D-91A9-480C-BE2F-A14C0E0389EC}" dt="2023-02-14T14:44:53.083" v="786" actId="14100"/>
          <ac:picMkLst>
            <pc:docMk/>
            <pc:sldMk cId="3949645141" sldId="273"/>
            <ac:picMk id="21" creationId="{21E2A85E-5188-4AE9-ADD2-FD31B25C89FD}"/>
          </ac:picMkLst>
        </pc:picChg>
      </pc:sldChg>
      <pc:sldChg chg="addSp delSp modSp mod">
        <pc:chgData name="ZINCK Yves [CEGEE]" userId="58ab786b-eff3-4fb5-b8c5-161f6b44608b" providerId="ADAL" clId="{49AA4E3D-91A9-480C-BE2F-A14C0E0389EC}" dt="2023-02-16T16:25:24.967" v="3816"/>
        <pc:sldMkLst>
          <pc:docMk/>
          <pc:sldMk cId="2547062033" sldId="274"/>
        </pc:sldMkLst>
        <pc:spChg chg="del">
          <ac:chgData name="ZINCK Yves [CEGEE]" userId="58ab786b-eff3-4fb5-b8c5-161f6b44608b" providerId="ADAL" clId="{49AA4E3D-91A9-480C-BE2F-A14C0E0389EC}" dt="2023-02-14T14:50:03.393" v="1009" actId="478"/>
          <ac:spMkLst>
            <pc:docMk/>
            <pc:sldMk cId="2547062033" sldId="274"/>
            <ac:spMk id="2" creationId="{30E3C147-0DFE-464B-89CC-A4F4CD6179FF}"/>
          </ac:spMkLst>
        </pc:spChg>
        <pc:spChg chg="mod">
          <ac:chgData name="ZINCK Yves [CEGEE]" userId="58ab786b-eff3-4fb5-b8c5-161f6b44608b" providerId="ADAL" clId="{49AA4E3D-91A9-480C-BE2F-A14C0E0389EC}" dt="2023-02-16T16:23:57.364" v="3741" actId="20577"/>
          <ac:spMkLst>
            <pc:docMk/>
            <pc:sldMk cId="2547062033" sldId="274"/>
            <ac:spMk id="3" creationId="{1B13247D-C9FB-4D7A-B354-116B5B6CC28E}"/>
          </ac:spMkLst>
        </pc:spChg>
        <pc:spChg chg="mod">
          <ac:chgData name="ZINCK Yves [CEGEE]" userId="58ab786b-eff3-4fb5-b8c5-161f6b44608b" providerId="ADAL" clId="{49AA4E3D-91A9-480C-BE2F-A14C0E0389EC}" dt="2023-02-16T16:25:24.967" v="3816"/>
          <ac:spMkLst>
            <pc:docMk/>
            <pc:sldMk cId="2547062033" sldId="274"/>
            <ac:spMk id="4" creationId="{6CD000AC-A1AA-4EAE-A9FC-23C99A6100CB}"/>
          </ac:spMkLst>
        </pc:spChg>
        <pc:spChg chg="del">
          <ac:chgData name="ZINCK Yves [CEGEE]" userId="58ab786b-eff3-4fb5-b8c5-161f6b44608b" providerId="ADAL" clId="{49AA4E3D-91A9-480C-BE2F-A14C0E0389EC}" dt="2023-02-16T16:23:51.317" v="3729" actId="478"/>
          <ac:spMkLst>
            <pc:docMk/>
            <pc:sldMk cId="2547062033" sldId="274"/>
            <ac:spMk id="5" creationId="{59198D41-F9A2-4C57-BE01-23398303FF8B}"/>
          </ac:spMkLst>
        </pc:spChg>
        <pc:spChg chg="add del mod">
          <ac:chgData name="ZINCK Yves [CEGEE]" userId="58ab786b-eff3-4fb5-b8c5-161f6b44608b" providerId="ADAL" clId="{49AA4E3D-91A9-480C-BE2F-A14C0E0389EC}" dt="2023-02-16T16:23:53.311" v="3730" actId="478"/>
          <ac:spMkLst>
            <pc:docMk/>
            <pc:sldMk cId="2547062033" sldId="274"/>
            <ac:spMk id="6" creationId="{06F7BAA6-D33A-4821-9C67-85CD964275B0}"/>
          </ac:spMkLst>
        </pc:spChg>
        <pc:spChg chg="add del mod">
          <ac:chgData name="ZINCK Yves [CEGEE]" userId="58ab786b-eff3-4fb5-b8c5-161f6b44608b" providerId="ADAL" clId="{49AA4E3D-91A9-480C-BE2F-A14C0E0389EC}" dt="2023-02-14T14:50:11.678" v="1010" actId="478"/>
          <ac:spMkLst>
            <pc:docMk/>
            <pc:sldMk cId="2547062033" sldId="274"/>
            <ac:spMk id="7" creationId="{0616ED61-E834-4DA6-B9A2-FCF03FD1AD54}"/>
          </ac:spMkLst>
        </pc:spChg>
        <pc:spChg chg="add mod">
          <ac:chgData name="ZINCK Yves [CEGEE]" userId="58ab786b-eff3-4fb5-b8c5-161f6b44608b" providerId="ADAL" clId="{49AA4E3D-91A9-480C-BE2F-A14C0E0389EC}" dt="2023-02-14T14:52:09.152" v="1020"/>
          <ac:spMkLst>
            <pc:docMk/>
            <pc:sldMk cId="2547062033" sldId="274"/>
            <ac:spMk id="10" creationId="{D67E2E05-91B7-416F-B0EC-723AF00E3A9B}"/>
          </ac:spMkLst>
        </pc:spChg>
        <pc:spChg chg="mod">
          <ac:chgData name="ZINCK Yves [CEGEE]" userId="58ab786b-eff3-4fb5-b8c5-161f6b44608b" providerId="ADAL" clId="{49AA4E3D-91A9-480C-BE2F-A14C0E0389EC}" dt="2023-02-14T14:52:09.152" v="1020"/>
          <ac:spMkLst>
            <pc:docMk/>
            <pc:sldMk cId="2547062033" sldId="274"/>
            <ac:spMk id="12" creationId="{65244C9E-D019-4C43-81D1-9E0F677EB2F2}"/>
          </ac:spMkLst>
        </pc:spChg>
        <pc:spChg chg="mod">
          <ac:chgData name="ZINCK Yves [CEGEE]" userId="58ab786b-eff3-4fb5-b8c5-161f6b44608b" providerId="ADAL" clId="{49AA4E3D-91A9-480C-BE2F-A14C0E0389EC}" dt="2023-02-14T14:52:30.699" v="1045" actId="313"/>
          <ac:spMkLst>
            <pc:docMk/>
            <pc:sldMk cId="2547062033" sldId="274"/>
            <ac:spMk id="13" creationId="{0FF15261-9B4E-4DA3-A9A7-76FDE8FB84C6}"/>
          </ac:spMkLst>
        </pc:spChg>
        <pc:spChg chg="add del mod">
          <ac:chgData name="ZINCK Yves [CEGEE]" userId="58ab786b-eff3-4fb5-b8c5-161f6b44608b" providerId="ADAL" clId="{49AA4E3D-91A9-480C-BE2F-A14C0E0389EC}" dt="2023-02-14T14:52:58.952" v="1050" actId="478"/>
          <ac:spMkLst>
            <pc:docMk/>
            <pc:sldMk cId="2547062033" sldId="274"/>
            <ac:spMk id="14" creationId="{23BEFF71-32CE-43F6-97E1-6F0C8C882AF7}"/>
          </ac:spMkLst>
        </pc:spChg>
        <pc:spChg chg="mod">
          <ac:chgData name="ZINCK Yves [CEGEE]" userId="58ab786b-eff3-4fb5-b8c5-161f6b44608b" providerId="ADAL" clId="{49AA4E3D-91A9-480C-BE2F-A14C0E0389EC}" dt="2023-02-14T14:52:09.152" v="1020"/>
          <ac:spMkLst>
            <pc:docMk/>
            <pc:sldMk cId="2547062033" sldId="274"/>
            <ac:spMk id="16" creationId="{685CD4E0-CA7A-41A0-83D2-682A01448347}"/>
          </ac:spMkLst>
        </pc:spChg>
        <pc:spChg chg="mod">
          <ac:chgData name="ZINCK Yves [CEGEE]" userId="58ab786b-eff3-4fb5-b8c5-161f6b44608b" providerId="ADAL" clId="{49AA4E3D-91A9-480C-BE2F-A14C0E0389EC}" dt="2023-02-14T14:52:09.152" v="1020"/>
          <ac:spMkLst>
            <pc:docMk/>
            <pc:sldMk cId="2547062033" sldId="274"/>
            <ac:spMk id="17" creationId="{A11112E4-2BAA-4195-932F-4F945DB8580C}"/>
          </ac:spMkLst>
        </pc:spChg>
        <pc:spChg chg="add del mod">
          <ac:chgData name="ZINCK Yves [CEGEE]" userId="58ab786b-eff3-4fb5-b8c5-161f6b44608b" providerId="ADAL" clId="{49AA4E3D-91A9-480C-BE2F-A14C0E0389EC}" dt="2023-02-14T14:53:02.439" v="1051" actId="478"/>
          <ac:spMkLst>
            <pc:docMk/>
            <pc:sldMk cId="2547062033" sldId="274"/>
            <ac:spMk id="18" creationId="{2C0BC0E2-5A3E-44F2-9D28-FA9DD134909B}"/>
          </ac:spMkLst>
        </pc:spChg>
        <pc:spChg chg="mod">
          <ac:chgData name="ZINCK Yves [CEGEE]" userId="58ab786b-eff3-4fb5-b8c5-161f6b44608b" providerId="ADAL" clId="{49AA4E3D-91A9-480C-BE2F-A14C0E0389EC}" dt="2023-02-14T14:52:09.152" v="1020"/>
          <ac:spMkLst>
            <pc:docMk/>
            <pc:sldMk cId="2547062033" sldId="274"/>
            <ac:spMk id="20" creationId="{04A45E7E-C44D-4648-B9B2-A2C978D4A236}"/>
          </ac:spMkLst>
        </pc:spChg>
        <pc:spChg chg="mod">
          <ac:chgData name="ZINCK Yves [CEGEE]" userId="58ab786b-eff3-4fb5-b8c5-161f6b44608b" providerId="ADAL" clId="{49AA4E3D-91A9-480C-BE2F-A14C0E0389EC}" dt="2023-02-14T14:52:09.152" v="1020"/>
          <ac:spMkLst>
            <pc:docMk/>
            <pc:sldMk cId="2547062033" sldId="274"/>
            <ac:spMk id="21" creationId="{7E29A486-3B87-4751-A485-4C9CE6ED02EF}"/>
          </ac:spMkLst>
        </pc:spChg>
        <pc:spChg chg="add del mod">
          <ac:chgData name="ZINCK Yves [CEGEE]" userId="58ab786b-eff3-4fb5-b8c5-161f6b44608b" providerId="ADAL" clId="{49AA4E3D-91A9-480C-BE2F-A14C0E0389EC}" dt="2023-02-14T14:52:39.135" v="1047"/>
          <ac:spMkLst>
            <pc:docMk/>
            <pc:sldMk cId="2547062033" sldId="274"/>
            <ac:spMk id="22" creationId="{622E350E-9765-4C06-85F1-980B1A43F048}"/>
          </ac:spMkLst>
        </pc:spChg>
        <pc:spChg chg="mod">
          <ac:chgData name="ZINCK Yves [CEGEE]" userId="58ab786b-eff3-4fb5-b8c5-161f6b44608b" providerId="ADAL" clId="{49AA4E3D-91A9-480C-BE2F-A14C0E0389EC}" dt="2023-02-14T14:52:36.902" v="1046"/>
          <ac:spMkLst>
            <pc:docMk/>
            <pc:sldMk cId="2547062033" sldId="274"/>
            <ac:spMk id="24" creationId="{29B38668-8F93-4F81-8331-0E707C7FB99F}"/>
          </ac:spMkLst>
        </pc:spChg>
        <pc:spChg chg="mod">
          <ac:chgData name="ZINCK Yves [CEGEE]" userId="58ab786b-eff3-4fb5-b8c5-161f6b44608b" providerId="ADAL" clId="{49AA4E3D-91A9-480C-BE2F-A14C0E0389EC}" dt="2023-02-14T14:52:36.902" v="1046"/>
          <ac:spMkLst>
            <pc:docMk/>
            <pc:sldMk cId="2547062033" sldId="274"/>
            <ac:spMk id="25" creationId="{AEF5AF51-36FA-4EE4-9206-FDE56092A5EA}"/>
          </ac:spMkLst>
        </pc:spChg>
        <pc:spChg chg="add del mod">
          <ac:chgData name="ZINCK Yves [CEGEE]" userId="58ab786b-eff3-4fb5-b8c5-161f6b44608b" providerId="ADAL" clId="{49AA4E3D-91A9-480C-BE2F-A14C0E0389EC}" dt="2023-02-14T14:52:39.135" v="1047"/>
          <ac:spMkLst>
            <pc:docMk/>
            <pc:sldMk cId="2547062033" sldId="274"/>
            <ac:spMk id="26" creationId="{BFB4C083-D410-4D14-8973-423DB96D2780}"/>
          </ac:spMkLst>
        </pc:spChg>
        <pc:spChg chg="mod">
          <ac:chgData name="ZINCK Yves [CEGEE]" userId="58ab786b-eff3-4fb5-b8c5-161f6b44608b" providerId="ADAL" clId="{49AA4E3D-91A9-480C-BE2F-A14C0E0389EC}" dt="2023-02-14T14:52:36.902" v="1046"/>
          <ac:spMkLst>
            <pc:docMk/>
            <pc:sldMk cId="2547062033" sldId="274"/>
            <ac:spMk id="28" creationId="{A5B97C54-A8B7-4855-B3A1-FBF1F4B45D0F}"/>
          </ac:spMkLst>
        </pc:spChg>
        <pc:spChg chg="mod">
          <ac:chgData name="ZINCK Yves [CEGEE]" userId="58ab786b-eff3-4fb5-b8c5-161f6b44608b" providerId="ADAL" clId="{49AA4E3D-91A9-480C-BE2F-A14C0E0389EC}" dt="2023-02-14T14:52:36.902" v="1046"/>
          <ac:spMkLst>
            <pc:docMk/>
            <pc:sldMk cId="2547062033" sldId="274"/>
            <ac:spMk id="29" creationId="{BA7A79C5-CD22-447B-8E79-CB1A1240D22E}"/>
          </ac:spMkLst>
        </pc:spChg>
        <pc:spChg chg="add del mod">
          <ac:chgData name="ZINCK Yves [CEGEE]" userId="58ab786b-eff3-4fb5-b8c5-161f6b44608b" providerId="ADAL" clId="{49AA4E3D-91A9-480C-BE2F-A14C0E0389EC}" dt="2023-02-14T14:52:39.135" v="1047"/>
          <ac:spMkLst>
            <pc:docMk/>
            <pc:sldMk cId="2547062033" sldId="274"/>
            <ac:spMk id="30" creationId="{433DBA1F-AF09-4DA5-BC5E-879A06EDA17B}"/>
          </ac:spMkLst>
        </pc:spChg>
        <pc:spChg chg="mod">
          <ac:chgData name="ZINCK Yves [CEGEE]" userId="58ab786b-eff3-4fb5-b8c5-161f6b44608b" providerId="ADAL" clId="{49AA4E3D-91A9-480C-BE2F-A14C0E0389EC}" dt="2023-02-14T14:52:36.902" v="1046"/>
          <ac:spMkLst>
            <pc:docMk/>
            <pc:sldMk cId="2547062033" sldId="274"/>
            <ac:spMk id="32" creationId="{9B30A4DC-76CB-4FC5-B5D7-9E2A182566EF}"/>
          </ac:spMkLst>
        </pc:spChg>
        <pc:spChg chg="mod">
          <ac:chgData name="ZINCK Yves [CEGEE]" userId="58ab786b-eff3-4fb5-b8c5-161f6b44608b" providerId="ADAL" clId="{49AA4E3D-91A9-480C-BE2F-A14C0E0389EC}" dt="2023-02-14T14:52:36.902" v="1046"/>
          <ac:spMkLst>
            <pc:docMk/>
            <pc:sldMk cId="2547062033" sldId="274"/>
            <ac:spMk id="33" creationId="{21AF66F8-AA28-4DC2-A556-C59BDC7399A2}"/>
          </ac:spMkLst>
        </pc:spChg>
        <pc:spChg chg="add mod">
          <ac:chgData name="ZINCK Yves [CEGEE]" userId="58ab786b-eff3-4fb5-b8c5-161f6b44608b" providerId="ADAL" clId="{49AA4E3D-91A9-480C-BE2F-A14C0E0389EC}" dt="2023-02-14T14:52:46.942" v="1049" actId="1076"/>
          <ac:spMkLst>
            <pc:docMk/>
            <pc:sldMk cId="2547062033" sldId="274"/>
            <ac:spMk id="34" creationId="{899504B0-8F21-48D1-BC01-46097B241F6E}"/>
          </ac:spMkLst>
        </pc:spChg>
        <pc:spChg chg="add del mod">
          <ac:chgData name="ZINCK Yves [CEGEE]" userId="58ab786b-eff3-4fb5-b8c5-161f6b44608b" providerId="ADAL" clId="{49AA4E3D-91A9-480C-BE2F-A14C0E0389EC}" dt="2023-02-14T14:54:40.908" v="1055"/>
          <ac:spMkLst>
            <pc:docMk/>
            <pc:sldMk cId="2547062033" sldId="274"/>
            <ac:spMk id="35" creationId="{431C0616-5A47-455D-BFA8-F09C841E404A}"/>
          </ac:spMkLst>
        </pc:spChg>
        <pc:spChg chg="add mod">
          <ac:chgData name="ZINCK Yves [CEGEE]" userId="58ab786b-eff3-4fb5-b8c5-161f6b44608b" providerId="ADAL" clId="{49AA4E3D-91A9-480C-BE2F-A14C0E0389EC}" dt="2023-02-14T14:55:28.470" v="1096" actId="1076"/>
          <ac:spMkLst>
            <pc:docMk/>
            <pc:sldMk cId="2547062033" sldId="274"/>
            <ac:spMk id="36" creationId="{83DE2236-7A90-4058-BFC7-7D8A12C58BF2}"/>
          </ac:spMkLst>
        </pc:spChg>
        <pc:spChg chg="add del mod">
          <ac:chgData name="ZINCK Yves [CEGEE]" userId="58ab786b-eff3-4fb5-b8c5-161f6b44608b" providerId="ADAL" clId="{49AA4E3D-91A9-480C-BE2F-A14C0E0389EC}" dt="2023-02-14T14:57:47.620" v="1171" actId="478"/>
          <ac:spMkLst>
            <pc:docMk/>
            <pc:sldMk cId="2547062033" sldId="274"/>
            <ac:spMk id="37" creationId="{2BE7A909-FE9F-4D80-8ECB-EA522555C38D}"/>
          </ac:spMkLst>
        </pc:spChg>
        <pc:spChg chg="add mod">
          <ac:chgData name="ZINCK Yves [CEGEE]" userId="58ab786b-eff3-4fb5-b8c5-161f6b44608b" providerId="ADAL" clId="{49AA4E3D-91A9-480C-BE2F-A14C0E0389EC}" dt="2023-02-14T14:56:54.338" v="1101" actId="1076"/>
          <ac:spMkLst>
            <pc:docMk/>
            <pc:sldMk cId="2547062033" sldId="274"/>
            <ac:spMk id="38" creationId="{540BEF9E-15F5-46BD-BA80-BE599F61F2CB}"/>
          </ac:spMkLst>
        </pc:spChg>
        <pc:spChg chg="add mod">
          <ac:chgData name="ZINCK Yves [CEGEE]" userId="58ab786b-eff3-4fb5-b8c5-161f6b44608b" providerId="ADAL" clId="{49AA4E3D-91A9-480C-BE2F-A14C0E0389EC}" dt="2023-02-14T15:37:40.011" v="2276" actId="207"/>
          <ac:spMkLst>
            <pc:docMk/>
            <pc:sldMk cId="2547062033" sldId="274"/>
            <ac:spMk id="39" creationId="{43F58BDF-6229-4B89-9A27-0239A7507AA8}"/>
          </ac:spMkLst>
        </pc:spChg>
        <pc:spChg chg="add mod">
          <ac:chgData name="ZINCK Yves [CEGEE]" userId="58ab786b-eff3-4fb5-b8c5-161f6b44608b" providerId="ADAL" clId="{49AA4E3D-91A9-480C-BE2F-A14C0E0389EC}" dt="2023-02-14T14:57:01.074" v="1103" actId="1076"/>
          <ac:spMkLst>
            <pc:docMk/>
            <pc:sldMk cId="2547062033" sldId="274"/>
            <ac:spMk id="40" creationId="{0F116AC7-9965-4ED3-8197-1F36EFE1BC2E}"/>
          </ac:spMkLst>
        </pc:spChg>
        <pc:spChg chg="add del mod">
          <ac:chgData name="ZINCK Yves [CEGEE]" userId="58ab786b-eff3-4fb5-b8c5-161f6b44608b" providerId="ADAL" clId="{49AA4E3D-91A9-480C-BE2F-A14C0E0389EC}" dt="2023-02-14T15:38:23.640" v="2278" actId="21"/>
          <ac:spMkLst>
            <pc:docMk/>
            <pc:sldMk cId="2547062033" sldId="274"/>
            <ac:spMk id="41" creationId="{5302A9BD-F4F3-40E0-96A4-432A7F193B4E}"/>
          </ac:spMkLst>
        </pc:spChg>
        <pc:grpChg chg="add mod">
          <ac:chgData name="ZINCK Yves [CEGEE]" userId="58ab786b-eff3-4fb5-b8c5-161f6b44608b" providerId="ADAL" clId="{49AA4E3D-91A9-480C-BE2F-A14C0E0389EC}" dt="2023-02-14T14:52:09.152" v="1020"/>
          <ac:grpSpMkLst>
            <pc:docMk/>
            <pc:sldMk cId="2547062033" sldId="274"/>
            <ac:grpSpMk id="11" creationId="{95DA5A28-43F0-4C67-827E-8EFEA2E823D1}"/>
          </ac:grpSpMkLst>
        </pc:grpChg>
        <pc:grpChg chg="add del mod">
          <ac:chgData name="ZINCK Yves [CEGEE]" userId="58ab786b-eff3-4fb5-b8c5-161f6b44608b" providerId="ADAL" clId="{49AA4E3D-91A9-480C-BE2F-A14C0E0389EC}" dt="2023-02-14T14:53:04.182" v="1052" actId="478"/>
          <ac:grpSpMkLst>
            <pc:docMk/>
            <pc:sldMk cId="2547062033" sldId="274"/>
            <ac:grpSpMk id="15" creationId="{D886AA65-5586-46D9-96B1-008A2C2BCAF0}"/>
          </ac:grpSpMkLst>
        </pc:grpChg>
        <pc:grpChg chg="add del mod">
          <ac:chgData name="ZINCK Yves [CEGEE]" userId="58ab786b-eff3-4fb5-b8c5-161f6b44608b" providerId="ADAL" clId="{49AA4E3D-91A9-480C-BE2F-A14C0E0389EC}" dt="2023-02-14T14:53:06.126" v="1053" actId="478"/>
          <ac:grpSpMkLst>
            <pc:docMk/>
            <pc:sldMk cId="2547062033" sldId="274"/>
            <ac:grpSpMk id="19" creationId="{CC6CF243-AEEE-4751-AB9C-99D93FC80F57}"/>
          </ac:grpSpMkLst>
        </pc:grpChg>
        <pc:grpChg chg="add del mod">
          <ac:chgData name="ZINCK Yves [CEGEE]" userId="58ab786b-eff3-4fb5-b8c5-161f6b44608b" providerId="ADAL" clId="{49AA4E3D-91A9-480C-BE2F-A14C0E0389EC}" dt="2023-02-14T14:52:39.135" v="1047"/>
          <ac:grpSpMkLst>
            <pc:docMk/>
            <pc:sldMk cId="2547062033" sldId="274"/>
            <ac:grpSpMk id="23" creationId="{0FABADAA-0A15-4415-AA04-8262AF0E423F}"/>
          </ac:grpSpMkLst>
        </pc:grpChg>
        <pc:grpChg chg="add del mod">
          <ac:chgData name="ZINCK Yves [CEGEE]" userId="58ab786b-eff3-4fb5-b8c5-161f6b44608b" providerId="ADAL" clId="{49AA4E3D-91A9-480C-BE2F-A14C0E0389EC}" dt="2023-02-14T14:52:39.135" v="1047"/>
          <ac:grpSpMkLst>
            <pc:docMk/>
            <pc:sldMk cId="2547062033" sldId="274"/>
            <ac:grpSpMk id="27" creationId="{4D280286-01D0-423C-B002-84C6F10C3F32}"/>
          </ac:grpSpMkLst>
        </pc:grpChg>
        <pc:grpChg chg="add del mod">
          <ac:chgData name="ZINCK Yves [CEGEE]" userId="58ab786b-eff3-4fb5-b8c5-161f6b44608b" providerId="ADAL" clId="{49AA4E3D-91A9-480C-BE2F-A14C0E0389EC}" dt="2023-02-14T14:52:39.135" v="1047"/>
          <ac:grpSpMkLst>
            <pc:docMk/>
            <pc:sldMk cId="2547062033" sldId="274"/>
            <ac:grpSpMk id="31" creationId="{650A0F93-3E59-4D19-97B3-4B35F5BBC5FE}"/>
          </ac:grpSpMkLst>
        </pc:grpChg>
        <pc:picChg chg="add mod">
          <ac:chgData name="ZINCK Yves [CEGEE]" userId="58ab786b-eff3-4fb5-b8c5-161f6b44608b" providerId="ADAL" clId="{49AA4E3D-91A9-480C-BE2F-A14C0E0389EC}" dt="2023-02-14T14:52:15.883" v="1022" actId="1076"/>
          <ac:picMkLst>
            <pc:docMk/>
            <pc:sldMk cId="2547062033" sldId="274"/>
            <ac:picMk id="8" creationId="{49420ED3-971A-4E50-8790-540FF64B190E}"/>
          </ac:picMkLst>
        </pc:picChg>
        <pc:picChg chg="add mod">
          <ac:chgData name="ZINCK Yves [CEGEE]" userId="58ab786b-eff3-4fb5-b8c5-161f6b44608b" providerId="ADAL" clId="{49AA4E3D-91A9-480C-BE2F-A14C0E0389EC}" dt="2023-02-14T14:51:53.930" v="1019" actId="1076"/>
          <ac:picMkLst>
            <pc:docMk/>
            <pc:sldMk cId="2547062033" sldId="274"/>
            <ac:picMk id="9" creationId="{104400BC-76DA-4A92-85D4-7858479593A9}"/>
          </ac:picMkLst>
        </pc:picChg>
      </pc:sldChg>
      <pc:sldChg chg="addSp delSp modSp mod">
        <pc:chgData name="ZINCK Yves [CEGEE]" userId="58ab786b-eff3-4fb5-b8c5-161f6b44608b" providerId="ADAL" clId="{49AA4E3D-91A9-480C-BE2F-A14C0E0389EC}" dt="2023-03-15T07:49:31.251" v="5697" actId="20577"/>
        <pc:sldMkLst>
          <pc:docMk/>
          <pc:sldMk cId="1769977863" sldId="275"/>
        </pc:sldMkLst>
        <pc:spChg chg="del">
          <ac:chgData name="ZINCK Yves [CEGEE]" userId="58ab786b-eff3-4fb5-b8c5-161f6b44608b" providerId="ADAL" clId="{49AA4E3D-91A9-480C-BE2F-A14C0E0389EC}" dt="2023-02-14T14:57:54.419" v="1172" actId="478"/>
          <ac:spMkLst>
            <pc:docMk/>
            <pc:sldMk cId="1769977863" sldId="275"/>
            <ac:spMk id="2" creationId="{30E3C147-0DFE-464B-89CC-A4F4CD6179FF}"/>
          </ac:spMkLst>
        </pc:spChg>
        <pc:spChg chg="mod">
          <ac:chgData name="ZINCK Yves [CEGEE]" userId="58ab786b-eff3-4fb5-b8c5-161f6b44608b" providerId="ADAL" clId="{49AA4E3D-91A9-480C-BE2F-A14C0E0389EC}" dt="2023-02-16T16:24:22.779" v="3767" actId="20577"/>
          <ac:spMkLst>
            <pc:docMk/>
            <pc:sldMk cId="1769977863" sldId="275"/>
            <ac:spMk id="3" creationId="{1B13247D-C9FB-4D7A-B354-116B5B6CC28E}"/>
          </ac:spMkLst>
        </pc:spChg>
        <pc:spChg chg="mod">
          <ac:chgData name="ZINCK Yves [CEGEE]" userId="58ab786b-eff3-4fb5-b8c5-161f6b44608b" providerId="ADAL" clId="{49AA4E3D-91A9-480C-BE2F-A14C0E0389EC}" dt="2023-02-16T16:25:29.634" v="3817"/>
          <ac:spMkLst>
            <pc:docMk/>
            <pc:sldMk cId="1769977863" sldId="275"/>
            <ac:spMk id="4" creationId="{6CD000AC-A1AA-4EAE-A9FC-23C99A6100CB}"/>
          </ac:spMkLst>
        </pc:spChg>
        <pc:spChg chg="del">
          <ac:chgData name="ZINCK Yves [CEGEE]" userId="58ab786b-eff3-4fb5-b8c5-161f6b44608b" providerId="ADAL" clId="{49AA4E3D-91A9-480C-BE2F-A14C0E0389EC}" dt="2023-02-16T16:24:10.078" v="3742" actId="478"/>
          <ac:spMkLst>
            <pc:docMk/>
            <pc:sldMk cId="1769977863" sldId="275"/>
            <ac:spMk id="5" creationId="{59198D41-F9A2-4C57-BE01-23398303FF8B}"/>
          </ac:spMkLst>
        </pc:spChg>
        <pc:spChg chg="add del mod">
          <ac:chgData name="ZINCK Yves [CEGEE]" userId="58ab786b-eff3-4fb5-b8c5-161f6b44608b" providerId="ADAL" clId="{49AA4E3D-91A9-480C-BE2F-A14C0E0389EC}" dt="2023-02-16T16:24:11.569" v="3743" actId="478"/>
          <ac:spMkLst>
            <pc:docMk/>
            <pc:sldMk cId="1769977863" sldId="275"/>
            <ac:spMk id="6" creationId="{0166A273-1DC7-4FCD-BDCE-6616631925BA}"/>
          </ac:spMkLst>
        </pc:spChg>
        <pc:spChg chg="add del mod">
          <ac:chgData name="ZINCK Yves [CEGEE]" userId="58ab786b-eff3-4fb5-b8c5-161f6b44608b" providerId="ADAL" clId="{49AA4E3D-91A9-480C-BE2F-A14C0E0389EC}" dt="2023-02-14T14:57:56.102" v="1173" actId="478"/>
          <ac:spMkLst>
            <pc:docMk/>
            <pc:sldMk cId="1769977863" sldId="275"/>
            <ac:spMk id="7" creationId="{220FD417-20E1-4351-A22E-2378E9FA9BB2}"/>
          </ac:spMkLst>
        </pc:spChg>
        <pc:spChg chg="add mod">
          <ac:chgData name="ZINCK Yves [CEGEE]" userId="58ab786b-eff3-4fb5-b8c5-161f6b44608b" providerId="ADAL" clId="{49AA4E3D-91A9-480C-BE2F-A14C0E0389EC}" dt="2023-02-14T14:59:10.406" v="1279" actId="20577"/>
          <ac:spMkLst>
            <pc:docMk/>
            <pc:sldMk cId="1769977863" sldId="275"/>
            <ac:spMk id="9" creationId="{4D5919AF-89EA-4D79-AF70-EA295923BDEE}"/>
          </ac:spMkLst>
        </pc:spChg>
        <pc:spChg chg="del mod topLvl">
          <ac:chgData name="ZINCK Yves [CEGEE]" userId="58ab786b-eff3-4fb5-b8c5-161f6b44608b" providerId="ADAL" clId="{49AA4E3D-91A9-480C-BE2F-A14C0E0389EC}" dt="2023-02-14T15:22:46.279" v="1284" actId="478"/>
          <ac:spMkLst>
            <pc:docMk/>
            <pc:sldMk cId="1769977863" sldId="275"/>
            <ac:spMk id="11" creationId="{1FF6BA52-74B5-4F2B-B648-F6C986C01466}"/>
          </ac:spMkLst>
        </pc:spChg>
        <pc:spChg chg="mod topLvl">
          <ac:chgData name="ZINCK Yves [CEGEE]" userId="58ab786b-eff3-4fb5-b8c5-161f6b44608b" providerId="ADAL" clId="{49AA4E3D-91A9-480C-BE2F-A14C0E0389EC}" dt="2023-02-16T16:13:26.257" v="3500" actId="20577"/>
          <ac:spMkLst>
            <pc:docMk/>
            <pc:sldMk cId="1769977863" sldId="275"/>
            <ac:spMk id="12" creationId="{D8EDD349-BA3D-4A24-940C-319CD4B870A9}"/>
          </ac:spMkLst>
        </pc:spChg>
        <pc:spChg chg="add del mod">
          <ac:chgData name="ZINCK Yves [CEGEE]" userId="58ab786b-eff3-4fb5-b8c5-161f6b44608b" providerId="ADAL" clId="{49AA4E3D-91A9-480C-BE2F-A14C0E0389EC}" dt="2023-02-14T15:23:57.407" v="1355" actId="478"/>
          <ac:spMkLst>
            <pc:docMk/>
            <pc:sldMk cId="1769977863" sldId="275"/>
            <ac:spMk id="13" creationId="{79FACC8D-CBC7-46BC-ABF1-3966B4A20015}"/>
          </ac:spMkLst>
        </pc:spChg>
        <pc:spChg chg="add del mod">
          <ac:chgData name="ZINCK Yves [CEGEE]" userId="58ab786b-eff3-4fb5-b8c5-161f6b44608b" providerId="ADAL" clId="{49AA4E3D-91A9-480C-BE2F-A14C0E0389EC}" dt="2023-02-14T15:24:03.047" v="1356" actId="478"/>
          <ac:spMkLst>
            <pc:docMk/>
            <pc:sldMk cId="1769977863" sldId="275"/>
            <ac:spMk id="14" creationId="{6C0994D8-A055-48D5-9EA4-E2FA73ABE839}"/>
          </ac:spMkLst>
        </pc:spChg>
        <pc:spChg chg="add del mod">
          <ac:chgData name="ZINCK Yves [CEGEE]" userId="58ab786b-eff3-4fb5-b8c5-161f6b44608b" providerId="ADAL" clId="{49AA4E3D-91A9-480C-BE2F-A14C0E0389EC}" dt="2023-02-14T15:24:06.016" v="1357" actId="478"/>
          <ac:spMkLst>
            <pc:docMk/>
            <pc:sldMk cId="1769977863" sldId="275"/>
            <ac:spMk id="15" creationId="{7D08B7DD-EE2E-4DA3-821E-611C84D56EB3}"/>
          </ac:spMkLst>
        </pc:spChg>
        <pc:spChg chg="add del mod">
          <ac:chgData name="ZINCK Yves [CEGEE]" userId="58ab786b-eff3-4fb5-b8c5-161f6b44608b" providerId="ADAL" clId="{49AA4E3D-91A9-480C-BE2F-A14C0E0389EC}" dt="2023-02-14T15:22:28.703" v="1280" actId="478"/>
          <ac:spMkLst>
            <pc:docMk/>
            <pc:sldMk cId="1769977863" sldId="275"/>
            <ac:spMk id="16" creationId="{60C7ADB1-1B7F-46C1-99F4-91ACB7DEF54C}"/>
          </ac:spMkLst>
        </pc:spChg>
        <pc:spChg chg="add mod">
          <ac:chgData name="ZINCK Yves [CEGEE]" userId="58ab786b-eff3-4fb5-b8c5-161f6b44608b" providerId="ADAL" clId="{49AA4E3D-91A9-480C-BE2F-A14C0E0389EC}" dt="2023-03-15T07:49:31.251" v="5697" actId="20577"/>
          <ac:spMkLst>
            <pc:docMk/>
            <pc:sldMk cId="1769977863" sldId="275"/>
            <ac:spMk id="17" creationId="{E7EDCB9A-8524-482B-8472-DB9ABB623ACD}"/>
          </ac:spMkLst>
        </pc:spChg>
        <pc:spChg chg="add mod">
          <ac:chgData name="ZINCK Yves [CEGEE]" userId="58ab786b-eff3-4fb5-b8c5-161f6b44608b" providerId="ADAL" clId="{49AA4E3D-91A9-480C-BE2F-A14C0E0389EC}" dt="2023-02-14T15:38:32.661" v="2281" actId="1076"/>
          <ac:spMkLst>
            <pc:docMk/>
            <pc:sldMk cId="1769977863" sldId="275"/>
            <ac:spMk id="18" creationId="{1A928F6A-059C-45AB-B52C-556A19DE1228}"/>
          </ac:spMkLst>
        </pc:spChg>
        <pc:grpChg chg="add del mod">
          <ac:chgData name="ZINCK Yves [CEGEE]" userId="58ab786b-eff3-4fb5-b8c5-161f6b44608b" providerId="ADAL" clId="{49AA4E3D-91A9-480C-BE2F-A14C0E0389EC}" dt="2023-02-14T15:22:43.236" v="1283" actId="165"/>
          <ac:grpSpMkLst>
            <pc:docMk/>
            <pc:sldMk cId="1769977863" sldId="275"/>
            <ac:grpSpMk id="10" creationId="{167B979F-C43F-40CE-943F-E6F6DE6604D0}"/>
          </ac:grpSpMkLst>
        </pc:grpChg>
        <pc:picChg chg="add mod">
          <ac:chgData name="ZINCK Yves [CEGEE]" userId="58ab786b-eff3-4fb5-b8c5-161f6b44608b" providerId="ADAL" clId="{49AA4E3D-91A9-480C-BE2F-A14C0E0389EC}" dt="2023-02-14T14:58:36.643" v="1178" actId="1076"/>
          <ac:picMkLst>
            <pc:docMk/>
            <pc:sldMk cId="1769977863" sldId="275"/>
            <ac:picMk id="8" creationId="{1FD86722-08E0-41B2-9285-8DAFE9AF9DD7}"/>
          </ac:picMkLst>
        </pc:picChg>
      </pc:sldChg>
      <pc:sldChg chg="addSp delSp modSp del mod">
        <pc:chgData name="ZINCK Yves [CEGEE]" userId="58ab786b-eff3-4fb5-b8c5-161f6b44608b" providerId="ADAL" clId="{49AA4E3D-91A9-480C-BE2F-A14C0E0389EC}" dt="2023-03-20T15:35:43.428" v="5859" actId="47"/>
        <pc:sldMkLst>
          <pc:docMk/>
          <pc:sldMk cId="1669124227" sldId="276"/>
        </pc:sldMkLst>
        <pc:spChg chg="mod">
          <ac:chgData name="ZINCK Yves [CEGEE]" userId="58ab786b-eff3-4fb5-b8c5-161f6b44608b" providerId="ADAL" clId="{49AA4E3D-91A9-480C-BE2F-A14C0E0389EC}" dt="2023-03-15T07:50:17.898" v="5704" actId="6549"/>
          <ac:spMkLst>
            <pc:docMk/>
            <pc:sldMk cId="1669124227" sldId="276"/>
            <ac:spMk id="2" creationId="{30E3C147-0DFE-464B-89CC-A4F4CD6179FF}"/>
          </ac:spMkLst>
        </pc:spChg>
        <pc:spChg chg="mod">
          <ac:chgData name="ZINCK Yves [CEGEE]" userId="58ab786b-eff3-4fb5-b8c5-161f6b44608b" providerId="ADAL" clId="{49AA4E3D-91A9-480C-BE2F-A14C0E0389EC}" dt="2023-03-08T12:49:06.501" v="3933" actId="20577"/>
          <ac:spMkLst>
            <pc:docMk/>
            <pc:sldMk cId="1669124227" sldId="276"/>
            <ac:spMk id="3" creationId="{1B13247D-C9FB-4D7A-B354-116B5B6CC28E}"/>
          </ac:spMkLst>
        </pc:spChg>
        <pc:spChg chg="mod">
          <ac:chgData name="ZINCK Yves [CEGEE]" userId="58ab786b-eff3-4fb5-b8c5-161f6b44608b" providerId="ADAL" clId="{49AA4E3D-91A9-480C-BE2F-A14C0E0389EC}" dt="2023-02-16T16:25:34.329" v="3818"/>
          <ac:spMkLst>
            <pc:docMk/>
            <pc:sldMk cId="1669124227" sldId="276"/>
            <ac:spMk id="4" creationId="{6CD000AC-A1AA-4EAE-A9FC-23C99A6100CB}"/>
          </ac:spMkLst>
        </pc:spChg>
        <pc:spChg chg="del">
          <ac:chgData name="ZINCK Yves [CEGEE]" userId="58ab786b-eff3-4fb5-b8c5-161f6b44608b" providerId="ADAL" clId="{49AA4E3D-91A9-480C-BE2F-A14C0E0389EC}" dt="2023-03-08T12:49:16.964" v="3934" actId="478"/>
          <ac:spMkLst>
            <pc:docMk/>
            <pc:sldMk cId="1669124227" sldId="276"/>
            <ac:spMk id="5" creationId="{59198D41-F9A2-4C57-BE01-23398303FF8B}"/>
          </ac:spMkLst>
        </pc:spChg>
        <pc:spChg chg="add del mod">
          <ac:chgData name="ZINCK Yves [CEGEE]" userId="58ab786b-eff3-4fb5-b8c5-161f6b44608b" providerId="ADAL" clId="{49AA4E3D-91A9-480C-BE2F-A14C0E0389EC}" dt="2023-03-15T07:50:18.761" v="5705" actId="478"/>
          <ac:spMkLst>
            <pc:docMk/>
            <pc:sldMk cId="1669124227" sldId="276"/>
            <ac:spMk id="5" creationId="{6E35E758-3777-491A-95FA-DFA2ECB2A05D}"/>
          </ac:spMkLst>
        </pc:spChg>
        <pc:spChg chg="add del mod">
          <ac:chgData name="ZINCK Yves [CEGEE]" userId="58ab786b-eff3-4fb5-b8c5-161f6b44608b" providerId="ADAL" clId="{49AA4E3D-91A9-480C-BE2F-A14C0E0389EC}" dt="2023-03-15T07:50:44.748" v="5736" actId="478"/>
          <ac:spMkLst>
            <pc:docMk/>
            <pc:sldMk cId="1669124227" sldId="276"/>
            <ac:spMk id="6" creationId="{A1BD4BE1-62AC-4EFC-95EF-E5E3611A563C}"/>
          </ac:spMkLst>
        </pc:spChg>
        <pc:spChg chg="add del mod">
          <ac:chgData name="ZINCK Yves [CEGEE]" userId="58ab786b-eff3-4fb5-b8c5-161f6b44608b" providerId="ADAL" clId="{49AA4E3D-91A9-480C-BE2F-A14C0E0389EC}" dt="2023-02-16T15:57:10.474" v="3106"/>
          <ac:spMkLst>
            <pc:docMk/>
            <pc:sldMk cId="1669124227" sldId="276"/>
            <ac:spMk id="9" creationId="{106C912D-4990-4D74-A572-EF9E5EC76B3F}"/>
          </ac:spMkLst>
        </pc:spChg>
        <pc:spChg chg="add del mod">
          <ac:chgData name="ZINCK Yves [CEGEE]" userId="58ab786b-eff3-4fb5-b8c5-161f6b44608b" providerId="ADAL" clId="{49AA4E3D-91A9-480C-BE2F-A14C0E0389EC}" dt="2023-03-08T12:49:19.415" v="3935" actId="478"/>
          <ac:spMkLst>
            <pc:docMk/>
            <pc:sldMk cId="1669124227" sldId="276"/>
            <ac:spMk id="9" creationId="{B2DB4A83-F653-422B-9B7A-4446F92B06B4}"/>
          </ac:spMkLst>
        </pc:spChg>
        <pc:spChg chg="add mod">
          <ac:chgData name="ZINCK Yves [CEGEE]" userId="58ab786b-eff3-4fb5-b8c5-161f6b44608b" providerId="ADAL" clId="{49AA4E3D-91A9-480C-BE2F-A14C0E0389EC}" dt="2023-03-15T07:50:56.876" v="5761" actId="1035"/>
          <ac:spMkLst>
            <pc:docMk/>
            <pc:sldMk cId="1669124227" sldId="276"/>
            <ac:spMk id="11" creationId="{EC1CB349-AACA-4584-8F46-0DB7FAAF771E}"/>
          </ac:spMkLst>
        </pc:spChg>
        <pc:picChg chg="add del mod">
          <ac:chgData name="ZINCK Yves [CEGEE]" userId="58ab786b-eff3-4fb5-b8c5-161f6b44608b" providerId="ADAL" clId="{49AA4E3D-91A9-480C-BE2F-A14C0E0389EC}" dt="2023-02-14T15:33:17.253" v="2191" actId="478"/>
          <ac:picMkLst>
            <pc:docMk/>
            <pc:sldMk cId="1669124227" sldId="276"/>
            <ac:picMk id="8" creationId="{2B93E71A-C094-4F13-AA1E-8976887C81A2}"/>
          </ac:picMkLst>
        </pc:picChg>
        <pc:picChg chg="add mod">
          <ac:chgData name="ZINCK Yves [CEGEE]" userId="58ab786b-eff3-4fb5-b8c5-161f6b44608b" providerId="ADAL" clId="{49AA4E3D-91A9-480C-BE2F-A14C0E0389EC}" dt="2023-03-15T07:50:56.876" v="5761" actId="1035"/>
          <ac:picMkLst>
            <pc:docMk/>
            <pc:sldMk cId="1669124227" sldId="276"/>
            <ac:picMk id="8" creationId="{5D136C72-EA1D-46A1-AB73-12664A1406FD}"/>
          </ac:picMkLst>
        </pc:picChg>
        <pc:picChg chg="add del mod">
          <ac:chgData name="ZINCK Yves [CEGEE]" userId="58ab786b-eff3-4fb5-b8c5-161f6b44608b" providerId="ADAL" clId="{49AA4E3D-91A9-480C-BE2F-A14C0E0389EC}" dt="2023-03-09T09:36:14.354" v="4217" actId="931"/>
          <ac:picMkLst>
            <pc:docMk/>
            <pc:sldMk cId="1669124227" sldId="276"/>
            <ac:picMk id="9" creationId="{74C3811A-67B4-4EE1-9945-C9D6D0E1F484}"/>
          </ac:picMkLst>
        </pc:picChg>
        <pc:picChg chg="add del mod">
          <ac:chgData name="ZINCK Yves [CEGEE]" userId="58ab786b-eff3-4fb5-b8c5-161f6b44608b" providerId="ADAL" clId="{49AA4E3D-91A9-480C-BE2F-A14C0E0389EC}" dt="2023-03-15T07:50:47.494" v="5737" actId="478"/>
          <ac:picMkLst>
            <pc:docMk/>
            <pc:sldMk cId="1669124227" sldId="276"/>
            <ac:picMk id="10" creationId="{0D5DC90F-FC98-4469-A436-5DE3ABC38BA9}"/>
          </ac:picMkLst>
        </pc:picChg>
        <pc:picChg chg="add mod">
          <ac:chgData name="ZINCK Yves [CEGEE]" userId="58ab786b-eff3-4fb5-b8c5-161f6b44608b" providerId="ADAL" clId="{49AA4E3D-91A9-480C-BE2F-A14C0E0389EC}" dt="2023-03-15T07:50:51.013" v="5738" actId="1076"/>
          <ac:picMkLst>
            <pc:docMk/>
            <pc:sldMk cId="1669124227" sldId="276"/>
            <ac:picMk id="13" creationId="{6EDC9D07-2A6A-4396-B31E-D359ED4B6C12}"/>
          </ac:picMkLst>
        </pc:picChg>
      </pc:sldChg>
      <pc:sldChg chg="addSp delSp modSp new del mod">
        <pc:chgData name="ZINCK Yves [CEGEE]" userId="58ab786b-eff3-4fb5-b8c5-161f6b44608b" providerId="ADAL" clId="{49AA4E3D-91A9-480C-BE2F-A14C0E0389EC}" dt="2023-03-20T16:35:16.178" v="5860" actId="47"/>
        <pc:sldMkLst>
          <pc:docMk/>
          <pc:sldMk cId="2961903387" sldId="277"/>
        </pc:sldMkLst>
        <pc:spChg chg="mod">
          <ac:chgData name="ZINCK Yves [CEGEE]" userId="58ab786b-eff3-4fb5-b8c5-161f6b44608b" providerId="ADAL" clId="{49AA4E3D-91A9-480C-BE2F-A14C0E0389EC}" dt="2023-02-15T14:32:33.533" v="2409" actId="20577"/>
          <ac:spMkLst>
            <pc:docMk/>
            <pc:sldMk cId="2961903387" sldId="277"/>
            <ac:spMk id="2" creationId="{8BFFF887-0428-4FAC-892F-12B53598A7AD}"/>
          </ac:spMkLst>
        </pc:spChg>
        <pc:spChg chg="mod">
          <ac:chgData name="ZINCK Yves [CEGEE]" userId="58ab786b-eff3-4fb5-b8c5-161f6b44608b" providerId="ADAL" clId="{49AA4E3D-91A9-480C-BE2F-A14C0E0389EC}" dt="2023-02-15T16:18:46.567" v="2685" actId="20577"/>
          <ac:spMkLst>
            <pc:docMk/>
            <pc:sldMk cId="2961903387" sldId="277"/>
            <ac:spMk id="3" creationId="{FF379AC8-BED8-4945-9C2D-AA1DFB3A57D7}"/>
          </ac:spMkLst>
        </pc:spChg>
        <pc:spChg chg="mod">
          <ac:chgData name="ZINCK Yves [CEGEE]" userId="58ab786b-eff3-4fb5-b8c5-161f6b44608b" providerId="ADAL" clId="{49AA4E3D-91A9-480C-BE2F-A14C0E0389EC}" dt="2023-02-16T16:24:54.704" v="3810" actId="20577"/>
          <ac:spMkLst>
            <pc:docMk/>
            <pc:sldMk cId="2961903387" sldId="277"/>
            <ac:spMk id="4" creationId="{8313B902-5616-48F7-A629-F711853836F7}"/>
          </ac:spMkLst>
        </pc:spChg>
        <pc:spChg chg="del">
          <ac:chgData name="ZINCK Yves [CEGEE]" userId="58ab786b-eff3-4fb5-b8c5-161f6b44608b" providerId="ADAL" clId="{49AA4E3D-91A9-480C-BE2F-A14C0E0389EC}" dt="2023-03-14T16:20:46.769" v="4239" actId="478"/>
          <ac:spMkLst>
            <pc:docMk/>
            <pc:sldMk cId="2961903387" sldId="277"/>
            <ac:spMk id="5" creationId="{0C29846B-E7BA-4894-BDB7-62EC166ABFA4}"/>
          </ac:spMkLst>
        </pc:spChg>
        <pc:spChg chg="add del mod">
          <ac:chgData name="ZINCK Yves [CEGEE]" userId="58ab786b-eff3-4fb5-b8c5-161f6b44608b" providerId="ADAL" clId="{49AA4E3D-91A9-480C-BE2F-A14C0E0389EC}" dt="2023-02-15T16:20:19.169" v="2686" actId="478"/>
          <ac:spMkLst>
            <pc:docMk/>
            <pc:sldMk cId="2961903387" sldId="277"/>
            <ac:spMk id="6" creationId="{5BD56006-DBAA-438F-9DC7-15EBFD444890}"/>
          </ac:spMkLst>
        </pc:spChg>
        <pc:spChg chg="add mod">
          <ac:chgData name="ZINCK Yves [CEGEE]" userId="58ab786b-eff3-4fb5-b8c5-161f6b44608b" providerId="ADAL" clId="{49AA4E3D-91A9-480C-BE2F-A14C0E0389EC}" dt="2023-02-15T16:23:40.308" v="2844" actId="20577"/>
          <ac:spMkLst>
            <pc:docMk/>
            <pc:sldMk cId="2961903387" sldId="277"/>
            <ac:spMk id="7" creationId="{1D7CB8E1-28E3-40F9-8B22-0CC9946FADCF}"/>
          </ac:spMkLst>
        </pc:spChg>
        <pc:picChg chg="add del mod">
          <ac:chgData name="ZINCK Yves [CEGEE]" userId="58ab786b-eff3-4fb5-b8c5-161f6b44608b" providerId="ADAL" clId="{49AA4E3D-91A9-480C-BE2F-A14C0E0389EC}" dt="2023-02-15T14:37:24.532" v="2410" actId="478"/>
          <ac:picMkLst>
            <pc:docMk/>
            <pc:sldMk cId="2961903387" sldId="277"/>
            <ac:picMk id="8" creationId="{A71883FC-F3BF-4F3F-B7F1-D23FCE5C7408}"/>
          </ac:picMkLst>
        </pc:picChg>
        <pc:picChg chg="add del mod">
          <ac:chgData name="ZINCK Yves [CEGEE]" userId="58ab786b-eff3-4fb5-b8c5-161f6b44608b" providerId="ADAL" clId="{49AA4E3D-91A9-480C-BE2F-A14C0E0389EC}" dt="2023-02-15T14:37:27.827" v="2411" actId="478"/>
          <ac:picMkLst>
            <pc:docMk/>
            <pc:sldMk cId="2961903387" sldId="277"/>
            <ac:picMk id="9" creationId="{76007DD4-965F-43BE-B9FE-657DA2FF65BA}"/>
          </ac:picMkLst>
        </pc:picChg>
        <pc:picChg chg="add mod">
          <ac:chgData name="ZINCK Yves [CEGEE]" userId="58ab786b-eff3-4fb5-b8c5-161f6b44608b" providerId="ADAL" clId="{49AA4E3D-91A9-480C-BE2F-A14C0E0389EC}" dt="2023-02-16T15:38:16.055" v="3074" actId="1440"/>
          <ac:picMkLst>
            <pc:docMk/>
            <pc:sldMk cId="2961903387" sldId="277"/>
            <ac:picMk id="10" creationId="{FD29AF8E-22DF-45C4-A0D0-50AF807AB93F}"/>
          </ac:picMkLst>
        </pc:picChg>
        <pc:picChg chg="add del mod">
          <ac:chgData name="ZINCK Yves [CEGEE]" userId="58ab786b-eff3-4fb5-b8c5-161f6b44608b" providerId="ADAL" clId="{49AA4E3D-91A9-480C-BE2F-A14C0E0389EC}" dt="2023-02-15T16:20:22.088" v="2687" actId="478"/>
          <ac:picMkLst>
            <pc:docMk/>
            <pc:sldMk cId="2961903387" sldId="277"/>
            <ac:picMk id="11" creationId="{1CCE0CF0-3820-466C-8439-8521AEC62C32}"/>
          </ac:picMkLst>
        </pc:picChg>
        <pc:picChg chg="add del mod">
          <ac:chgData name="ZINCK Yves [CEGEE]" userId="58ab786b-eff3-4fb5-b8c5-161f6b44608b" providerId="ADAL" clId="{49AA4E3D-91A9-480C-BE2F-A14C0E0389EC}" dt="2023-02-15T15:06:28.846" v="2420" actId="478"/>
          <ac:picMkLst>
            <pc:docMk/>
            <pc:sldMk cId="2961903387" sldId="277"/>
            <ac:picMk id="1026" creationId="{AEE73801-6E22-453C-AB9C-EE7904BEB754}"/>
          </ac:picMkLst>
        </pc:picChg>
        <pc:picChg chg="add del mod">
          <ac:chgData name="ZINCK Yves [CEGEE]" userId="58ab786b-eff3-4fb5-b8c5-161f6b44608b" providerId="ADAL" clId="{49AA4E3D-91A9-480C-BE2F-A14C0E0389EC}" dt="2023-02-16T15:38:03.983" v="3073" actId="1440"/>
          <ac:picMkLst>
            <pc:docMk/>
            <pc:sldMk cId="2961903387" sldId="277"/>
            <ac:picMk id="1027" creationId="{90578A6B-9932-48F1-A628-4B6ADCF53995}"/>
          </ac:picMkLst>
        </pc:picChg>
      </pc:sldChg>
      <pc:sldChg chg="addSp delSp modSp add del mod">
        <pc:chgData name="ZINCK Yves [CEGEE]" userId="58ab786b-eff3-4fb5-b8c5-161f6b44608b" providerId="ADAL" clId="{49AA4E3D-91A9-480C-BE2F-A14C0E0389EC}" dt="2023-03-15T07:41:03.743" v="5487" actId="47"/>
        <pc:sldMkLst>
          <pc:docMk/>
          <pc:sldMk cId="788430745" sldId="278"/>
        </pc:sldMkLst>
        <pc:spChg chg="del">
          <ac:chgData name="ZINCK Yves [CEGEE]" userId="58ab786b-eff3-4fb5-b8c5-161f6b44608b" providerId="ADAL" clId="{49AA4E3D-91A9-480C-BE2F-A14C0E0389EC}" dt="2023-03-14T16:25:21.641" v="4241" actId="478"/>
          <ac:spMkLst>
            <pc:docMk/>
            <pc:sldMk cId="788430745" sldId="278"/>
            <ac:spMk id="9" creationId="{4D5919AF-89EA-4D79-AF70-EA295923BDEE}"/>
          </ac:spMkLst>
        </pc:spChg>
        <pc:spChg chg="add del mod">
          <ac:chgData name="ZINCK Yves [CEGEE]" userId="58ab786b-eff3-4fb5-b8c5-161f6b44608b" providerId="ADAL" clId="{49AA4E3D-91A9-480C-BE2F-A14C0E0389EC}" dt="2023-03-14T16:25:42.510" v="4244" actId="478"/>
          <ac:spMkLst>
            <pc:docMk/>
            <pc:sldMk cId="788430745" sldId="278"/>
            <ac:spMk id="10" creationId="{4309EFB2-884F-47F1-A6C5-57F923D93DC2}"/>
          </ac:spMkLst>
        </pc:spChg>
        <pc:spChg chg="del">
          <ac:chgData name="ZINCK Yves [CEGEE]" userId="58ab786b-eff3-4fb5-b8c5-161f6b44608b" providerId="ADAL" clId="{49AA4E3D-91A9-480C-BE2F-A14C0E0389EC}" dt="2023-03-14T16:25:21.641" v="4241" actId="478"/>
          <ac:spMkLst>
            <pc:docMk/>
            <pc:sldMk cId="788430745" sldId="278"/>
            <ac:spMk id="12" creationId="{D8EDD349-BA3D-4A24-940C-319CD4B870A9}"/>
          </ac:spMkLst>
        </pc:spChg>
        <pc:spChg chg="add del mod">
          <ac:chgData name="ZINCK Yves [CEGEE]" userId="58ab786b-eff3-4fb5-b8c5-161f6b44608b" providerId="ADAL" clId="{49AA4E3D-91A9-480C-BE2F-A14C0E0389EC}" dt="2023-03-14T16:25:42.510" v="4244" actId="478"/>
          <ac:spMkLst>
            <pc:docMk/>
            <pc:sldMk cId="788430745" sldId="278"/>
            <ac:spMk id="14" creationId="{48064A4E-47EB-4D1C-9F62-1A0C4728B028}"/>
          </ac:spMkLst>
        </pc:spChg>
        <pc:spChg chg="del">
          <ac:chgData name="ZINCK Yves [CEGEE]" userId="58ab786b-eff3-4fb5-b8c5-161f6b44608b" providerId="ADAL" clId="{49AA4E3D-91A9-480C-BE2F-A14C0E0389EC}" dt="2023-03-14T16:25:21.641" v="4241" actId="478"/>
          <ac:spMkLst>
            <pc:docMk/>
            <pc:sldMk cId="788430745" sldId="278"/>
            <ac:spMk id="17" creationId="{E7EDCB9A-8524-482B-8472-DB9ABB623ACD}"/>
          </ac:spMkLst>
        </pc:spChg>
        <pc:spChg chg="del">
          <ac:chgData name="ZINCK Yves [CEGEE]" userId="58ab786b-eff3-4fb5-b8c5-161f6b44608b" providerId="ADAL" clId="{49AA4E3D-91A9-480C-BE2F-A14C0E0389EC}" dt="2023-03-14T16:25:21.641" v="4241" actId="478"/>
          <ac:spMkLst>
            <pc:docMk/>
            <pc:sldMk cId="788430745" sldId="278"/>
            <ac:spMk id="18" creationId="{1A928F6A-059C-45AB-B52C-556A19DE1228}"/>
          </ac:spMkLst>
        </pc:spChg>
        <pc:picChg chg="del">
          <ac:chgData name="ZINCK Yves [CEGEE]" userId="58ab786b-eff3-4fb5-b8c5-161f6b44608b" providerId="ADAL" clId="{49AA4E3D-91A9-480C-BE2F-A14C0E0389EC}" dt="2023-03-14T16:25:21.641" v="4241" actId="478"/>
          <ac:picMkLst>
            <pc:docMk/>
            <pc:sldMk cId="788430745" sldId="278"/>
            <ac:picMk id="8" creationId="{1FD86722-08E0-41B2-9285-8DAFE9AF9DD7}"/>
          </ac:picMkLst>
        </pc:picChg>
        <pc:picChg chg="add del mod">
          <ac:chgData name="ZINCK Yves [CEGEE]" userId="58ab786b-eff3-4fb5-b8c5-161f6b44608b" providerId="ADAL" clId="{49AA4E3D-91A9-480C-BE2F-A14C0E0389EC}" dt="2023-03-14T16:25:42.510" v="4244" actId="478"/>
          <ac:picMkLst>
            <pc:docMk/>
            <pc:sldMk cId="788430745" sldId="278"/>
            <ac:picMk id="15" creationId="{A31AF595-B7EC-4B9F-96A9-499E08488696}"/>
          </ac:picMkLst>
        </pc:picChg>
        <pc:picChg chg="add del mod">
          <ac:chgData name="ZINCK Yves [CEGEE]" userId="58ab786b-eff3-4fb5-b8c5-161f6b44608b" providerId="ADAL" clId="{49AA4E3D-91A9-480C-BE2F-A14C0E0389EC}" dt="2023-03-15T07:21:20.217" v="4251" actId="1076"/>
          <ac:picMkLst>
            <pc:docMk/>
            <pc:sldMk cId="788430745" sldId="278"/>
            <ac:picMk id="16" creationId="{7364129B-D1EB-4649-9358-8FAD1922446F}"/>
          </ac:picMkLst>
        </pc:picChg>
        <pc:cxnChg chg="add del mod">
          <ac:chgData name="ZINCK Yves [CEGEE]" userId="58ab786b-eff3-4fb5-b8c5-161f6b44608b" providerId="ADAL" clId="{49AA4E3D-91A9-480C-BE2F-A14C0E0389EC}" dt="2023-03-14T16:25:46.176" v="4245" actId="478"/>
          <ac:cxnSpMkLst>
            <pc:docMk/>
            <pc:sldMk cId="788430745" sldId="278"/>
            <ac:cxnSpMk id="11" creationId="{2096C812-DBB4-4756-8004-619E46861CFA}"/>
          </ac:cxnSpMkLst>
        </pc:cxnChg>
        <pc:cxnChg chg="add del mod">
          <ac:chgData name="ZINCK Yves [CEGEE]" userId="58ab786b-eff3-4fb5-b8c5-161f6b44608b" providerId="ADAL" clId="{49AA4E3D-91A9-480C-BE2F-A14C0E0389EC}" dt="2023-03-14T16:25:42.510" v="4244" actId="478"/>
          <ac:cxnSpMkLst>
            <pc:docMk/>
            <pc:sldMk cId="788430745" sldId="278"/>
            <ac:cxnSpMk id="13" creationId="{A88328B2-7D01-4032-943F-7421B976FF92}"/>
          </ac:cxnSpMkLst>
        </pc:cxnChg>
      </pc:sldChg>
      <pc:sldChg chg="new del">
        <pc:chgData name="ZINCK Yves [CEGEE]" userId="58ab786b-eff3-4fb5-b8c5-161f6b44608b" providerId="ADAL" clId="{49AA4E3D-91A9-480C-BE2F-A14C0E0389EC}" dt="2023-03-08T09:45:35.922" v="3821" actId="680"/>
        <pc:sldMkLst>
          <pc:docMk/>
          <pc:sldMk cId="1808678749" sldId="278"/>
        </pc:sldMkLst>
      </pc:sldChg>
      <pc:sldChg chg="modSp mod">
        <pc:chgData name="ZINCK Yves [CEGEE]" userId="58ab786b-eff3-4fb5-b8c5-161f6b44608b" providerId="ADAL" clId="{49AA4E3D-91A9-480C-BE2F-A14C0E0389EC}" dt="2023-04-05T09:03:55.446" v="5941" actId="20577"/>
        <pc:sldMkLst>
          <pc:docMk/>
          <pc:sldMk cId="3127470661" sldId="278"/>
        </pc:sldMkLst>
        <pc:spChg chg="mod">
          <ac:chgData name="ZINCK Yves [CEGEE]" userId="58ab786b-eff3-4fb5-b8c5-161f6b44608b" providerId="ADAL" clId="{49AA4E3D-91A9-480C-BE2F-A14C0E0389EC}" dt="2023-04-05T09:03:55.446" v="5941" actId="20577"/>
          <ac:spMkLst>
            <pc:docMk/>
            <pc:sldMk cId="3127470661" sldId="278"/>
            <ac:spMk id="7" creationId="{1D7CB8E1-28E3-40F9-8B22-0CC9946FADCF}"/>
          </ac:spMkLst>
        </pc:spChg>
      </pc:sldChg>
      <pc:sldChg chg="new del ord">
        <pc:chgData name="ZINCK Yves [CEGEE]" userId="58ab786b-eff3-4fb5-b8c5-161f6b44608b" providerId="ADAL" clId="{49AA4E3D-91A9-480C-BE2F-A14C0E0389EC}" dt="2023-03-08T10:38:15.467" v="3825" actId="47"/>
        <pc:sldMkLst>
          <pc:docMk/>
          <pc:sldMk cId="4028333633" sldId="278"/>
        </pc:sldMkLst>
      </pc:sldChg>
      <pc:sldChg chg="addSp delSp modSp new del mod">
        <pc:chgData name="ZINCK Yves [CEGEE]" userId="58ab786b-eff3-4fb5-b8c5-161f6b44608b" providerId="ADAL" clId="{49AA4E3D-91A9-480C-BE2F-A14C0E0389EC}" dt="2023-03-20T15:35:41.045" v="5858" actId="47"/>
        <pc:sldMkLst>
          <pc:docMk/>
          <pc:sldMk cId="931960592" sldId="279"/>
        </pc:sldMkLst>
        <pc:spChg chg="mod">
          <ac:chgData name="ZINCK Yves [CEGEE]" userId="58ab786b-eff3-4fb5-b8c5-161f6b44608b" providerId="ADAL" clId="{49AA4E3D-91A9-480C-BE2F-A14C0E0389EC}" dt="2023-03-17T07:26:46.320" v="5856" actId="20577"/>
          <ac:spMkLst>
            <pc:docMk/>
            <pc:sldMk cId="931960592" sldId="279"/>
            <ac:spMk id="2" creationId="{F53189DD-2F7D-48A8-8640-A615936B4D47}"/>
          </ac:spMkLst>
        </pc:spChg>
        <pc:spChg chg="mod">
          <ac:chgData name="ZINCK Yves [CEGEE]" userId="58ab786b-eff3-4fb5-b8c5-161f6b44608b" providerId="ADAL" clId="{49AA4E3D-91A9-480C-BE2F-A14C0E0389EC}" dt="2023-03-15T07:22:46.878" v="4379" actId="20577"/>
          <ac:spMkLst>
            <pc:docMk/>
            <pc:sldMk cId="931960592" sldId="279"/>
            <ac:spMk id="3" creationId="{3AC006D5-9EC3-4309-AD87-C80C3854467C}"/>
          </ac:spMkLst>
        </pc:spChg>
        <pc:spChg chg="mod">
          <ac:chgData name="ZINCK Yves [CEGEE]" userId="58ab786b-eff3-4fb5-b8c5-161f6b44608b" providerId="ADAL" clId="{49AA4E3D-91A9-480C-BE2F-A14C0E0389EC}" dt="2023-03-15T07:41:16.496" v="5489" actId="20577"/>
          <ac:spMkLst>
            <pc:docMk/>
            <pc:sldMk cId="931960592" sldId="279"/>
            <ac:spMk id="4" creationId="{6E2F1E5E-4012-4A86-B147-199A2894662E}"/>
          </ac:spMkLst>
        </pc:spChg>
        <pc:spChg chg="del">
          <ac:chgData name="ZINCK Yves [CEGEE]" userId="58ab786b-eff3-4fb5-b8c5-161f6b44608b" providerId="ADAL" clId="{49AA4E3D-91A9-480C-BE2F-A14C0E0389EC}" dt="2023-03-15T07:44:59.055" v="5490" actId="478"/>
          <ac:spMkLst>
            <pc:docMk/>
            <pc:sldMk cId="931960592" sldId="279"/>
            <ac:spMk id="5" creationId="{39187AB7-B0FB-4654-862D-99880C3C9A04}"/>
          </ac:spMkLst>
        </pc:spChg>
        <pc:picChg chg="add del mod">
          <ac:chgData name="ZINCK Yves [CEGEE]" userId="58ab786b-eff3-4fb5-b8c5-161f6b44608b" providerId="ADAL" clId="{49AA4E3D-91A9-480C-BE2F-A14C0E0389EC}" dt="2023-03-15T07:27:12.113" v="4578" actId="478"/>
          <ac:picMkLst>
            <pc:docMk/>
            <pc:sldMk cId="931960592" sldId="279"/>
            <ac:picMk id="6" creationId="{1B013796-DD41-4ABB-9CD9-A2409E631FCD}"/>
          </ac:picMkLst>
        </pc:picChg>
      </pc:sldChg>
      <pc:sldChg chg="add del modTransition">
        <pc:chgData name="ZINCK Yves [CEGEE]" userId="58ab786b-eff3-4fb5-b8c5-161f6b44608b" providerId="ADAL" clId="{49AA4E3D-91A9-480C-BE2F-A14C0E0389EC}" dt="2023-03-21T13:38:24.570" v="5861" actId="2696"/>
        <pc:sldMkLst>
          <pc:docMk/>
          <pc:sldMk cId="833915997" sldId="280"/>
        </pc:sldMkLst>
      </pc:sldChg>
      <pc:sldChg chg="addSp delSp modSp mod">
        <pc:chgData name="ZINCK Yves [CEGEE]" userId="58ab786b-eff3-4fb5-b8c5-161f6b44608b" providerId="ADAL" clId="{49AA4E3D-91A9-480C-BE2F-A14C0E0389EC}" dt="2023-04-05T09:04:40.615" v="5942" actId="207"/>
        <pc:sldMkLst>
          <pc:docMk/>
          <pc:sldMk cId="1552898439" sldId="281"/>
        </pc:sldMkLst>
        <pc:spChg chg="mod">
          <ac:chgData name="ZINCK Yves [CEGEE]" userId="58ab786b-eff3-4fb5-b8c5-161f6b44608b" providerId="ADAL" clId="{49AA4E3D-91A9-480C-BE2F-A14C0E0389EC}" dt="2023-03-31T15:36:18.762" v="5918" actId="20577"/>
          <ac:spMkLst>
            <pc:docMk/>
            <pc:sldMk cId="1552898439" sldId="281"/>
            <ac:spMk id="2" creationId="{F53189DD-2F7D-48A8-8640-A615936B4D47}"/>
          </ac:spMkLst>
        </pc:spChg>
        <pc:spChg chg="add mod">
          <ac:chgData name="ZINCK Yves [CEGEE]" userId="58ab786b-eff3-4fb5-b8c5-161f6b44608b" providerId="ADAL" clId="{49AA4E3D-91A9-480C-BE2F-A14C0E0389EC}" dt="2023-04-05T09:04:40.615" v="5942" actId="207"/>
          <ac:spMkLst>
            <pc:docMk/>
            <pc:sldMk cId="1552898439" sldId="281"/>
            <ac:spMk id="8" creationId="{78AC09AA-FEF5-4660-B653-6CE68EB1DB99}"/>
          </ac:spMkLst>
        </pc:spChg>
        <pc:graphicFrameChg chg="add mod">
          <ac:chgData name="ZINCK Yves [CEGEE]" userId="58ab786b-eff3-4fb5-b8c5-161f6b44608b" providerId="ADAL" clId="{49AA4E3D-91A9-480C-BE2F-A14C0E0389EC}" dt="2023-03-31T15:39:05.350" v="5920" actId="1076"/>
          <ac:graphicFrameMkLst>
            <pc:docMk/>
            <pc:sldMk cId="1552898439" sldId="281"/>
            <ac:graphicFrameMk id="6" creationId="{0891653C-049E-4559-802B-F914AB6690E8}"/>
          </ac:graphicFrameMkLst>
        </pc:graphicFrameChg>
        <pc:picChg chg="add del mod">
          <ac:chgData name="ZINCK Yves [CEGEE]" userId="58ab786b-eff3-4fb5-b8c5-161f6b44608b" providerId="ADAL" clId="{49AA4E3D-91A9-480C-BE2F-A14C0E0389EC}" dt="2023-04-04T09:57:10.614" v="5925" actId="478"/>
          <ac:picMkLst>
            <pc:docMk/>
            <pc:sldMk cId="1552898439" sldId="281"/>
            <ac:picMk id="5" creationId="{C3F88B8B-73E8-4062-9BA0-7981918756EB}"/>
          </ac:picMkLst>
        </pc:picChg>
        <pc:picChg chg="add mod">
          <ac:chgData name="ZINCK Yves [CEGEE]" userId="58ab786b-eff3-4fb5-b8c5-161f6b44608b" providerId="ADAL" clId="{49AA4E3D-91A9-480C-BE2F-A14C0E0389EC}" dt="2023-03-31T15:41:31.601" v="5922" actId="1076"/>
          <ac:picMkLst>
            <pc:docMk/>
            <pc:sldMk cId="1552898439" sldId="281"/>
            <ac:picMk id="7" creationId="{4B695207-80BC-4570-84E4-048DAD727B43}"/>
          </ac:picMkLst>
        </pc:picChg>
      </pc:sldChg>
      <pc:sldChg chg="modSp mod">
        <pc:chgData name="ZINCK Yves [CEGEE]" userId="58ab786b-eff3-4fb5-b8c5-161f6b44608b" providerId="ADAL" clId="{49AA4E3D-91A9-480C-BE2F-A14C0E0389EC}" dt="2023-04-04T09:57:34.417" v="5937" actId="6549"/>
        <pc:sldMkLst>
          <pc:docMk/>
          <pc:sldMk cId="1984849293" sldId="282"/>
        </pc:sldMkLst>
        <pc:spChg chg="mod">
          <ac:chgData name="ZINCK Yves [CEGEE]" userId="58ab786b-eff3-4fb5-b8c5-161f6b44608b" providerId="ADAL" clId="{49AA4E3D-91A9-480C-BE2F-A14C0E0389EC}" dt="2023-04-04T09:57:34.417" v="5937" actId="6549"/>
          <ac:spMkLst>
            <pc:docMk/>
            <pc:sldMk cId="1984849293" sldId="282"/>
            <ac:spMk id="2" creationId="{30E3C147-0DFE-464B-89CC-A4F4CD6179FF}"/>
          </ac:spMkLst>
        </pc:spChg>
      </pc:sldChg>
    </pc:docChg>
  </pc:docChgLst>
  <pc:docChgLst>
    <pc:chgData name="ZINCK Yves [CEGEE]" userId="S::yves.zinck@cegee.caisse-epargne.fr::58ab786b-eff3-4fb5-b8c5-161f6b44608b" providerId="AD" clId="Web-{45283910-B042-83D6-8248-8B889F065E92}"/>
    <pc:docChg chg="modSld">
      <pc:chgData name="ZINCK Yves [CEGEE]" userId="S::yves.zinck@cegee.caisse-epargne.fr::58ab786b-eff3-4fb5-b8c5-161f6b44608b" providerId="AD" clId="Web-{45283910-B042-83D6-8248-8B889F065E92}" dt="2023-03-09T09:28:36.965" v="56" actId="20577"/>
      <pc:docMkLst>
        <pc:docMk/>
      </pc:docMkLst>
      <pc:sldChg chg="modSp">
        <pc:chgData name="ZINCK Yves [CEGEE]" userId="S::yves.zinck@cegee.caisse-epargne.fr::58ab786b-eff3-4fb5-b8c5-161f6b44608b" providerId="AD" clId="Web-{45283910-B042-83D6-8248-8B889F065E92}" dt="2023-03-09T09:27:24.592" v="3" actId="20577"/>
        <pc:sldMkLst>
          <pc:docMk/>
          <pc:sldMk cId="2111532554" sldId="269"/>
        </pc:sldMkLst>
        <pc:spChg chg="mod">
          <ac:chgData name="ZINCK Yves [CEGEE]" userId="S::yves.zinck@cegee.caisse-epargne.fr::58ab786b-eff3-4fb5-b8c5-161f6b44608b" providerId="AD" clId="Web-{45283910-B042-83D6-8248-8B889F065E92}" dt="2023-03-09T09:27:24.592" v="3" actId="20577"/>
          <ac:spMkLst>
            <pc:docMk/>
            <pc:sldMk cId="2111532554" sldId="269"/>
            <ac:spMk id="23" creationId="{517A06CB-20BD-426B-AD4B-6F0C2B1ED06C}"/>
          </ac:spMkLst>
        </pc:spChg>
      </pc:sldChg>
      <pc:sldChg chg="modSp">
        <pc:chgData name="ZINCK Yves [CEGEE]" userId="S::yves.zinck@cegee.caisse-epargne.fr::58ab786b-eff3-4fb5-b8c5-161f6b44608b" providerId="AD" clId="Web-{45283910-B042-83D6-8248-8B889F065E92}" dt="2023-03-09T09:28:36.965" v="56" actId="20577"/>
        <pc:sldMkLst>
          <pc:docMk/>
          <pc:sldMk cId="1669124227" sldId="276"/>
        </pc:sldMkLst>
        <pc:spChg chg="mod">
          <ac:chgData name="ZINCK Yves [CEGEE]" userId="S::yves.zinck@cegee.caisse-epargne.fr::58ab786b-eff3-4fb5-b8c5-161f6b44608b" providerId="AD" clId="Web-{45283910-B042-83D6-8248-8B889F065E92}" dt="2023-03-09T09:28:36.965" v="56" actId="20577"/>
          <ac:spMkLst>
            <pc:docMk/>
            <pc:sldMk cId="1669124227" sldId="276"/>
            <ac:spMk id="2" creationId="{30E3C147-0DFE-464B-89CC-A4F4CD6179FF}"/>
          </ac:spMkLst>
        </pc:spChg>
      </pc:sldChg>
      <pc:sldChg chg="modSp">
        <pc:chgData name="ZINCK Yves [CEGEE]" userId="S::yves.zinck@cegee.caisse-epargne.fr::58ab786b-eff3-4fb5-b8c5-161f6b44608b" providerId="AD" clId="Web-{45283910-B042-83D6-8248-8B889F065E92}" dt="2023-03-09T09:27:08.899" v="0" actId="20577"/>
        <pc:sldMkLst>
          <pc:docMk/>
          <pc:sldMk cId="2961903387" sldId="277"/>
        </pc:sldMkLst>
        <pc:spChg chg="mod">
          <ac:chgData name="ZINCK Yves [CEGEE]" userId="S::yves.zinck@cegee.caisse-epargne.fr::58ab786b-eff3-4fb5-b8c5-161f6b44608b" providerId="AD" clId="Web-{45283910-B042-83D6-8248-8B889F065E92}" dt="2023-03-09T09:27:08.899" v="0" actId="20577"/>
          <ac:spMkLst>
            <pc:docMk/>
            <pc:sldMk cId="2961903387" sldId="277"/>
            <ac:spMk id="2" creationId="{8BFFF887-0428-4FAC-892F-12B53598A7AD}"/>
          </ac:spMkLst>
        </pc:spChg>
      </pc:sldChg>
    </pc:docChg>
  </pc:docChgLst>
  <pc:docChgLst>
    <pc:chgData name="ZINCK Yves [CEGEE]" userId="S::yves.zinck@cegee.caisse-epargne.fr::58ab786b-eff3-4fb5-b8c5-161f6b44608b" providerId="AD" clId="Web-{678E64DE-8D6A-AF0D-2911-E27429D379FB}"/>
    <pc:docChg chg="modSld">
      <pc:chgData name="ZINCK Yves [CEGEE]" userId="S::yves.zinck@cegee.caisse-epargne.fr::58ab786b-eff3-4fb5-b8c5-161f6b44608b" providerId="AD" clId="Web-{678E64DE-8D6A-AF0D-2911-E27429D379FB}" dt="2023-03-21T10:54:31.223" v="31" actId="20577"/>
      <pc:docMkLst>
        <pc:docMk/>
      </pc:docMkLst>
      <pc:sldChg chg="modSp">
        <pc:chgData name="ZINCK Yves [CEGEE]" userId="S::yves.zinck@cegee.caisse-epargne.fr::58ab786b-eff3-4fb5-b8c5-161f6b44608b" providerId="AD" clId="Web-{678E64DE-8D6A-AF0D-2911-E27429D379FB}" dt="2023-03-21T10:53:30.737" v="20" actId="20577"/>
        <pc:sldMkLst>
          <pc:docMk/>
          <pc:sldMk cId="2111532554" sldId="269"/>
        </pc:sldMkLst>
        <pc:spChg chg="mod">
          <ac:chgData name="ZINCK Yves [CEGEE]" userId="S::yves.zinck@cegee.caisse-epargne.fr::58ab786b-eff3-4fb5-b8c5-161f6b44608b" providerId="AD" clId="Web-{678E64DE-8D6A-AF0D-2911-E27429D379FB}" dt="2023-03-21T10:53:30.737" v="20" actId="20577"/>
          <ac:spMkLst>
            <pc:docMk/>
            <pc:sldMk cId="2111532554" sldId="269"/>
            <ac:spMk id="4" creationId="{6CD000AC-A1AA-4EAE-A9FC-23C99A6100CB}"/>
          </ac:spMkLst>
        </pc:spChg>
      </pc:sldChg>
      <pc:sldChg chg="modSp">
        <pc:chgData name="ZINCK Yves [CEGEE]" userId="S::yves.zinck@cegee.caisse-epargne.fr::58ab786b-eff3-4fb5-b8c5-161f6b44608b" providerId="AD" clId="Web-{678E64DE-8D6A-AF0D-2911-E27429D379FB}" dt="2023-03-21T10:53:50.675" v="23" actId="20577"/>
        <pc:sldMkLst>
          <pc:docMk/>
          <pc:sldMk cId="2830265900" sldId="271"/>
        </pc:sldMkLst>
        <pc:spChg chg="mod">
          <ac:chgData name="ZINCK Yves [CEGEE]" userId="S::yves.zinck@cegee.caisse-epargne.fr::58ab786b-eff3-4fb5-b8c5-161f6b44608b" providerId="AD" clId="Web-{678E64DE-8D6A-AF0D-2911-E27429D379FB}" dt="2023-03-21T10:53:50.675" v="23" actId="20577"/>
          <ac:spMkLst>
            <pc:docMk/>
            <pc:sldMk cId="2830265900" sldId="271"/>
            <ac:spMk id="4" creationId="{6CD000AC-A1AA-4EAE-A9FC-23C99A6100CB}"/>
          </ac:spMkLst>
        </pc:spChg>
      </pc:sldChg>
      <pc:sldChg chg="modSp">
        <pc:chgData name="ZINCK Yves [CEGEE]" userId="S::yves.zinck@cegee.caisse-epargne.fr::58ab786b-eff3-4fb5-b8c5-161f6b44608b" providerId="AD" clId="Web-{678E64DE-8D6A-AF0D-2911-E27429D379FB}" dt="2023-03-21T10:53:57.816" v="24" actId="20577"/>
        <pc:sldMkLst>
          <pc:docMk/>
          <pc:sldMk cId="2179145746" sldId="272"/>
        </pc:sldMkLst>
        <pc:spChg chg="mod">
          <ac:chgData name="ZINCK Yves [CEGEE]" userId="S::yves.zinck@cegee.caisse-epargne.fr::58ab786b-eff3-4fb5-b8c5-161f6b44608b" providerId="AD" clId="Web-{678E64DE-8D6A-AF0D-2911-E27429D379FB}" dt="2023-03-21T10:53:57.816" v="24" actId="20577"/>
          <ac:spMkLst>
            <pc:docMk/>
            <pc:sldMk cId="2179145746" sldId="272"/>
            <ac:spMk id="4" creationId="{6CD000AC-A1AA-4EAE-A9FC-23C99A6100CB}"/>
          </ac:spMkLst>
        </pc:spChg>
      </pc:sldChg>
      <pc:sldChg chg="modSp">
        <pc:chgData name="ZINCK Yves [CEGEE]" userId="S::yves.zinck@cegee.caisse-epargne.fr::58ab786b-eff3-4fb5-b8c5-161f6b44608b" providerId="AD" clId="Web-{678E64DE-8D6A-AF0D-2911-E27429D379FB}" dt="2023-03-21T10:54:04.441" v="25" actId="20577"/>
        <pc:sldMkLst>
          <pc:docMk/>
          <pc:sldMk cId="3949645141" sldId="273"/>
        </pc:sldMkLst>
        <pc:spChg chg="mod">
          <ac:chgData name="ZINCK Yves [CEGEE]" userId="S::yves.zinck@cegee.caisse-epargne.fr::58ab786b-eff3-4fb5-b8c5-161f6b44608b" providerId="AD" clId="Web-{678E64DE-8D6A-AF0D-2911-E27429D379FB}" dt="2023-03-21T10:54:04.441" v="25" actId="20577"/>
          <ac:spMkLst>
            <pc:docMk/>
            <pc:sldMk cId="3949645141" sldId="273"/>
            <ac:spMk id="4" creationId="{6CD000AC-A1AA-4EAE-A9FC-23C99A6100CB}"/>
          </ac:spMkLst>
        </pc:spChg>
      </pc:sldChg>
      <pc:sldChg chg="modSp">
        <pc:chgData name="ZINCK Yves [CEGEE]" userId="S::yves.zinck@cegee.caisse-epargne.fr::58ab786b-eff3-4fb5-b8c5-161f6b44608b" providerId="AD" clId="Web-{678E64DE-8D6A-AF0D-2911-E27429D379FB}" dt="2023-03-21T10:54:10.520" v="26" actId="20577"/>
        <pc:sldMkLst>
          <pc:docMk/>
          <pc:sldMk cId="2547062033" sldId="274"/>
        </pc:sldMkLst>
        <pc:spChg chg="mod">
          <ac:chgData name="ZINCK Yves [CEGEE]" userId="S::yves.zinck@cegee.caisse-epargne.fr::58ab786b-eff3-4fb5-b8c5-161f6b44608b" providerId="AD" clId="Web-{678E64DE-8D6A-AF0D-2911-E27429D379FB}" dt="2023-03-21T10:54:10.520" v="26" actId="20577"/>
          <ac:spMkLst>
            <pc:docMk/>
            <pc:sldMk cId="2547062033" sldId="274"/>
            <ac:spMk id="4" creationId="{6CD000AC-A1AA-4EAE-A9FC-23C99A6100CB}"/>
          </ac:spMkLst>
        </pc:spChg>
      </pc:sldChg>
      <pc:sldChg chg="modSp">
        <pc:chgData name="ZINCK Yves [CEGEE]" userId="S::yves.zinck@cegee.caisse-epargne.fr::58ab786b-eff3-4fb5-b8c5-161f6b44608b" providerId="AD" clId="Web-{678E64DE-8D6A-AF0D-2911-E27429D379FB}" dt="2023-03-21T10:54:15.801" v="27" actId="20577"/>
        <pc:sldMkLst>
          <pc:docMk/>
          <pc:sldMk cId="1769977863" sldId="275"/>
        </pc:sldMkLst>
        <pc:spChg chg="mod">
          <ac:chgData name="ZINCK Yves [CEGEE]" userId="S::yves.zinck@cegee.caisse-epargne.fr::58ab786b-eff3-4fb5-b8c5-161f6b44608b" providerId="AD" clId="Web-{678E64DE-8D6A-AF0D-2911-E27429D379FB}" dt="2023-03-21T10:54:15.801" v="27" actId="20577"/>
          <ac:spMkLst>
            <pc:docMk/>
            <pc:sldMk cId="1769977863" sldId="275"/>
            <ac:spMk id="4" creationId="{6CD000AC-A1AA-4EAE-A9FC-23C99A6100CB}"/>
          </ac:spMkLst>
        </pc:spChg>
      </pc:sldChg>
      <pc:sldChg chg="modSp">
        <pc:chgData name="ZINCK Yves [CEGEE]" userId="S::yves.zinck@cegee.caisse-epargne.fr::58ab786b-eff3-4fb5-b8c5-161f6b44608b" providerId="AD" clId="Web-{678E64DE-8D6A-AF0D-2911-E27429D379FB}" dt="2023-03-21T10:53:47.035" v="22" actId="20577"/>
        <pc:sldMkLst>
          <pc:docMk/>
          <pc:sldMk cId="3127470661" sldId="278"/>
        </pc:sldMkLst>
        <pc:spChg chg="mod">
          <ac:chgData name="ZINCK Yves [CEGEE]" userId="S::yves.zinck@cegee.caisse-epargne.fr::58ab786b-eff3-4fb5-b8c5-161f6b44608b" providerId="AD" clId="Web-{678E64DE-8D6A-AF0D-2911-E27429D379FB}" dt="2023-03-21T10:53:47.035" v="22" actId="20577"/>
          <ac:spMkLst>
            <pc:docMk/>
            <pc:sldMk cId="3127470661" sldId="278"/>
            <ac:spMk id="4" creationId="{8313B902-5616-48F7-A629-F711853836F7}"/>
          </ac:spMkLst>
        </pc:spChg>
      </pc:sldChg>
      <pc:sldChg chg="modSp">
        <pc:chgData name="ZINCK Yves [CEGEE]" userId="S::yves.zinck@cegee.caisse-epargne.fr::58ab786b-eff3-4fb5-b8c5-161f6b44608b" providerId="AD" clId="Web-{678E64DE-8D6A-AF0D-2911-E27429D379FB}" dt="2023-03-21T10:54:25.067" v="29" actId="20577"/>
        <pc:sldMkLst>
          <pc:docMk/>
          <pc:sldMk cId="1552898439" sldId="281"/>
        </pc:sldMkLst>
        <pc:spChg chg="mod">
          <ac:chgData name="ZINCK Yves [CEGEE]" userId="S::yves.zinck@cegee.caisse-epargne.fr::58ab786b-eff3-4fb5-b8c5-161f6b44608b" providerId="AD" clId="Web-{678E64DE-8D6A-AF0D-2911-E27429D379FB}" dt="2023-03-21T10:54:25.067" v="29" actId="20577"/>
          <ac:spMkLst>
            <pc:docMk/>
            <pc:sldMk cId="1552898439" sldId="281"/>
            <ac:spMk id="4" creationId="{6E2F1E5E-4012-4A86-B147-199A2894662E}"/>
          </ac:spMkLst>
        </pc:spChg>
      </pc:sldChg>
      <pc:sldChg chg="modSp">
        <pc:chgData name="ZINCK Yves [CEGEE]" userId="S::yves.zinck@cegee.caisse-epargne.fr::58ab786b-eff3-4fb5-b8c5-161f6b44608b" providerId="AD" clId="Web-{678E64DE-8D6A-AF0D-2911-E27429D379FB}" dt="2023-03-21T10:54:31.223" v="31" actId="20577"/>
        <pc:sldMkLst>
          <pc:docMk/>
          <pc:sldMk cId="1984849293" sldId="282"/>
        </pc:sldMkLst>
        <pc:spChg chg="mod">
          <ac:chgData name="ZINCK Yves [CEGEE]" userId="S::yves.zinck@cegee.caisse-epargne.fr::58ab786b-eff3-4fb5-b8c5-161f6b44608b" providerId="AD" clId="Web-{678E64DE-8D6A-AF0D-2911-E27429D379FB}" dt="2023-03-21T10:54:31.223" v="31" actId="20577"/>
          <ac:spMkLst>
            <pc:docMk/>
            <pc:sldMk cId="1984849293" sldId="282"/>
            <ac:spMk id="4" creationId="{6CD000AC-A1AA-4EAE-A9FC-23C99A6100CB}"/>
          </ac:spMkLst>
        </pc:spChg>
      </pc:sldChg>
    </pc:docChg>
  </pc:docChgLst>
  <pc:docChgLst>
    <pc:chgData name="ZINCK Yves [CEGEE]" userId="S::yves.zinck@cegee.caisse-epargne.fr::58ab786b-eff3-4fb5-b8c5-161f6b44608b" providerId="AD" clId="Web-{75AFC063-F77F-585C-3607-852D4AE3075F}"/>
    <pc:docChg chg="modSld">
      <pc:chgData name="ZINCK Yves [CEGEE]" userId="S::yves.zinck@cegee.caisse-epargne.fr::58ab786b-eff3-4fb5-b8c5-161f6b44608b" providerId="AD" clId="Web-{75AFC063-F77F-585C-3607-852D4AE3075F}" dt="2023-03-20T15:32:47.540" v="6" actId="20577"/>
      <pc:docMkLst>
        <pc:docMk/>
      </pc:docMkLst>
      <pc:sldChg chg="modSp">
        <pc:chgData name="ZINCK Yves [CEGEE]" userId="S::yves.zinck@cegee.caisse-epargne.fr::58ab786b-eff3-4fb5-b8c5-161f6b44608b" providerId="AD" clId="Web-{75AFC063-F77F-585C-3607-852D4AE3075F}" dt="2023-03-20T15:31:54.586" v="1" actId="20577"/>
        <pc:sldMkLst>
          <pc:docMk/>
          <pc:sldMk cId="2830265900" sldId="271"/>
        </pc:sldMkLst>
        <pc:spChg chg="mod">
          <ac:chgData name="ZINCK Yves [CEGEE]" userId="S::yves.zinck@cegee.caisse-epargne.fr::58ab786b-eff3-4fb5-b8c5-161f6b44608b" providerId="AD" clId="Web-{75AFC063-F77F-585C-3607-852D4AE3075F}" dt="2023-03-20T15:31:54.586" v="1" actId="20577"/>
          <ac:spMkLst>
            <pc:docMk/>
            <pc:sldMk cId="2830265900" sldId="271"/>
            <ac:spMk id="10" creationId="{3E348147-8294-446A-B25F-26D6409B11DD}"/>
          </ac:spMkLst>
        </pc:spChg>
      </pc:sldChg>
      <pc:sldChg chg="modSp">
        <pc:chgData name="ZINCK Yves [CEGEE]" userId="S::yves.zinck@cegee.caisse-epargne.fr::58ab786b-eff3-4fb5-b8c5-161f6b44608b" providerId="AD" clId="Web-{75AFC063-F77F-585C-3607-852D4AE3075F}" dt="2023-03-20T15:32:27.102" v="4" actId="20577"/>
        <pc:sldMkLst>
          <pc:docMk/>
          <pc:sldMk cId="1769977863" sldId="275"/>
        </pc:sldMkLst>
        <pc:spChg chg="mod">
          <ac:chgData name="ZINCK Yves [CEGEE]" userId="S::yves.zinck@cegee.caisse-epargne.fr::58ab786b-eff3-4fb5-b8c5-161f6b44608b" providerId="AD" clId="Web-{75AFC063-F77F-585C-3607-852D4AE3075F}" dt="2023-03-20T15:32:27.102" v="4" actId="20577"/>
          <ac:spMkLst>
            <pc:docMk/>
            <pc:sldMk cId="1769977863" sldId="275"/>
            <ac:spMk id="17" creationId="{E7EDCB9A-8524-482B-8472-DB9ABB623ACD}"/>
          </ac:spMkLst>
        </pc:spChg>
      </pc:sldChg>
      <pc:sldChg chg="modSp">
        <pc:chgData name="ZINCK Yves [CEGEE]" userId="S::yves.zinck@cegee.caisse-epargne.fr::58ab786b-eff3-4fb5-b8c5-161f6b44608b" providerId="AD" clId="Web-{75AFC063-F77F-585C-3607-852D4AE3075F}" dt="2023-03-20T15:32:47.540" v="6" actId="20577"/>
        <pc:sldMkLst>
          <pc:docMk/>
          <pc:sldMk cId="931960592" sldId="279"/>
        </pc:sldMkLst>
        <pc:spChg chg="mod">
          <ac:chgData name="ZINCK Yves [CEGEE]" userId="S::yves.zinck@cegee.caisse-epargne.fr::58ab786b-eff3-4fb5-b8c5-161f6b44608b" providerId="AD" clId="Web-{75AFC063-F77F-585C-3607-852D4AE3075F}" dt="2023-03-20T15:32:47.540" v="6" actId="20577"/>
          <ac:spMkLst>
            <pc:docMk/>
            <pc:sldMk cId="931960592" sldId="279"/>
            <ac:spMk id="2" creationId="{F53189DD-2F7D-48A8-8640-A615936B4D47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Première partie</a:t>
            </a:r>
          </a:p>
          <a:p>
            <a:pPr lvl="0"/>
            <a:r>
              <a:rPr lang="fr-FR"/>
              <a:t>Deuxième partie</a:t>
            </a:r>
          </a:p>
          <a:p>
            <a:pPr lvl="0"/>
            <a:r>
              <a:rPr lang="fr-FR"/>
              <a:t>Troisième partie</a:t>
            </a:r>
          </a:p>
          <a:p>
            <a:pPr lvl="0"/>
            <a:r>
              <a:rPr lang="fr-FR"/>
              <a:t>Quatrième partie</a:t>
            </a:r>
          </a:p>
          <a:p>
            <a:pPr lvl="0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Première idée</a:t>
            </a:r>
          </a:p>
          <a:p>
            <a:pPr lvl="0"/>
            <a:r>
              <a:rPr lang="fr-FR"/>
              <a:t>Deuxième idée </a:t>
            </a:r>
          </a:p>
          <a:p>
            <a:pPr lvl="0"/>
            <a:r>
              <a:rPr lang="fr-FR"/>
              <a:t>Troisième idée </a:t>
            </a:r>
          </a:p>
          <a:p>
            <a:pPr lvl="0"/>
            <a:r>
              <a:rPr lang="fr-FR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/>
              <a:t>Février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017" y="1590133"/>
            <a:ext cx="7893698" cy="1817320"/>
          </a:xfrm>
        </p:spPr>
        <p:txBody>
          <a:bodyPr>
            <a:normAutofit fontScale="90000"/>
          </a:bodyPr>
          <a:lstStyle/>
          <a:p>
            <a:r>
              <a:rPr lang="fr-FR"/>
              <a:t>Pas à Pas ajout utilisateur et mise en place de l’habilitation Paiement 3DS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fr-FR">
                <a:ea typeface="+mn-lt"/>
                <a:cs typeface="+mn-lt"/>
              </a:rPr>
              <a:t>Direction du marché des Professionnels – Agriculture – Viticulture – Associations de Proximité</a:t>
            </a:r>
          </a:p>
          <a:p>
            <a:endParaRPr lang="fr-FR">
              <a:cs typeface="Arial"/>
            </a:endParaRPr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69ACC1EC-EDFC-44FD-9C05-46A31AEC7E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/>
              <a:t>Ce Net Comptes</a:t>
            </a: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BFFF887-0428-4FAC-892F-12B53598A7AD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/>
              <a:t>Les prérequis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379AC8-BED8-4945-9C2D-AA1DFB3A57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AVANT DE DEMARRER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13B902-5616-48F7-A629-F71185383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>
                <a:latin typeface="Arial Black"/>
              </a:rPr>
              <a:t>Ajout utilisateur et mise en place Habilitation Paiement 3DS </a:t>
            </a:r>
            <a:endParaRPr lang="en-US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D7CB8E1-28E3-40F9-8B22-0CC9946FADCF}"/>
              </a:ext>
            </a:extLst>
          </p:cNvPr>
          <p:cNvSpPr txBox="1">
            <a:spLocks/>
          </p:cNvSpPr>
          <p:nvPr/>
        </p:nvSpPr>
        <p:spPr>
          <a:xfrm>
            <a:off x="865935" y="1849525"/>
            <a:ext cx="5004313" cy="4544327"/>
          </a:xfrm>
          <a:prstGeom prst="rect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txBody>
          <a:bodyPr lIns="91440" tIns="45720" rIns="91440" bIns="45720" anchor="t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Connaissance Client – Gestion des liens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les Personnes Physiques destinées à être porteur carte et de fait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utilisateurs de </a:t>
            </a: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l’abonnement Ce Net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doivent être connues du Système et avoir les liens adéquats avec le titulaire de l’abonnement.</a:t>
            </a:r>
            <a:endParaRPr lang="fr-FR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Il est essentiel que le porteur (au niveau personne physique) dispose d’un numéro de portable enregistré comme numéro SOL dans ses moyens de contact.</a:t>
            </a:r>
            <a:endParaRPr lang="fr-FR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Vous trouverez </a:t>
            </a:r>
            <a:r>
              <a:rPr lang="fr-FR" sz="1000" dirty="0">
                <a:latin typeface="Arial"/>
                <a:cs typeface="Arial"/>
              </a:rPr>
              <a:t>ci-contre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 l’ensemble des LIENS permettant au client de remonter en tant qu’utilisateur dans l’abonnement Ce Net</a:t>
            </a:r>
            <a:endParaRPr lang="fr-FR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29AF8E-22DF-45C4-A0D0-50AF807AB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827" y="3616168"/>
            <a:ext cx="4633877" cy="2618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Image 8">
            <a:extLst>
              <a:ext uri="{FF2B5EF4-FFF2-40B4-BE49-F238E27FC236}">
                <a16:creationId xmlns:a16="http://schemas.microsoft.com/office/drawing/2014/main" id="{90578A6B-9932-48F1-A628-4B6ADCF53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412" y="2013062"/>
            <a:ext cx="3297827" cy="3956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7E20C4-261B-41F4-BF7F-FE3EB41F43D2}"/>
              </a:ext>
            </a:extLst>
          </p:cNvPr>
          <p:cNvSpPr txBox="1"/>
          <p:nvPr/>
        </p:nvSpPr>
        <p:spPr>
          <a:xfrm>
            <a:off x="7004412" y="6050339"/>
            <a:ext cx="2197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 lien PORTEUR CARTE</a:t>
            </a:r>
          </a:p>
        </p:txBody>
      </p:sp>
    </p:spTree>
    <p:extLst>
      <p:ext uri="{BB962C8B-B14F-4D97-AF65-F5344CB8AC3E}">
        <p14:creationId xmlns:p14="http://schemas.microsoft.com/office/powerpoint/2010/main" val="3127470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Ouverture de l’avenant Ce Net Comptes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63143" y="84803"/>
            <a:ext cx="7300006" cy="231246"/>
          </a:xfrm>
        </p:spPr>
        <p:txBody>
          <a:bodyPr/>
          <a:lstStyle/>
          <a:p>
            <a:r>
              <a:rPr lang="fr-FR">
                <a:latin typeface="Arial Black"/>
              </a:rPr>
              <a:t>Ajout utilisateur et mise en place Habilitation Paiement 3DS </a:t>
            </a:r>
            <a:endParaRPr lang="fr-FR"/>
          </a:p>
        </p:txBody>
      </p:sp>
      <p:sp>
        <p:nvSpPr>
          <p:cNvPr id="23" name="Espace réservé du contenu 24">
            <a:extLst>
              <a:ext uri="{FF2B5EF4-FFF2-40B4-BE49-F238E27FC236}">
                <a16:creationId xmlns:a16="http://schemas.microsoft.com/office/drawing/2014/main" id="{517A06CB-20BD-426B-AD4B-6F0C2B1ED06C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200189" cy="2955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7000F"/>
              </a:buClr>
              <a:buFont typeface="Wingdings" panose="05000000000000000000" pitchFamily="2" charset="2"/>
              <a:buChar char="q"/>
            </a:pPr>
            <a:r>
              <a:rPr lang="fr-FR" sz="1450" b="1">
                <a:solidFill>
                  <a:srgbClr val="C00000"/>
                </a:solidFill>
                <a:latin typeface="Arial" panose="020B0604020202020204"/>
                <a:cs typeface="Arial"/>
                <a:sym typeface="Arial"/>
              </a:rPr>
              <a:t>Ouverture de l’avenant de Ce Net Comptes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D876882-D4F6-4183-8143-C8B2EB122ACB}"/>
              </a:ext>
            </a:extLst>
          </p:cNvPr>
          <p:cNvGrpSpPr/>
          <p:nvPr/>
        </p:nvGrpSpPr>
        <p:grpSpPr>
          <a:xfrm>
            <a:off x="623361" y="2938047"/>
            <a:ext cx="2680033" cy="340576"/>
            <a:chOff x="539552" y="4088983"/>
            <a:chExt cx="2010024" cy="255432"/>
          </a:xfrm>
        </p:grpSpPr>
        <p:sp>
          <p:nvSpPr>
            <p:cNvPr id="25" name="Rectangle à coins arrondis 13">
              <a:extLst>
                <a:ext uri="{FF2B5EF4-FFF2-40B4-BE49-F238E27FC236}">
                  <a16:creationId xmlns:a16="http://schemas.microsoft.com/office/drawing/2014/main" id="{CE4680AD-83E7-48BA-B428-723F77C3070D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89C8818-9F87-486A-BE2F-C1F72DC5585E}"/>
                </a:ext>
              </a:extLst>
            </p:cNvPr>
            <p:cNvSpPr txBox="1"/>
            <p:nvPr/>
          </p:nvSpPr>
          <p:spPr>
            <a:xfrm>
              <a:off x="755576" y="4088983"/>
              <a:ext cx="1794000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</a:rPr>
                <a:t>Cliquer sur « Utilisateurs »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A7BF9C9-12F9-4DF8-86E2-03C90ABAB339}"/>
              </a:ext>
            </a:extLst>
          </p:cNvPr>
          <p:cNvGrpSpPr/>
          <p:nvPr/>
        </p:nvGrpSpPr>
        <p:grpSpPr>
          <a:xfrm>
            <a:off x="335361" y="2140845"/>
            <a:ext cx="4377641" cy="461665"/>
            <a:chOff x="314097" y="4315577"/>
            <a:chExt cx="3283231" cy="346249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E05F753A-358D-43DD-B5EC-89AC38E445A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4097" y="4412080"/>
              <a:ext cx="216000" cy="213278"/>
              <a:chOff x="1646559" y="1316605"/>
              <a:chExt cx="251900" cy="248725"/>
            </a:xfrm>
          </p:grpSpPr>
          <p:sp>
            <p:nvSpPr>
              <p:cNvPr id="31" name="Freeform 18">
                <a:extLst>
                  <a:ext uri="{FF2B5EF4-FFF2-40B4-BE49-F238E27FC236}">
                    <a16:creationId xmlns:a16="http://schemas.microsoft.com/office/drawing/2014/main" id="{3A2DB717-823D-4C30-9D55-1C03436F15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6559" y="1316605"/>
                <a:ext cx="251900" cy="248725"/>
              </a:xfrm>
              <a:custGeom>
                <a:avLst/>
                <a:gdLst>
                  <a:gd name="T0" fmla="*/ 31 w 98"/>
                  <a:gd name="T1" fmla="*/ 4 h 98"/>
                  <a:gd name="T2" fmla="*/ 49 w 98"/>
                  <a:gd name="T3" fmla="*/ 1 h 98"/>
                  <a:gd name="T4" fmla="*/ 98 w 98"/>
                  <a:gd name="T5" fmla="*/ 49 h 98"/>
                  <a:gd name="T6" fmla="*/ 49 w 98"/>
                  <a:gd name="T7" fmla="*/ 98 h 98"/>
                  <a:gd name="T8" fmla="*/ 0 w 98"/>
                  <a:gd name="T9" fmla="*/ 50 h 98"/>
                  <a:gd name="T10" fmla="*/ 5 w 98"/>
                  <a:gd name="T11" fmla="*/ 2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98">
                    <a:moveTo>
                      <a:pt x="31" y="4"/>
                    </a:moveTo>
                    <a:cubicBezTo>
                      <a:pt x="37" y="2"/>
                      <a:pt x="43" y="1"/>
                      <a:pt x="49" y="1"/>
                    </a:cubicBezTo>
                    <a:cubicBezTo>
                      <a:pt x="76" y="0"/>
                      <a:pt x="98" y="22"/>
                      <a:pt x="98" y="49"/>
                    </a:cubicBezTo>
                    <a:cubicBezTo>
                      <a:pt x="98" y="76"/>
                      <a:pt x="76" y="98"/>
                      <a:pt x="49" y="98"/>
                    </a:cubicBezTo>
                    <a:cubicBezTo>
                      <a:pt x="22" y="98"/>
                      <a:pt x="0" y="77"/>
                      <a:pt x="0" y="50"/>
                    </a:cubicBezTo>
                    <a:cubicBezTo>
                      <a:pt x="0" y="42"/>
                      <a:pt x="2" y="34"/>
                      <a:pt x="5" y="28"/>
                    </a:cubicBez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Freeform 19">
                <a:extLst>
                  <a:ext uri="{FF2B5EF4-FFF2-40B4-BE49-F238E27FC236}">
                    <a16:creationId xmlns:a16="http://schemas.microsoft.com/office/drawing/2014/main" id="{F1D99F4A-6776-4FAA-806F-872E6C7D60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370" y="1430259"/>
                <a:ext cx="15876" cy="1587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2" y="4"/>
                      <a:pt x="4" y="2"/>
                      <a:pt x="6" y="0"/>
                    </a:cubicBezTo>
                  </a:path>
                </a:pathLst>
              </a:custGeom>
              <a:noFill/>
              <a:ln w="9525" cap="rnd">
                <a:solidFill>
                  <a:srgbClr val="D7000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Freeform 20">
                <a:extLst>
                  <a:ext uri="{FF2B5EF4-FFF2-40B4-BE49-F238E27FC236}">
                    <a16:creationId xmlns:a16="http://schemas.microsoft.com/office/drawing/2014/main" id="{F49778C5-E193-4D3C-A8DB-82C417A47C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3932" y="1369525"/>
                <a:ext cx="56095" cy="142885"/>
              </a:xfrm>
              <a:custGeom>
                <a:avLst/>
                <a:gdLst>
                  <a:gd name="T0" fmla="*/ 17 w 22"/>
                  <a:gd name="T1" fmla="*/ 51 h 56"/>
                  <a:gd name="T2" fmla="*/ 22 w 22"/>
                  <a:gd name="T3" fmla="*/ 51 h 56"/>
                  <a:gd name="T4" fmla="*/ 22 w 22"/>
                  <a:gd name="T5" fmla="*/ 54 h 56"/>
                  <a:gd name="T6" fmla="*/ 22 w 22"/>
                  <a:gd name="T7" fmla="*/ 56 h 56"/>
                  <a:gd name="T8" fmla="*/ 19 w 22"/>
                  <a:gd name="T9" fmla="*/ 56 h 56"/>
                  <a:gd name="T10" fmla="*/ 0 w 22"/>
                  <a:gd name="T11" fmla="*/ 56 h 56"/>
                  <a:gd name="T12" fmla="*/ 0 w 22"/>
                  <a:gd name="T13" fmla="*/ 53 h 56"/>
                  <a:gd name="T14" fmla="*/ 0 w 22"/>
                  <a:gd name="T15" fmla="*/ 52 h 56"/>
                  <a:gd name="T16" fmla="*/ 2 w 22"/>
                  <a:gd name="T17" fmla="*/ 51 h 56"/>
                  <a:gd name="T18" fmla="*/ 5 w 22"/>
                  <a:gd name="T19" fmla="*/ 51 h 56"/>
                  <a:gd name="T20" fmla="*/ 5 w 22"/>
                  <a:gd name="T21" fmla="*/ 40 h 56"/>
                  <a:gd name="T22" fmla="*/ 5 w 22"/>
                  <a:gd name="T23" fmla="*/ 29 h 56"/>
                  <a:gd name="T24" fmla="*/ 5 w 22"/>
                  <a:gd name="T25" fmla="*/ 24 h 56"/>
                  <a:gd name="T26" fmla="*/ 3 w 22"/>
                  <a:gd name="T27" fmla="*/ 23 h 56"/>
                  <a:gd name="T28" fmla="*/ 0 w 22"/>
                  <a:gd name="T29" fmla="*/ 22 h 56"/>
                  <a:gd name="T30" fmla="*/ 0 w 22"/>
                  <a:gd name="T31" fmla="*/ 20 h 56"/>
                  <a:gd name="T32" fmla="*/ 2 w 22"/>
                  <a:gd name="T33" fmla="*/ 17 h 56"/>
                  <a:gd name="T34" fmla="*/ 9 w 22"/>
                  <a:gd name="T35" fmla="*/ 17 h 56"/>
                  <a:gd name="T36" fmla="*/ 15 w 22"/>
                  <a:gd name="T37" fmla="*/ 17 h 56"/>
                  <a:gd name="T38" fmla="*/ 16 w 22"/>
                  <a:gd name="T39" fmla="*/ 18 h 56"/>
                  <a:gd name="T40" fmla="*/ 17 w 22"/>
                  <a:gd name="T41" fmla="*/ 21 h 56"/>
                  <a:gd name="T42" fmla="*/ 17 w 22"/>
                  <a:gd name="T43" fmla="*/ 40 h 56"/>
                  <a:gd name="T44" fmla="*/ 17 w 22"/>
                  <a:gd name="T45" fmla="*/ 51 h 56"/>
                  <a:gd name="T46" fmla="*/ 10 w 22"/>
                  <a:gd name="T47" fmla="*/ 11 h 56"/>
                  <a:gd name="T48" fmla="*/ 4 w 22"/>
                  <a:gd name="T49" fmla="*/ 10 h 56"/>
                  <a:gd name="T50" fmla="*/ 3 w 22"/>
                  <a:gd name="T51" fmla="*/ 6 h 56"/>
                  <a:gd name="T52" fmla="*/ 5 w 22"/>
                  <a:gd name="T53" fmla="*/ 2 h 56"/>
                  <a:gd name="T54" fmla="*/ 11 w 22"/>
                  <a:gd name="T55" fmla="*/ 0 h 56"/>
                  <a:gd name="T56" fmla="*/ 16 w 22"/>
                  <a:gd name="T57" fmla="*/ 2 h 56"/>
                  <a:gd name="T58" fmla="*/ 18 w 22"/>
                  <a:gd name="T59" fmla="*/ 6 h 56"/>
                  <a:gd name="T60" fmla="*/ 16 w 22"/>
                  <a:gd name="T61" fmla="*/ 10 h 56"/>
                  <a:gd name="T62" fmla="*/ 10 w 22"/>
                  <a:gd name="T63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56">
                    <a:moveTo>
                      <a:pt x="17" y="51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2" y="53"/>
                      <a:pt x="22" y="54"/>
                    </a:cubicBezTo>
                    <a:cubicBezTo>
                      <a:pt x="22" y="55"/>
                      <a:pt x="22" y="56"/>
                      <a:pt x="22" y="56"/>
                    </a:cubicBezTo>
                    <a:cubicBezTo>
                      <a:pt x="21" y="56"/>
                      <a:pt x="20" y="56"/>
                      <a:pt x="19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5"/>
                      <a:pt x="0" y="54"/>
                      <a:pt x="0" y="53"/>
                    </a:cubicBezTo>
                    <a:cubicBezTo>
                      <a:pt x="0" y="53"/>
                      <a:pt x="0" y="52"/>
                      <a:pt x="0" y="52"/>
                    </a:cubicBezTo>
                    <a:cubicBezTo>
                      <a:pt x="1" y="51"/>
                      <a:pt x="1" y="51"/>
                      <a:pt x="2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48"/>
                      <a:pt x="5" y="44"/>
                      <a:pt x="5" y="40"/>
                    </a:cubicBezTo>
                    <a:cubicBezTo>
                      <a:pt x="5" y="34"/>
                      <a:pt x="5" y="31"/>
                      <a:pt x="5" y="29"/>
                    </a:cubicBezTo>
                    <a:cubicBezTo>
                      <a:pt x="5" y="27"/>
                      <a:pt x="5" y="25"/>
                      <a:pt x="5" y="24"/>
                    </a:cubicBezTo>
                    <a:cubicBezTo>
                      <a:pt x="4" y="24"/>
                      <a:pt x="4" y="23"/>
                      <a:pt x="3" y="23"/>
                    </a:cubicBezTo>
                    <a:cubicBezTo>
                      <a:pt x="3" y="23"/>
                      <a:pt x="2" y="22"/>
                      <a:pt x="0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8"/>
                      <a:pt x="0" y="17"/>
                      <a:pt x="2" y="17"/>
                    </a:cubicBezTo>
                    <a:cubicBezTo>
                      <a:pt x="3" y="17"/>
                      <a:pt x="5" y="17"/>
                      <a:pt x="9" y="17"/>
                    </a:cubicBezTo>
                    <a:cubicBezTo>
                      <a:pt x="12" y="17"/>
                      <a:pt x="14" y="17"/>
                      <a:pt x="15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4"/>
                      <a:pt x="17" y="48"/>
                      <a:pt x="17" y="51"/>
                    </a:cubicBezTo>
                    <a:close/>
                    <a:moveTo>
                      <a:pt x="10" y="11"/>
                    </a:moveTo>
                    <a:cubicBezTo>
                      <a:pt x="7" y="11"/>
                      <a:pt x="6" y="11"/>
                      <a:pt x="4" y="10"/>
                    </a:cubicBezTo>
                    <a:cubicBezTo>
                      <a:pt x="3" y="9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7" y="3"/>
                      <a:pt x="18" y="4"/>
                      <a:pt x="18" y="6"/>
                    </a:cubicBezTo>
                    <a:cubicBezTo>
                      <a:pt x="18" y="7"/>
                      <a:pt x="17" y="9"/>
                      <a:pt x="16" y="10"/>
                    </a:cubicBezTo>
                    <a:cubicBezTo>
                      <a:pt x="14" y="11"/>
                      <a:pt x="12" y="11"/>
                      <a:pt x="10" y="11"/>
                    </a:cubicBezTo>
                    <a:close/>
                  </a:path>
                </a:pathLst>
              </a:custGeom>
              <a:solidFill>
                <a:srgbClr val="C30F0F">
                  <a:lumMod val="60000"/>
                  <a:lumOff val="40000"/>
                </a:srgbClr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8D53234-E2AD-4C8D-AD29-39ACAA9BB715}"/>
                </a:ext>
              </a:extLst>
            </p:cNvPr>
            <p:cNvSpPr txBox="1"/>
            <p:nvPr/>
          </p:nvSpPr>
          <p:spPr>
            <a:xfrm>
              <a:off x="645000" y="4315577"/>
              <a:ext cx="2952328" cy="346249"/>
            </a:xfrm>
            <a:prstGeom prst="rect">
              <a:avLst/>
            </a:prstGeom>
            <a:solidFill>
              <a:srgbClr val="F49D63">
                <a:alpha val="50000"/>
              </a:srgbClr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1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Par défaut, la souscription s’ouvre sur le parcours simplifié (menu </a:t>
              </a:r>
              <a:r>
                <a:rPr kumimoji="0" lang="fr-FR" sz="1200" b="1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highlight>
                    <a:srgbClr val="FF0000"/>
                  </a:highlight>
                  <a:uLnTx/>
                  <a:uFillTx/>
                  <a:latin typeface="Arial" panose="020B0604020202020204"/>
                  <a:ea typeface="+mn-ea"/>
                  <a:cs typeface="+mn-cs"/>
                </a:rPr>
                <a:t>Saisie simplifiée</a:t>
              </a:r>
              <a:r>
                <a:rPr kumimoji="0" lang="fr-FR" sz="1200" b="0" i="1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) :</a:t>
              </a:r>
            </a:p>
          </p:txBody>
        </p: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178E3121-D1C2-4DD8-AD8A-FFDBDE13F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775" y="978859"/>
            <a:ext cx="7300006" cy="3372321"/>
          </a:xfrm>
          <a:prstGeom prst="rect">
            <a:avLst/>
          </a:prstGeom>
        </p:spPr>
      </p:pic>
      <p:sp>
        <p:nvSpPr>
          <p:cNvPr id="27" name="Rectangle à coins arrondis 14">
            <a:extLst>
              <a:ext uri="{FF2B5EF4-FFF2-40B4-BE49-F238E27FC236}">
                <a16:creationId xmlns:a16="http://schemas.microsoft.com/office/drawing/2014/main" id="{E0972E73-4E8A-4F36-9E8D-C505D989FD38}"/>
              </a:ext>
            </a:extLst>
          </p:cNvPr>
          <p:cNvSpPr/>
          <p:nvPr/>
        </p:nvSpPr>
        <p:spPr>
          <a:xfrm>
            <a:off x="5382943" y="2140384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3A2CF4F-BCDE-43D6-9F4D-674781C0D90D}"/>
              </a:ext>
            </a:extLst>
          </p:cNvPr>
          <p:cNvGrpSpPr/>
          <p:nvPr/>
        </p:nvGrpSpPr>
        <p:grpSpPr>
          <a:xfrm>
            <a:off x="623361" y="4175117"/>
            <a:ext cx="4225296" cy="340576"/>
            <a:chOff x="539552" y="4088983"/>
            <a:chExt cx="3168972" cy="255432"/>
          </a:xfrm>
        </p:grpSpPr>
        <p:sp>
          <p:nvSpPr>
            <p:cNvPr id="41" name="Rectangle à coins arrondis 13">
              <a:extLst>
                <a:ext uri="{FF2B5EF4-FFF2-40B4-BE49-F238E27FC236}">
                  <a16:creationId xmlns:a16="http://schemas.microsoft.com/office/drawing/2014/main" id="{582DC5A3-278C-40B1-A6CD-9D20B647E705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2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92DB0768-2956-4642-A43B-C5880C2F36DE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>
                  <a:solidFill>
                    <a:srgbClr val="5E6468"/>
                  </a:solidFill>
                </a:rPr>
                <a:t>Sélectionner l’utilisateur concerné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5029B295-293D-4FA0-AF98-4D4C04A7E1CB}"/>
              </a:ext>
            </a:extLst>
          </p:cNvPr>
          <p:cNvGrpSpPr/>
          <p:nvPr/>
        </p:nvGrpSpPr>
        <p:grpSpPr>
          <a:xfrm>
            <a:off x="623361" y="4927823"/>
            <a:ext cx="4225296" cy="543867"/>
            <a:chOff x="539552" y="4088983"/>
            <a:chExt cx="3168972" cy="407900"/>
          </a:xfrm>
        </p:grpSpPr>
        <p:sp>
          <p:nvSpPr>
            <p:cNvPr id="44" name="Rectangle à coins arrondis 13">
              <a:extLst>
                <a:ext uri="{FF2B5EF4-FFF2-40B4-BE49-F238E27FC236}">
                  <a16:creationId xmlns:a16="http://schemas.microsoft.com/office/drawing/2014/main" id="{1A0FFFDF-E2B2-48ED-A0C9-67E02A130255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3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1281742F-7410-4F0A-9ADB-A0D00A373806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>
                  <a:solidFill>
                    <a:srgbClr val="5E6468"/>
                  </a:solidFill>
                </a:rPr>
                <a:t>Le faire remonter aux niveaux des utilisateurs actifs au moyen de la </a:t>
              </a:r>
            </a:p>
          </p:txBody>
        </p:sp>
      </p:grpSp>
      <p:pic>
        <p:nvPicPr>
          <p:cNvPr id="51" name="Image 50">
            <a:extLst>
              <a:ext uri="{FF2B5EF4-FFF2-40B4-BE49-F238E27FC236}">
                <a16:creationId xmlns:a16="http://schemas.microsoft.com/office/drawing/2014/main" id="{C5FB2267-B21F-4FC1-9C76-C98FA120C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787" y="3911840"/>
            <a:ext cx="7278993" cy="2532549"/>
          </a:xfrm>
          <a:prstGeom prst="rect">
            <a:avLst/>
          </a:prstGeom>
        </p:spPr>
      </p:pic>
      <p:sp>
        <p:nvSpPr>
          <p:cNvPr id="50" name="Rectangle à coins arrondis 13">
            <a:extLst>
              <a:ext uri="{FF2B5EF4-FFF2-40B4-BE49-F238E27FC236}">
                <a16:creationId xmlns:a16="http://schemas.microsoft.com/office/drawing/2014/main" id="{649C8F03-265C-4CB5-B0E7-DFA580CDE56A}"/>
              </a:ext>
            </a:extLst>
          </p:cNvPr>
          <p:cNvSpPr/>
          <p:nvPr/>
        </p:nvSpPr>
        <p:spPr>
          <a:xfrm>
            <a:off x="7043632" y="5643189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52" name="Rectangle à coins arrondis 13">
            <a:extLst>
              <a:ext uri="{FF2B5EF4-FFF2-40B4-BE49-F238E27FC236}">
                <a16:creationId xmlns:a16="http://schemas.microsoft.com/office/drawing/2014/main" id="{8A948E49-F8EF-4A0E-93A0-53B9B2CC154E}"/>
              </a:ext>
            </a:extLst>
          </p:cNvPr>
          <p:cNvSpPr/>
          <p:nvPr/>
        </p:nvSpPr>
        <p:spPr>
          <a:xfrm>
            <a:off x="8308267" y="5177519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3</a:t>
            </a:r>
            <a:endParaRPr lang="fr-FR" sz="2400" b="1">
              <a:solidFill>
                <a:schemeClr val="bg1"/>
              </a:solidFill>
            </a:endParaRPr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C481C790-5E89-4859-9B60-ED540A49F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989" y="5206611"/>
            <a:ext cx="228632" cy="23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Paramétrage du Rôle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>
                <a:latin typeface="Arial Black"/>
              </a:rPr>
              <a:t>Ajout utilisateur et mise en place Habilitation Paiement 3DS </a:t>
            </a:r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CA92BA-82D6-4095-816B-1A7EB5FA9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8657" y="1388669"/>
            <a:ext cx="7035454" cy="2822002"/>
          </a:xfrm>
          <a:prstGeom prst="rect">
            <a:avLst/>
          </a:prstGeom>
        </p:spPr>
      </p:pic>
      <p:sp>
        <p:nvSpPr>
          <p:cNvPr id="7" name="Espace réservé du contenu 24">
            <a:extLst>
              <a:ext uri="{FF2B5EF4-FFF2-40B4-BE49-F238E27FC236}">
                <a16:creationId xmlns:a16="http://schemas.microsoft.com/office/drawing/2014/main" id="{2B8C2906-C6BD-4084-B9B4-11DD97DCD9AE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245073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7000F"/>
              </a:buCl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  <a:latin typeface="Arial" panose="020B0604020202020204"/>
                <a:sym typeface="Arial"/>
              </a:rPr>
              <a:t>Paramétrage de l’habilitation porteur carte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5FE0743-DD6F-4ACC-BADB-DB0C672DC16A}"/>
              </a:ext>
            </a:extLst>
          </p:cNvPr>
          <p:cNvGrpSpPr/>
          <p:nvPr/>
        </p:nvGrpSpPr>
        <p:grpSpPr>
          <a:xfrm>
            <a:off x="623361" y="2250070"/>
            <a:ext cx="4068235" cy="543867"/>
            <a:chOff x="539552" y="4088983"/>
            <a:chExt cx="3051171" cy="407900"/>
          </a:xfrm>
        </p:grpSpPr>
        <p:sp>
          <p:nvSpPr>
            <p:cNvPr id="9" name="Rectangle à coins arrondis 13">
              <a:extLst>
                <a:ext uri="{FF2B5EF4-FFF2-40B4-BE49-F238E27FC236}">
                  <a16:creationId xmlns:a16="http://schemas.microsoft.com/office/drawing/2014/main" id="{56B9EF0C-9A96-48C4-8CCA-DD7C70921989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348147-8294-446A-B25F-26D6409B11DD}"/>
                </a:ext>
              </a:extLst>
            </p:cNvPr>
            <p:cNvSpPr txBox="1"/>
            <p:nvPr/>
          </p:nvSpPr>
          <p:spPr>
            <a:xfrm>
              <a:off x="755576" y="4088983"/>
              <a:ext cx="2835147" cy="407900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50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Dans le menu déroulant du Rôle à attribuer</a:t>
              </a:r>
              <a:r>
                <a:rPr lang="fr-FR" sz="1450" kern="0">
                  <a:solidFill>
                    <a:srgbClr val="3E454A"/>
                  </a:solidFill>
                </a:rPr>
                <a:t>.</a:t>
              </a:r>
              <a:endParaRPr kumimoji="0" lang="fr-FR" sz="1467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  <a:p>
              <a:pPr>
                <a:defRPr/>
              </a:pPr>
              <a:r>
                <a:rPr lang="fr-FR" sz="1450" kern="0">
                  <a:solidFill>
                    <a:srgbClr val="3E454A"/>
                  </a:solidFill>
                </a:rPr>
                <a:t> </a:t>
              </a:r>
              <a:r>
                <a:rPr kumimoji="0" lang="fr-FR" sz="1450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sélectionner</a:t>
              </a:r>
              <a:r>
                <a:rPr lang="fr-FR" sz="1450" kern="0">
                  <a:solidFill>
                    <a:srgbClr val="3E454A"/>
                  </a:solidFill>
                </a:rPr>
                <a:t>  </a:t>
              </a:r>
              <a:r>
                <a:rPr kumimoji="0" lang="fr-FR" sz="1450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 « Utilisateur »</a:t>
              </a:r>
              <a:endParaRPr lang="fr-FR" sz="145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cs typeface="Arial"/>
              </a:endParaRPr>
            </a:p>
          </p:txBody>
        </p:sp>
      </p:grpSp>
      <p:sp>
        <p:nvSpPr>
          <p:cNvPr id="17" name="Rectangle à coins arrondis 14">
            <a:extLst>
              <a:ext uri="{FF2B5EF4-FFF2-40B4-BE49-F238E27FC236}">
                <a16:creationId xmlns:a16="http://schemas.microsoft.com/office/drawing/2014/main" id="{C6F9EF18-7516-4DA2-AA15-3A83ADE34536}"/>
              </a:ext>
            </a:extLst>
          </p:cNvPr>
          <p:cNvSpPr/>
          <p:nvPr/>
        </p:nvSpPr>
        <p:spPr>
          <a:xfrm>
            <a:off x="10012839" y="2735181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 à coins arrondis 13">
            <a:extLst>
              <a:ext uri="{FF2B5EF4-FFF2-40B4-BE49-F238E27FC236}">
                <a16:creationId xmlns:a16="http://schemas.microsoft.com/office/drawing/2014/main" id="{6671C15B-D00C-42AA-9E73-58818580759A}"/>
              </a:ext>
            </a:extLst>
          </p:cNvPr>
          <p:cNvSpPr/>
          <p:nvPr/>
        </p:nvSpPr>
        <p:spPr>
          <a:xfrm>
            <a:off x="623361" y="345103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6580623-E250-45C8-A509-4BCA7AC02A2C}"/>
              </a:ext>
            </a:extLst>
          </p:cNvPr>
          <p:cNvGrpSpPr/>
          <p:nvPr/>
        </p:nvGrpSpPr>
        <p:grpSpPr>
          <a:xfrm>
            <a:off x="623361" y="4927823"/>
            <a:ext cx="4225296" cy="543867"/>
            <a:chOff x="539552" y="4088983"/>
            <a:chExt cx="3168972" cy="407900"/>
          </a:xfrm>
        </p:grpSpPr>
        <p:sp>
          <p:nvSpPr>
            <p:cNvPr id="22" name="Rectangle à coins arrondis 13">
              <a:extLst>
                <a:ext uri="{FF2B5EF4-FFF2-40B4-BE49-F238E27FC236}">
                  <a16:creationId xmlns:a16="http://schemas.microsoft.com/office/drawing/2014/main" id="{E0460709-B676-4AB4-96B7-B68D915E46E9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3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52A0211D-FAD3-4485-BC00-AA0D821EF1D1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790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fr-FR" sz="1450">
                  <a:solidFill>
                    <a:srgbClr val="5E6468"/>
                  </a:solidFill>
                </a:rPr>
                <a:t>Dans le Totem de gauche entrer dans la "saisie détaillée" </a:t>
              </a:r>
              <a:endParaRPr lang="fr-FR" sz="1467">
                <a:solidFill>
                  <a:srgbClr val="5E6468"/>
                </a:solidFill>
              </a:endParaRP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6DBD28CC-53F5-43ED-B6FC-D33998C23CA6}"/>
              </a:ext>
            </a:extLst>
          </p:cNvPr>
          <p:cNvSpPr txBox="1"/>
          <p:nvPr/>
        </p:nvSpPr>
        <p:spPr>
          <a:xfrm>
            <a:off x="912220" y="3411091"/>
            <a:ext cx="3936437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>
                <a:solidFill>
                  <a:srgbClr val="5E6468"/>
                </a:solidFill>
              </a:rPr>
              <a:t>Cliquer sur « Suivant » pour enregistrer et passer à l’étape suivante</a:t>
            </a:r>
          </a:p>
        </p:txBody>
      </p:sp>
      <p:sp>
        <p:nvSpPr>
          <p:cNvPr id="26" name="Rectangle à coins arrondis 13">
            <a:extLst>
              <a:ext uri="{FF2B5EF4-FFF2-40B4-BE49-F238E27FC236}">
                <a16:creationId xmlns:a16="http://schemas.microsoft.com/office/drawing/2014/main" id="{2B43C39E-EF02-4725-A1BB-7EE5EB76FFA4}"/>
              </a:ext>
            </a:extLst>
          </p:cNvPr>
          <p:cNvSpPr/>
          <p:nvPr/>
        </p:nvSpPr>
        <p:spPr>
          <a:xfrm>
            <a:off x="11802384" y="3726996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5B9842A4-A310-46F2-81C5-7C3BAB4F6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7421" y="4035705"/>
            <a:ext cx="7212372" cy="2465388"/>
          </a:xfrm>
          <a:prstGeom prst="rect">
            <a:avLst/>
          </a:prstGeom>
        </p:spPr>
      </p:pic>
      <p:sp>
        <p:nvSpPr>
          <p:cNvPr id="28" name="Rectangle à coins arrondis 13">
            <a:extLst>
              <a:ext uri="{FF2B5EF4-FFF2-40B4-BE49-F238E27FC236}">
                <a16:creationId xmlns:a16="http://schemas.microsoft.com/office/drawing/2014/main" id="{99E9B6D8-262C-48E3-9B75-BF76FCCE96CC}"/>
              </a:ext>
            </a:extLst>
          </p:cNvPr>
          <p:cNvSpPr/>
          <p:nvPr/>
        </p:nvSpPr>
        <p:spPr>
          <a:xfrm>
            <a:off x="4619389" y="5265149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3</a:t>
            </a:r>
            <a:endParaRPr lang="fr-FR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265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Paramétrage de l’habilitation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>
                <a:latin typeface="Arial Black"/>
              </a:rPr>
              <a:t>Ajout utilisateur et mise en place Habilitation Paiement 3DS </a:t>
            </a:r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1E435A2-5CD6-4190-82EB-0F0B24CFD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596" y="2024609"/>
            <a:ext cx="7500403" cy="3470268"/>
          </a:xfrm>
          <a:prstGeom prst="rect">
            <a:avLst/>
          </a:prstGeom>
        </p:spPr>
      </p:pic>
      <p:sp>
        <p:nvSpPr>
          <p:cNvPr id="10" name="Espace réservé du contenu 24">
            <a:extLst>
              <a:ext uri="{FF2B5EF4-FFF2-40B4-BE49-F238E27FC236}">
                <a16:creationId xmlns:a16="http://schemas.microsoft.com/office/drawing/2014/main" id="{FC5E481D-2FFB-4927-9546-FBEBD78D2E70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245073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7000F"/>
              </a:buCl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  <a:latin typeface="Arial" panose="020B0604020202020204"/>
                <a:sym typeface="Arial"/>
              </a:rPr>
              <a:t>Paramétrage de l’habilitation porteur carte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B74C0BB-782B-49AC-91EC-8651A252EB78}"/>
              </a:ext>
            </a:extLst>
          </p:cNvPr>
          <p:cNvGrpSpPr/>
          <p:nvPr/>
        </p:nvGrpSpPr>
        <p:grpSpPr>
          <a:xfrm>
            <a:off x="911393" y="2540396"/>
            <a:ext cx="3774557" cy="648004"/>
            <a:chOff x="755576" y="3841555"/>
            <a:chExt cx="2830914" cy="486003"/>
          </a:xfrm>
        </p:grpSpPr>
        <p:sp>
          <p:nvSpPr>
            <p:cNvPr id="12" name="Rectangle à coins arrondis 13">
              <a:extLst>
                <a:ext uri="{FF2B5EF4-FFF2-40B4-BE49-F238E27FC236}">
                  <a16:creationId xmlns:a16="http://schemas.microsoft.com/office/drawing/2014/main" id="{AF436EC0-B0AF-41A5-B990-FB5DD5EED666}"/>
                </a:ext>
              </a:extLst>
            </p:cNvPr>
            <p:cNvSpPr/>
            <p:nvPr/>
          </p:nvSpPr>
          <p:spPr>
            <a:xfrm>
              <a:off x="3370466" y="3841555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D40D37E-9776-4E45-9CBC-DA77786EC101}"/>
                </a:ext>
              </a:extLst>
            </p:cNvPr>
            <p:cNvSpPr txBox="1"/>
            <p:nvPr/>
          </p:nvSpPr>
          <p:spPr>
            <a:xfrm>
              <a:off x="755576" y="4088983"/>
              <a:ext cx="186372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Cliquer sur « Habilitations »</a:t>
              </a:r>
            </a:p>
          </p:txBody>
        </p:sp>
      </p:grpSp>
      <p:sp>
        <p:nvSpPr>
          <p:cNvPr id="14" name="Rectangle à coins arrondis 13">
            <a:extLst>
              <a:ext uri="{FF2B5EF4-FFF2-40B4-BE49-F238E27FC236}">
                <a16:creationId xmlns:a16="http://schemas.microsoft.com/office/drawing/2014/main" id="{C6F8B1B7-DA91-4439-8437-9890A7D99651}"/>
              </a:ext>
            </a:extLst>
          </p:cNvPr>
          <p:cNvSpPr/>
          <p:nvPr/>
        </p:nvSpPr>
        <p:spPr>
          <a:xfrm>
            <a:off x="623361" y="2862989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18E19F-73DF-42F1-B3DD-ADCD4FFE49DC}"/>
              </a:ext>
            </a:extLst>
          </p:cNvPr>
          <p:cNvGrpSpPr/>
          <p:nvPr/>
        </p:nvGrpSpPr>
        <p:grpSpPr>
          <a:xfrm>
            <a:off x="623361" y="3710537"/>
            <a:ext cx="4225296" cy="1215073"/>
            <a:chOff x="539552" y="3416253"/>
            <a:chExt cx="3168972" cy="911305"/>
          </a:xfrm>
        </p:grpSpPr>
        <p:sp>
          <p:nvSpPr>
            <p:cNvPr id="16" name="Rectangle à coins arrondis 13">
              <a:extLst>
                <a:ext uri="{FF2B5EF4-FFF2-40B4-BE49-F238E27FC236}">
                  <a16:creationId xmlns:a16="http://schemas.microsoft.com/office/drawing/2014/main" id="{50AC30DA-22F1-4E92-8050-4A87E8CF43CD}"/>
                </a:ext>
              </a:extLst>
            </p:cNvPr>
            <p:cNvSpPr/>
            <p:nvPr/>
          </p:nvSpPr>
          <p:spPr>
            <a:xfrm>
              <a:off x="539552" y="3416253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3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D4EF919-8C1C-4B8C-9B35-D459A54C833A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fr-FR" sz="1450">
                  <a:solidFill>
                    <a:srgbClr val="5E6468"/>
                  </a:solidFill>
                </a:rPr>
                <a:t>Puis sur « Par service »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C5D70D4D-A2C5-43DA-9783-3F594D90F7B8}"/>
              </a:ext>
            </a:extLst>
          </p:cNvPr>
          <p:cNvSpPr txBox="1"/>
          <p:nvPr/>
        </p:nvSpPr>
        <p:spPr>
          <a:xfrm>
            <a:off x="912220" y="3709096"/>
            <a:ext cx="39364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>
                <a:solidFill>
                  <a:srgbClr val="5E6468"/>
                </a:solidFill>
              </a:rPr>
              <a:t>Puis sur « Multiple »</a:t>
            </a:r>
          </a:p>
        </p:txBody>
      </p:sp>
      <p:sp>
        <p:nvSpPr>
          <p:cNvPr id="22" name="Rectangle à coins arrondis 13">
            <a:extLst>
              <a:ext uri="{FF2B5EF4-FFF2-40B4-BE49-F238E27FC236}">
                <a16:creationId xmlns:a16="http://schemas.microsoft.com/office/drawing/2014/main" id="{563BC622-B996-4AB7-9597-6496CE0D8CA9}"/>
              </a:ext>
            </a:extLst>
          </p:cNvPr>
          <p:cNvSpPr/>
          <p:nvPr/>
        </p:nvSpPr>
        <p:spPr>
          <a:xfrm>
            <a:off x="5493466" y="3322608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23" name="Rectangle à coins arrondis 13">
            <a:extLst>
              <a:ext uri="{FF2B5EF4-FFF2-40B4-BE49-F238E27FC236}">
                <a16:creationId xmlns:a16="http://schemas.microsoft.com/office/drawing/2014/main" id="{71BD0C3C-4D42-41EA-A762-3F7675DB2AE8}"/>
              </a:ext>
            </a:extLst>
          </p:cNvPr>
          <p:cNvSpPr/>
          <p:nvPr/>
        </p:nvSpPr>
        <p:spPr>
          <a:xfrm>
            <a:off x="4403873" y="361497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3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26" name="ZoneTexte 29">
            <a:extLst>
              <a:ext uri="{FF2B5EF4-FFF2-40B4-BE49-F238E27FC236}">
                <a16:creationId xmlns:a16="http://schemas.microsoft.com/office/drawing/2014/main" id="{C2637843-5A39-CBAF-62CB-5D681CB194D7}"/>
              </a:ext>
            </a:extLst>
          </p:cNvPr>
          <p:cNvSpPr txBox="1"/>
          <p:nvPr/>
        </p:nvSpPr>
        <p:spPr>
          <a:xfrm>
            <a:off x="466449" y="2140845"/>
            <a:ext cx="3936437" cy="276999"/>
          </a:xfrm>
          <a:prstGeom prst="rect">
            <a:avLst/>
          </a:prstGeom>
          <a:solidFill>
            <a:srgbClr val="F49D63">
              <a:alpha val="50000"/>
            </a:srgbClr>
          </a:solidFill>
          <a:ln>
            <a:noFill/>
          </a:ln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fr-FR" sz="1200" i="1" kern="0">
                <a:solidFill>
                  <a:srgbClr val="3E454A"/>
                </a:solidFill>
                <a:latin typeface="Arial" panose="020B0604020202020204"/>
              </a:rPr>
              <a:t>Une fois dans le </a:t>
            </a:r>
            <a:r>
              <a:rPr kumimoji="0" lang="fr-FR" sz="1200" b="0" i="1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(menu </a:t>
            </a:r>
            <a:r>
              <a:rPr kumimoji="0" lang="fr-FR" sz="12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Arial" panose="020B0604020202020204"/>
                <a:ea typeface="+mn-ea"/>
                <a:cs typeface="+mn-cs"/>
              </a:rPr>
              <a:t>Saisie </a:t>
            </a:r>
            <a:r>
              <a:rPr lang="fr-FR" sz="1200" b="1" i="1" kern="0">
                <a:solidFill>
                  <a:srgbClr val="FFFFFF"/>
                </a:solidFill>
                <a:highlight>
                  <a:srgbClr val="FF0000"/>
                </a:highlight>
                <a:latin typeface="Arial" panose="020B0604020202020204"/>
              </a:rPr>
              <a:t>détaillée</a:t>
            </a:r>
            <a:r>
              <a:rPr kumimoji="0" lang="fr-FR" sz="1200" b="0" i="1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 :</a:t>
            </a:r>
          </a:p>
        </p:txBody>
      </p:sp>
      <p:sp>
        <p:nvSpPr>
          <p:cNvPr id="19" name="Rectangle à coins arrondis 13">
            <a:extLst>
              <a:ext uri="{FF2B5EF4-FFF2-40B4-BE49-F238E27FC236}">
                <a16:creationId xmlns:a16="http://schemas.microsoft.com/office/drawing/2014/main" id="{94C950B1-C4C3-43D9-9106-73583F455ACE}"/>
              </a:ext>
            </a:extLst>
          </p:cNvPr>
          <p:cNvSpPr/>
          <p:nvPr/>
        </p:nvSpPr>
        <p:spPr>
          <a:xfrm>
            <a:off x="4202331" y="2129788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Rectangle à coins arrondis 13">
            <a:extLst>
              <a:ext uri="{FF2B5EF4-FFF2-40B4-BE49-F238E27FC236}">
                <a16:creationId xmlns:a16="http://schemas.microsoft.com/office/drawing/2014/main" id="{01156F2E-8885-DECC-48D4-042B01BE80E3}"/>
              </a:ext>
            </a:extLst>
          </p:cNvPr>
          <p:cNvSpPr/>
          <p:nvPr/>
        </p:nvSpPr>
        <p:spPr>
          <a:xfrm>
            <a:off x="620454" y="4598486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  <a:cs typeface="Arial"/>
              </a:rPr>
              <a:t>4</a:t>
            </a:r>
          </a:p>
        </p:txBody>
      </p:sp>
      <p:sp>
        <p:nvSpPr>
          <p:cNvPr id="34" name="Rectangle à coins arrondis 13">
            <a:extLst>
              <a:ext uri="{FF2B5EF4-FFF2-40B4-BE49-F238E27FC236}">
                <a16:creationId xmlns:a16="http://schemas.microsoft.com/office/drawing/2014/main" id="{0544E519-0DD1-5AAD-9717-74D2FCF9BA9A}"/>
              </a:ext>
            </a:extLst>
          </p:cNvPr>
          <p:cNvSpPr/>
          <p:nvPr/>
        </p:nvSpPr>
        <p:spPr>
          <a:xfrm>
            <a:off x="5272198" y="376560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  <a:cs typeface="Arial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79145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Mise en place de l’habilitation « Carte Bancaires 3DS »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>
                <a:latin typeface="Arial Black"/>
              </a:rPr>
              <a:t>Ajout utilisateur et mise en place Habilitation Paiement 3DS 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/>
              <a:t>N</a:t>
            </a:r>
          </a:p>
        </p:txBody>
      </p:sp>
      <p:sp>
        <p:nvSpPr>
          <p:cNvPr id="9" name="Espace réservé du contenu 24">
            <a:extLst>
              <a:ext uri="{FF2B5EF4-FFF2-40B4-BE49-F238E27FC236}">
                <a16:creationId xmlns:a16="http://schemas.microsoft.com/office/drawing/2014/main" id="{E9A03C33-D28B-4AFB-A347-EFAD82AC692E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245073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7000F"/>
              </a:buCl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  <a:latin typeface="Arial" panose="020B0604020202020204"/>
                <a:sym typeface="Arial"/>
              </a:rPr>
              <a:t>Paramétrage de l’habilitation porteur carte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C243241-1A7F-4C6F-B431-35408E9CC0E3}"/>
              </a:ext>
            </a:extLst>
          </p:cNvPr>
          <p:cNvGrpSpPr/>
          <p:nvPr/>
        </p:nvGrpSpPr>
        <p:grpSpPr>
          <a:xfrm>
            <a:off x="370805" y="2250067"/>
            <a:ext cx="2457216" cy="340576"/>
            <a:chOff x="539552" y="4088983"/>
            <a:chExt cx="1842910" cy="255432"/>
          </a:xfrm>
        </p:grpSpPr>
        <p:sp>
          <p:nvSpPr>
            <p:cNvPr id="11" name="Rectangle à coins arrondis 13">
              <a:extLst>
                <a:ext uri="{FF2B5EF4-FFF2-40B4-BE49-F238E27FC236}">
                  <a16:creationId xmlns:a16="http://schemas.microsoft.com/office/drawing/2014/main" id="{2F6353D7-8A62-4A0C-9CB4-513DA5421D36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3DC7BAD-D100-42AA-9D29-ED2EFE41A895}"/>
                </a:ext>
              </a:extLst>
            </p:cNvPr>
            <p:cNvSpPr txBox="1"/>
            <p:nvPr/>
          </p:nvSpPr>
          <p:spPr>
            <a:xfrm>
              <a:off x="755576" y="4088983"/>
              <a:ext cx="1626886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Sélectionner l’utilisateur</a:t>
              </a:r>
            </a:p>
          </p:txBody>
        </p:sp>
      </p:grpSp>
      <p:sp>
        <p:nvSpPr>
          <p:cNvPr id="13" name="Rectangle à coins arrondis 13">
            <a:extLst>
              <a:ext uri="{FF2B5EF4-FFF2-40B4-BE49-F238E27FC236}">
                <a16:creationId xmlns:a16="http://schemas.microsoft.com/office/drawing/2014/main" id="{8574C6D8-8968-4D28-9D9B-86C9933D3953}"/>
              </a:ext>
            </a:extLst>
          </p:cNvPr>
          <p:cNvSpPr/>
          <p:nvPr/>
        </p:nvSpPr>
        <p:spPr>
          <a:xfrm>
            <a:off x="370805" y="312880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E3A5F01-2C8E-4162-9CB0-EC3AE3B68334}"/>
              </a:ext>
            </a:extLst>
          </p:cNvPr>
          <p:cNvGrpSpPr/>
          <p:nvPr/>
        </p:nvGrpSpPr>
        <p:grpSpPr>
          <a:xfrm>
            <a:off x="370805" y="3987282"/>
            <a:ext cx="4225296" cy="543867"/>
            <a:chOff x="539552" y="4088983"/>
            <a:chExt cx="3168972" cy="407900"/>
          </a:xfrm>
        </p:grpSpPr>
        <p:sp>
          <p:nvSpPr>
            <p:cNvPr id="15" name="Rectangle à coins arrondis 13">
              <a:extLst>
                <a:ext uri="{FF2B5EF4-FFF2-40B4-BE49-F238E27FC236}">
                  <a16:creationId xmlns:a16="http://schemas.microsoft.com/office/drawing/2014/main" id="{CB12B65F-2ED6-4B5F-9B3D-B044136B0874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3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EC0C2AF-D199-4D08-84D9-C5F1552618F2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>
                  <a:solidFill>
                    <a:srgbClr val="5E6468"/>
                  </a:solidFill>
                </a:rPr>
                <a:t>Cocher l’habilitation </a:t>
              </a:r>
            </a:p>
            <a:p>
              <a:r>
                <a:rPr lang="fr-FR" sz="1467">
                  <a:solidFill>
                    <a:srgbClr val="5E6468"/>
                  </a:solidFill>
                </a:rPr>
                <a:t>« Carte Bancaire 3DS »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E85590C-1516-4EA8-8B12-324CBCC1641A}"/>
              </a:ext>
            </a:extLst>
          </p:cNvPr>
          <p:cNvSpPr txBox="1"/>
          <p:nvPr/>
        </p:nvSpPr>
        <p:spPr>
          <a:xfrm>
            <a:off x="659664" y="3088863"/>
            <a:ext cx="3936437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>
                <a:solidFill>
                  <a:srgbClr val="5E6468"/>
                </a:solidFill>
              </a:rPr>
              <a:t>Ouvrir l’habilitation </a:t>
            </a:r>
          </a:p>
          <a:p>
            <a:r>
              <a:rPr lang="fr-FR" sz="1467">
                <a:solidFill>
                  <a:srgbClr val="5E6468"/>
                </a:solidFill>
              </a:rPr>
              <a:t>« Moyens de paiements »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1E2A85E-5188-4AE9-ADD2-FD31B25C8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257" y="1760787"/>
            <a:ext cx="9016997" cy="4720152"/>
          </a:xfrm>
          <a:prstGeom prst="rect">
            <a:avLst/>
          </a:prstGeom>
        </p:spPr>
      </p:pic>
      <p:sp>
        <p:nvSpPr>
          <p:cNvPr id="18" name="Rectangle à coins arrondis 13">
            <a:extLst>
              <a:ext uri="{FF2B5EF4-FFF2-40B4-BE49-F238E27FC236}">
                <a16:creationId xmlns:a16="http://schemas.microsoft.com/office/drawing/2014/main" id="{34C71C3D-335A-4A65-B4EA-8DE458A28C5A}"/>
              </a:ext>
            </a:extLst>
          </p:cNvPr>
          <p:cNvSpPr/>
          <p:nvPr/>
        </p:nvSpPr>
        <p:spPr>
          <a:xfrm>
            <a:off x="5111269" y="2590643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Rectangle à coins arrondis 13">
            <a:extLst>
              <a:ext uri="{FF2B5EF4-FFF2-40B4-BE49-F238E27FC236}">
                <a16:creationId xmlns:a16="http://schemas.microsoft.com/office/drawing/2014/main" id="{27A75B1D-C2D1-4275-885E-09CD3A8D68DD}"/>
              </a:ext>
            </a:extLst>
          </p:cNvPr>
          <p:cNvSpPr/>
          <p:nvPr/>
        </p:nvSpPr>
        <p:spPr>
          <a:xfrm>
            <a:off x="11532047" y="4421346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20" name="Rectangle à coins arrondis 13">
            <a:extLst>
              <a:ext uri="{FF2B5EF4-FFF2-40B4-BE49-F238E27FC236}">
                <a16:creationId xmlns:a16="http://schemas.microsoft.com/office/drawing/2014/main" id="{10AD8660-DE98-4147-80D8-A1B8AAD60604}"/>
              </a:ext>
            </a:extLst>
          </p:cNvPr>
          <p:cNvSpPr/>
          <p:nvPr/>
        </p:nvSpPr>
        <p:spPr>
          <a:xfrm>
            <a:off x="5188948" y="547809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3</a:t>
            </a:r>
            <a:endParaRPr lang="fr-FR" sz="2400" b="1">
              <a:solidFill>
                <a:schemeClr val="bg1"/>
              </a:solidFill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AC85986-15BC-44F8-B674-8CDA7D976984}"/>
              </a:ext>
            </a:extLst>
          </p:cNvPr>
          <p:cNvGrpSpPr/>
          <p:nvPr/>
        </p:nvGrpSpPr>
        <p:grpSpPr>
          <a:xfrm>
            <a:off x="370805" y="4823868"/>
            <a:ext cx="4225296" cy="340576"/>
            <a:chOff x="539552" y="4088983"/>
            <a:chExt cx="3168972" cy="255432"/>
          </a:xfrm>
        </p:grpSpPr>
        <p:sp>
          <p:nvSpPr>
            <p:cNvPr id="23" name="Rectangle à coins arrondis 13">
              <a:extLst>
                <a:ext uri="{FF2B5EF4-FFF2-40B4-BE49-F238E27FC236}">
                  <a16:creationId xmlns:a16="http://schemas.microsoft.com/office/drawing/2014/main" id="{E4F98EA7-B94F-4C3B-B1C0-9AF6286E0F00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4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DB18DA6-B6E1-4A9B-925F-2B11BAA8EBDE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>
                  <a:solidFill>
                    <a:srgbClr val="5E6468"/>
                  </a:solidFill>
                </a:rPr>
                <a:t>Puis cliquer sur « Ajouter »</a:t>
              </a:r>
            </a:p>
          </p:txBody>
        </p:sp>
      </p:grpSp>
      <p:sp>
        <p:nvSpPr>
          <p:cNvPr id="25" name="Rectangle à coins arrondis 13">
            <a:extLst>
              <a:ext uri="{FF2B5EF4-FFF2-40B4-BE49-F238E27FC236}">
                <a16:creationId xmlns:a16="http://schemas.microsoft.com/office/drawing/2014/main" id="{28B0BB39-FDB7-4822-9695-436B4EF208E3}"/>
              </a:ext>
            </a:extLst>
          </p:cNvPr>
          <p:cNvSpPr/>
          <p:nvPr/>
        </p:nvSpPr>
        <p:spPr>
          <a:xfrm>
            <a:off x="11676063" y="5468111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4</a:t>
            </a:r>
            <a:endParaRPr lang="fr-FR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645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Validation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>
                <a:latin typeface="Arial Black"/>
              </a:rPr>
              <a:t>Ajout utilisateur et mise en place Habilitation Paiement 3DS  </a:t>
            </a:r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9420ED3-971A-4E50-8790-540FF64B1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395" y="1894649"/>
            <a:ext cx="7924800" cy="400131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4400BC-76DA-4A92-85D4-785847959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199" y="4526320"/>
            <a:ext cx="7924801" cy="1622523"/>
          </a:xfrm>
          <a:prstGeom prst="rect">
            <a:avLst/>
          </a:prstGeom>
        </p:spPr>
      </p:pic>
      <p:sp>
        <p:nvSpPr>
          <p:cNvPr id="10" name="Espace réservé du contenu 24">
            <a:extLst>
              <a:ext uri="{FF2B5EF4-FFF2-40B4-BE49-F238E27FC236}">
                <a16:creationId xmlns:a16="http://schemas.microsoft.com/office/drawing/2014/main" id="{D67E2E05-91B7-416F-B0EC-723AF00E3A9B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245073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7000F"/>
              </a:buCl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  <a:latin typeface="Arial" panose="020B0604020202020204"/>
                <a:sym typeface="Arial"/>
              </a:rPr>
              <a:t>Paramétrage de l’habilitation porteur carte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5DA5A28-43F0-4C67-827E-8EFEA2E823D1}"/>
              </a:ext>
            </a:extLst>
          </p:cNvPr>
          <p:cNvGrpSpPr/>
          <p:nvPr/>
        </p:nvGrpSpPr>
        <p:grpSpPr>
          <a:xfrm>
            <a:off x="370805" y="2250067"/>
            <a:ext cx="2332181" cy="340576"/>
            <a:chOff x="539552" y="4088983"/>
            <a:chExt cx="1749133" cy="255432"/>
          </a:xfrm>
        </p:grpSpPr>
        <p:sp>
          <p:nvSpPr>
            <p:cNvPr id="12" name="Rectangle à coins arrondis 13">
              <a:extLst>
                <a:ext uri="{FF2B5EF4-FFF2-40B4-BE49-F238E27FC236}">
                  <a16:creationId xmlns:a16="http://schemas.microsoft.com/office/drawing/2014/main" id="{65244C9E-D019-4C43-81D1-9E0F677EB2F2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FF15261-9B4E-4DA3-A9A7-76FDE8FB84C6}"/>
                </a:ext>
              </a:extLst>
            </p:cNvPr>
            <p:cNvSpPr txBox="1"/>
            <p:nvPr/>
          </p:nvSpPr>
          <p:spPr>
            <a:xfrm>
              <a:off x="755576" y="4088983"/>
              <a:ext cx="153310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Cliquer sur « Valider »</a:t>
              </a:r>
            </a:p>
          </p:txBody>
        </p:sp>
      </p:grpSp>
      <p:sp>
        <p:nvSpPr>
          <p:cNvPr id="34" name="Rectangle à coins arrondis 13">
            <a:extLst>
              <a:ext uri="{FF2B5EF4-FFF2-40B4-BE49-F238E27FC236}">
                <a16:creationId xmlns:a16="http://schemas.microsoft.com/office/drawing/2014/main" id="{899504B0-8F21-48D1-BC01-46097B241F6E}"/>
              </a:ext>
            </a:extLst>
          </p:cNvPr>
          <p:cNvSpPr/>
          <p:nvPr/>
        </p:nvSpPr>
        <p:spPr>
          <a:xfrm>
            <a:off x="9649788" y="3526338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3DE2236-7A90-4058-BFC7-7D8A12C58BF2}"/>
              </a:ext>
            </a:extLst>
          </p:cNvPr>
          <p:cNvSpPr/>
          <p:nvPr/>
        </p:nvSpPr>
        <p:spPr>
          <a:xfrm>
            <a:off x="219840" y="3013917"/>
            <a:ext cx="3424725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Wingdings" panose="05000000000000000000" pitchFamily="2" charset="2"/>
              </a:rPr>
              <a:t></a:t>
            </a:r>
            <a:r>
              <a:rPr kumimoji="0" lang="fr-FR" sz="1467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La fenêtre de sélection se ferme, l’habilitation est posée.</a:t>
            </a:r>
            <a:endParaRPr kumimoji="0" lang="fr-FR" sz="1467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38" name="Rectangle à coins arrondis 13">
            <a:extLst>
              <a:ext uri="{FF2B5EF4-FFF2-40B4-BE49-F238E27FC236}">
                <a16:creationId xmlns:a16="http://schemas.microsoft.com/office/drawing/2014/main" id="{540BEF9E-15F5-46BD-BA80-BE599F61F2CB}"/>
              </a:ext>
            </a:extLst>
          </p:cNvPr>
          <p:cNvSpPr/>
          <p:nvPr/>
        </p:nvSpPr>
        <p:spPr>
          <a:xfrm>
            <a:off x="370805" y="3749063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3F58BDF-6229-4B89-9A27-0239A7507AA8}"/>
              </a:ext>
            </a:extLst>
          </p:cNvPr>
          <p:cNvSpPr txBox="1"/>
          <p:nvPr/>
        </p:nvSpPr>
        <p:spPr>
          <a:xfrm>
            <a:off x="659664" y="3709124"/>
            <a:ext cx="3936437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>
                <a:solidFill>
                  <a:srgbClr val="5E6468"/>
                </a:solidFill>
              </a:rPr>
              <a:t>Il vous reste à cliquer sur </a:t>
            </a:r>
          </a:p>
          <a:p>
            <a:r>
              <a:rPr lang="fr-FR" sz="1467">
                <a:solidFill>
                  <a:srgbClr val="5E6468"/>
                </a:solidFill>
              </a:rPr>
              <a:t>« validation »</a:t>
            </a:r>
          </a:p>
        </p:txBody>
      </p:sp>
      <p:sp>
        <p:nvSpPr>
          <p:cNvPr id="40" name="Rectangle à coins arrondis 13">
            <a:extLst>
              <a:ext uri="{FF2B5EF4-FFF2-40B4-BE49-F238E27FC236}">
                <a16:creationId xmlns:a16="http://schemas.microsoft.com/office/drawing/2014/main" id="{0F116AC7-9965-4ED3-8197-1F36EFE1BC2E}"/>
              </a:ext>
            </a:extLst>
          </p:cNvPr>
          <p:cNvSpPr/>
          <p:nvPr/>
        </p:nvSpPr>
        <p:spPr>
          <a:xfrm>
            <a:off x="4407877" y="4012958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062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Validation de l’avenant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>
                <a:latin typeface="Arial Black"/>
              </a:rPr>
              <a:t>Ajout utilisateur et mise en place Habilitation Paiement 3DS </a:t>
            </a:r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D86722-08E0-41B2-9285-8DAFE9AF9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170" y="1870030"/>
            <a:ext cx="11704658" cy="4047546"/>
          </a:xfrm>
          <a:prstGeom prst="rect">
            <a:avLst/>
          </a:prstGeom>
        </p:spPr>
      </p:pic>
      <p:sp>
        <p:nvSpPr>
          <p:cNvPr id="9" name="Espace réservé du contenu 24">
            <a:extLst>
              <a:ext uri="{FF2B5EF4-FFF2-40B4-BE49-F238E27FC236}">
                <a16:creationId xmlns:a16="http://schemas.microsoft.com/office/drawing/2014/main" id="{4D5919AF-89EA-4D79-AF70-EA295923BDEE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695516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7000F"/>
              </a:buCl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  <a:latin typeface="Arial" panose="020B0604020202020204"/>
                <a:sym typeface="Arial"/>
              </a:rPr>
              <a:t>Signature de l’avenant par le représentant légal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8EDD349-BA3D-4A24-940C-319CD4B870A9}"/>
              </a:ext>
            </a:extLst>
          </p:cNvPr>
          <p:cNvSpPr txBox="1"/>
          <p:nvPr/>
        </p:nvSpPr>
        <p:spPr>
          <a:xfrm>
            <a:off x="550912" y="2128957"/>
            <a:ext cx="2771890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Il reste à aller au bout de l’avenant.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7EDCB9A-8524-482B-8472-DB9ABB623ACD}"/>
              </a:ext>
            </a:extLst>
          </p:cNvPr>
          <p:cNvSpPr txBox="1"/>
          <p:nvPr/>
        </p:nvSpPr>
        <p:spPr>
          <a:xfrm>
            <a:off x="402544" y="3348826"/>
            <a:ext cx="2771890" cy="1208023"/>
          </a:xfrm>
          <a:custGeom>
            <a:avLst/>
            <a:gdLst>
              <a:gd name="connsiteX0" fmla="*/ 0 w 2771890"/>
              <a:gd name="connsiteY0" fmla="*/ 0 h 1208023"/>
              <a:gd name="connsiteX1" fmla="*/ 582097 w 2771890"/>
              <a:gd name="connsiteY1" fmla="*/ 0 h 1208023"/>
              <a:gd name="connsiteX2" fmla="*/ 1108756 w 2771890"/>
              <a:gd name="connsiteY2" fmla="*/ 0 h 1208023"/>
              <a:gd name="connsiteX3" fmla="*/ 1718572 w 2771890"/>
              <a:gd name="connsiteY3" fmla="*/ 0 h 1208023"/>
              <a:gd name="connsiteX4" fmla="*/ 2189793 w 2771890"/>
              <a:gd name="connsiteY4" fmla="*/ 0 h 1208023"/>
              <a:gd name="connsiteX5" fmla="*/ 2771890 w 2771890"/>
              <a:gd name="connsiteY5" fmla="*/ 0 h 1208023"/>
              <a:gd name="connsiteX6" fmla="*/ 2771890 w 2771890"/>
              <a:gd name="connsiteY6" fmla="*/ 426835 h 1208023"/>
              <a:gd name="connsiteX7" fmla="*/ 2771890 w 2771890"/>
              <a:gd name="connsiteY7" fmla="*/ 817429 h 1208023"/>
              <a:gd name="connsiteX8" fmla="*/ 2771890 w 2771890"/>
              <a:gd name="connsiteY8" fmla="*/ 1208023 h 1208023"/>
              <a:gd name="connsiteX9" fmla="*/ 2460884 w 2771890"/>
              <a:gd name="connsiteY9" fmla="*/ 1208023 h 1208023"/>
              <a:gd name="connsiteX10" fmla="*/ 2162074 w 2771890"/>
              <a:gd name="connsiteY10" fmla="*/ 1208023 h 1208023"/>
              <a:gd name="connsiteX11" fmla="*/ 1663134 w 2771890"/>
              <a:gd name="connsiteY11" fmla="*/ 1208023 h 1208023"/>
              <a:gd name="connsiteX12" fmla="*/ 1164194 w 2771890"/>
              <a:gd name="connsiteY12" fmla="*/ 1208023 h 1208023"/>
              <a:gd name="connsiteX13" fmla="*/ 609816 w 2771890"/>
              <a:gd name="connsiteY13" fmla="*/ 1208023 h 1208023"/>
              <a:gd name="connsiteX14" fmla="*/ 0 w 2771890"/>
              <a:gd name="connsiteY14" fmla="*/ 1208023 h 1208023"/>
              <a:gd name="connsiteX15" fmla="*/ 0 w 2771890"/>
              <a:gd name="connsiteY15" fmla="*/ 841589 h 1208023"/>
              <a:gd name="connsiteX16" fmla="*/ 0 w 2771890"/>
              <a:gd name="connsiteY16" fmla="*/ 438915 h 1208023"/>
              <a:gd name="connsiteX17" fmla="*/ 0 w 2771890"/>
              <a:gd name="connsiteY17" fmla="*/ 0 h 1208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71890" h="1208023" extrusionOk="0">
                <a:moveTo>
                  <a:pt x="0" y="0"/>
                </a:moveTo>
                <a:cubicBezTo>
                  <a:pt x="177419" y="-20169"/>
                  <a:pt x="474906" y="25470"/>
                  <a:pt x="582097" y="0"/>
                </a:cubicBezTo>
                <a:cubicBezTo>
                  <a:pt x="737142" y="-44152"/>
                  <a:pt x="985559" y="18071"/>
                  <a:pt x="1108756" y="0"/>
                </a:cubicBezTo>
                <a:cubicBezTo>
                  <a:pt x="1216670" y="-38270"/>
                  <a:pt x="1565032" y="69374"/>
                  <a:pt x="1718572" y="0"/>
                </a:cubicBezTo>
                <a:cubicBezTo>
                  <a:pt x="1893368" y="-34561"/>
                  <a:pt x="1988671" y="40779"/>
                  <a:pt x="2189793" y="0"/>
                </a:cubicBezTo>
                <a:cubicBezTo>
                  <a:pt x="2368917" y="-38970"/>
                  <a:pt x="2548383" y="-16847"/>
                  <a:pt x="2771890" y="0"/>
                </a:cubicBezTo>
                <a:cubicBezTo>
                  <a:pt x="2784349" y="89858"/>
                  <a:pt x="2732101" y="325238"/>
                  <a:pt x="2771890" y="426835"/>
                </a:cubicBezTo>
                <a:cubicBezTo>
                  <a:pt x="2808616" y="533331"/>
                  <a:pt x="2751095" y="631436"/>
                  <a:pt x="2771890" y="817429"/>
                </a:cubicBezTo>
                <a:cubicBezTo>
                  <a:pt x="2799423" y="1006274"/>
                  <a:pt x="2762319" y="1018325"/>
                  <a:pt x="2771890" y="1208023"/>
                </a:cubicBezTo>
                <a:cubicBezTo>
                  <a:pt x="2645171" y="1216653"/>
                  <a:pt x="2560222" y="1181408"/>
                  <a:pt x="2460884" y="1208023"/>
                </a:cubicBezTo>
                <a:cubicBezTo>
                  <a:pt x="2361546" y="1234638"/>
                  <a:pt x="2293697" y="1206381"/>
                  <a:pt x="2162074" y="1208023"/>
                </a:cubicBezTo>
                <a:cubicBezTo>
                  <a:pt x="1926618" y="1214453"/>
                  <a:pt x="1744369" y="1176279"/>
                  <a:pt x="1663134" y="1208023"/>
                </a:cubicBezTo>
                <a:cubicBezTo>
                  <a:pt x="1518444" y="1211307"/>
                  <a:pt x="1305002" y="1195033"/>
                  <a:pt x="1164194" y="1208023"/>
                </a:cubicBezTo>
                <a:cubicBezTo>
                  <a:pt x="973377" y="1254785"/>
                  <a:pt x="893299" y="1125950"/>
                  <a:pt x="609816" y="1208023"/>
                </a:cubicBezTo>
                <a:cubicBezTo>
                  <a:pt x="384820" y="1291720"/>
                  <a:pt x="273450" y="1207391"/>
                  <a:pt x="0" y="1208023"/>
                </a:cubicBezTo>
                <a:cubicBezTo>
                  <a:pt x="-35650" y="1125403"/>
                  <a:pt x="35547" y="929923"/>
                  <a:pt x="0" y="841589"/>
                </a:cubicBezTo>
                <a:cubicBezTo>
                  <a:pt x="-37964" y="746925"/>
                  <a:pt x="-10818" y="580455"/>
                  <a:pt x="0" y="438915"/>
                </a:cubicBezTo>
                <a:cubicBezTo>
                  <a:pt x="-22073" y="297586"/>
                  <a:pt x="31401" y="8057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63887920">
                  <a:custGeom>
                    <a:avLst/>
                    <a:gdLst>
                      <a:gd name="connsiteX0" fmla="*/ 0 w 2771890"/>
                      <a:gd name="connsiteY0" fmla="*/ 0 h 1208023"/>
                      <a:gd name="connsiteX1" fmla="*/ 582097 w 2771890"/>
                      <a:gd name="connsiteY1" fmla="*/ 0 h 1208023"/>
                      <a:gd name="connsiteX2" fmla="*/ 1108756 w 2771890"/>
                      <a:gd name="connsiteY2" fmla="*/ 0 h 1208023"/>
                      <a:gd name="connsiteX3" fmla="*/ 1718572 w 2771890"/>
                      <a:gd name="connsiteY3" fmla="*/ 0 h 1208023"/>
                      <a:gd name="connsiteX4" fmla="*/ 2189793 w 2771890"/>
                      <a:gd name="connsiteY4" fmla="*/ 0 h 1208023"/>
                      <a:gd name="connsiteX5" fmla="*/ 2771890 w 2771890"/>
                      <a:gd name="connsiteY5" fmla="*/ 0 h 1208023"/>
                      <a:gd name="connsiteX6" fmla="*/ 2771890 w 2771890"/>
                      <a:gd name="connsiteY6" fmla="*/ 426835 h 1208023"/>
                      <a:gd name="connsiteX7" fmla="*/ 2771890 w 2771890"/>
                      <a:gd name="connsiteY7" fmla="*/ 817429 h 1208023"/>
                      <a:gd name="connsiteX8" fmla="*/ 2771890 w 2771890"/>
                      <a:gd name="connsiteY8" fmla="*/ 1208023 h 1208023"/>
                      <a:gd name="connsiteX9" fmla="*/ 2162074 w 2771890"/>
                      <a:gd name="connsiteY9" fmla="*/ 1208023 h 1208023"/>
                      <a:gd name="connsiteX10" fmla="*/ 1663134 w 2771890"/>
                      <a:gd name="connsiteY10" fmla="*/ 1208023 h 1208023"/>
                      <a:gd name="connsiteX11" fmla="*/ 1164194 w 2771890"/>
                      <a:gd name="connsiteY11" fmla="*/ 1208023 h 1208023"/>
                      <a:gd name="connsiteX12" fmla="*/ 609816 w 2771890"/>
                      <a:gd name="connsiteY12" fmla="*/ 1208023 h 1208023"/>
                      <a:gd name="connsiteX13" fmla="*/ 0 w 2771890"/>
                      <a:gd name="connsiteY13" fmla="*/ 1208023 h 1208023"/>
                      <a:gd name="connsiteX14" fmla="*/ 0 w 2771890"/>
                      <a:gd name="connsiteY14" fmla="*/ 841589 h 1208023"/>
                      <a:gd name="connsiteX15" fmla="*/ 0 w 2771890"/>
                      <a:gd name="connsiteY15" fmla="*/ 438915 h 1208023"/>
                      <a:gd name="connsiteX16" fmla="*/ 0 w 2771890"/>
                      <a:gd name="connsiteY16" fmla="*/ 0 h 12080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771890" h="1208023" extrusionOk="0">
                        <a:moveTo>
                          <a:pt x="0" y="0"/>
                        </a:moveTo>
                        <a:cubicBezTo>
                          <a:pt x="145347" y="-1276"/>
                          <a:pt x="430114" y="36148"/>
                          <a:pt x="582097" y="0"/>
                        </a:cubicBezTo>
                        <a:cubicBezTo>
                          <a:pt x="734080" y="-36148"/>
                          <a:pt x="982527" y="13858"/>
                          <a:pt x="1108756" y="0"/>
                        </a:cubicBezTo>
                        <a:cubicBezTo>
                          <a:pt x="1234985" y="-13858"/>
                          <a:pt x="1563283" y="31716"/>
                          <a:pt x="1718572" y="0"/>
                        </a:cubicBezTo>
                        <a:cubicBezTo>
                          <a:pt x="1873861" y="-31716"/>
                          <a:pt x="2017144" y="31112"/>
                          <a:pt x="2189793" y="0"/>
                        </a:cubicBezTo>
                        <a:cubicBezTo>
                          <a:pt x="2362442" y="-31112"/>
                          <a:pt x="2551312" y="8166"/>
                          <a:pt x="2771890" y="0"/>
                        </a:cubicBezTo>
                        <a:cubicBezTo>
                          <a:pt x="2789152" y="97858"/>
                          <a:pt x="2739724" y="321498"/>
                          <a:pt x="2771890" y="426835"/>
                        </a:cubicBezTo>
                        <a:cubicBezTo>
                          <a:pt x="2804056" y="532172"/>
                          <a:pt x="2747997" y="631863"/>
                          <a:pt x="2771890" y="817429"/>
                        </a:cubicBezTo>
                        <a:cubicBezTo>
                          <a:pt x="2795783" y="1002995"/>
                          <a:pt x="2759419" y="1016192"/>
                          <a:pt x="2771890" y="1208023"/>
                        </a:cubicBezTo>
                        <a:cubicBezTo>
                          <a:pt x="2508300" y="1209654"/>
                          <a:pt x="2412388" y="1207968"/>
                          <a:pt x="2162074" y="1208023"/>
                        </a:cubicBezTo>
                        <a:cubicBezTo>
                          <a:pt x="1911760" y="1208078"/>
                          <a:pt x="1771508" y="1185212"/>
                          <a:pt x="1663134" y="1208023"/>
                        </a:cubicBezTo>
                        <a:cubicBezTo>
                          <a:pt x="1554760" y="1230834"/>
                          <a:pt x="1322116" y="1173633"/>
                          <a:pt x="1164194" y="1208023"/>
                        </a:cubicBezTo>
                        <a:cubicBezTo>
                          <a:pt x="1006272" y="1242413"/>
                          <a:pt x="841055" y="1145592"/>
                          <a:pt x="609816" y="1208023"/>
                        </a:cubicBezTo>
                        <a:cubicBezTo>
                          <a:pt x="378577" y="1270454"/>
                          <a:pt x="274544" y="1195562"/>
                          <a:pt x="0" y="1208023"/>
                        </a:cubicBezTo>
                        <a:cubicBezTo>
                          <a:pt x="-22054" y="1127906"/>
                          <a:pt x="24711" y="918343"/>
                          <a:pt x="0" y="841589"/>
                        </a:cubicBezTo>
                        <a:cubicBezTo>
                          <a:pt x="-24711" y="764835"/>
                          <a:pt x="16927" y="584944"/>
                          <a:pt x="0" y="438915"/>
                        </a:cubicBezTo>
                        <a:cubicBezTo>
                          <a:pt x="-16927" y="292886"/>
                          <a:pt x="36723" y="8816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fr-FR" sz="145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Une fois l’avenant signé par le représentant légal il vous faut </a:t>
            </a:r>
            <a:r>
              <a:rPr lang="fr-FR" sz="1450" kern="0">
                <a:solidFill>
                  <a:srgbClr val="3E454A"/>
                </a:solidFill>
              </a:rPr>
              <a:t>transmettre les éléments au représentant légal (voir dia page suivante). </a:t>
            </a:r>
            <a:endParaRPr kumimoji="0" lang="fr-FR" sz="1467" b="0" i="0" u="none" strike="noStrike" kern="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sp>
        <p:nvSpPr>
          <p:cNvPr id="18" name="Rectangle à coins arrondis 13">
            <a:extLst>
              <a:ext uri="{FF2B5EF4-FFF2-40B4-BE49-F238E27FC236}">
                <a16:creationId xmlns:a16="http://schemas.microsoft.com/office/drawing/2014/main" id="{1A928F6A-059C-45AB-B52C-556A19DE1228}"/>
              </a:ext>
            </a:extLst>
          </p:cNvPr>
          <p:cNvSpPr/>
          <p:nvPr/>
        </p:nvSpPr>
        <p:spPr>
          <a:xfrm>
            <a:off x="258528" y="2128957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977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53189DD-2F7D-48A8-8640-A615936B4D47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/>
              <a:t>Quels sont les éléments à transmettre au représentant légal par mail ? </a:t>
            </a:r>
          </a:p>
          <a:p>
            <a:pPr lvl="1"/>
            <a:r>
              <a:rPr lang="fr-FR"/>
              <a:t>Son identifiant client</a:t>
            </a:r>
          </a:p>
          <a:p>
            <a:pPr lvl="1"/>
            <a:r>
              <a:rPr lang="fr-FR"/>
              <a:t>Le numéro d’utilisateur du porteur de carte si besoin : 000X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r>
              <a:rPr lang="fr-FR"/>
              <a:t>Comment transmettre le code secret au porteur de carte ?</a:t>
            </a:r>
          </a:p>
          <a:p>
            <a:pPr lvl="1"/>
            <a:r>
              <a:rPr lang="fr-FR"/>
              <a:t>Par courrier :</a:t>
            </a:r>
          </a:p>
          <a:p>
            <a:pPr lvl="2"/>
            <a:r>
              <a:rPr lang="fr-FR"/>
              <a:t>Si au moment de générer le code confidentiel ce sont des étoiles qui apparaissent *******, cela signifie que le code est transmis par courrier à l’attention de l’utilisateur à l’adresse de la personne morale. S’il apparait à l’écran, il vous appartient de le transmettre en utilisant le courrier joint.  </a:t>
            </a:r>
          </a:p>
          <a:p>
            <a:pPr lvl="1"/>
            <a:r>
              <a:rPr lang="fr-FR"/>
              <a:t>En face à face directement au représentant légal </a:t>
            </a:r>
          </a:p>
          <a:p>
            <a:pPr lvl="1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C006D5-9EC3-4309-AD87-C80C385446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Comment transmettre les éléments au client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2F1E5E-4012-4A86-B147-199A28946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>
                <a:latin typeface="Arial Black"/>
              </a:rPr>
              <a:t>Ajout utilisateur et mise en place Habilitation Paiement 3DS </a:t>
            </a:r>
            <a:endParaRPr lang="en-US"/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0891653C-049E-4559-802B-F914AB6690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541864"/>
              </p:ext>
            </p:extLst>
          </p:nvPr>
        </p:nvGraphicFramePr>
        <p:xfrm>
          <a:off x="10300741" y="58629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showAsIcon="1" r:id="rId3" imgW="914570" imgH="771690" progId="Word.Document.8">
                  <p:embed/>
                </p:oleObj>
              </mc:Choice>
              <mc:Fallback>
                <p:oleObj name="Document" showAsIcon="1" r:id="rId3" imgW="914570" imgH="771690" progId="Word.Document.8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0891653C-049E-4559-802B-F914AB6690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00741" y="58629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4B695207-80BC-4570-84E4-048DAD727B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2000" y1="21375" x2="42000" y2="21375"/>
                        <a14:foregroundMark x1="49875" y1="30625" x2="49875" y2="30625"/>
                        <a14:foregroundMark x1="34125" y1="22750" x2="34125" y2="22750"/>
                        <a14:foregroundMark x1="28875" y1="31875" x2="28875" y2="31875"/>
                        <a14:foregroundMark x1="27625" y1="39750" x2="27625" y2="39750"/>
                        <a14:foregroundMark x1="42000" y1="21375" x2="42000" y2="21375"/>
                        <a14:foregroundMark x1="43250" y1="21375" x2="43250" y2="2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192" y="5925536"/>
            <a:ext cx="795410" cy="79541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8AC09AA-FEF5-4660-B653-6CE68EB1DB99}"/>
              </a:ext>
            </a:extLst>
          </p:cNvPr>
          <p:cNvSpPr txBox="1"/>
          <p:nvPr/>
        </p:nvSpPr>
        <p:spPr>
          <a:xfrm>
            <a:off x="969212" y="2374008"/>
            <a:ext cx="1061258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800">
                <a:solidFill>
                  <a:srgbClr val="3E454A"/>
                </a:solidFill>
              </a:rPr>
              <a:t>« </a:t>
            </a:r>
            <a:r>
              <a:rPr lang="fr-FR" sz="800" i="1">
                <a:solidFill>
                  <a:srgbClr val="3E454A"/>
                </a:solidFill>
              </a:rPr>
              <a:t>Bonjour,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 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Dans la continuité du courrier qui vous a été adressé concernant l’équipement d’un dispositif d’authentification forte Caisse d’Epargne pour le/les porteur(s) de carte bancaire à usage professionnel de votre entreprise dans le cadre des paiements en ligne , veuillez trouver ci-dessous l’identifiant client et le numéro d’utilisateur pour la connexion. Le mot de passe est communiqué dans un courrier distinct.  </a:t>
            </a:r>
          </a:p>
          <a:p>
            <a:pPr lvl="0"/>
            <a:endParaRPr lang="fr-FR" sz="800" i="1">
              <a:solidFill>
                <a:srgbClr val="3E454A"/>
              </a:solidFill>
            </a:endParaRP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ADRESSE INTERNET : www.caisse-epargne.fr  (les coûts de connexion sont ceux fixés selon votre opérateur)</a:t>
            </a:r>
          </a:p>
          <a:p>
            <a:pPr lvl="0"/>
            <a:endParaRPr lang="fr-FR" sz="800" i="1">
              <a:solidFill>
                <a:srgbClr val="3E454A"/>
              </a:solidFill>
            </a:endParaRP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1.	Nom-prénom du porteur : …….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2.	Identifiant client : ……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3.	Numéro d’utilisateur : ….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 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Nos collaborateurs sont à votre disposition.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 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Pour tout renseignement complémentaire merci de contacter : </a:t>
            </a:r>
            <a:r>
              <a:rPr lang="fr-FR" sz="800" i="1">
                <a:solidFill>
                  <a:srgbClr val="FF0000"/>
                </a:solidFill>
              </a:rPr>
              <a:t>(Dernier paragraphe à supprimer si CE Net Comptes) </a:t>
            </a:r>
          </a:p>
          <a:p>
            <a:pPr lvl="0"/>
            <a:r>
              <a:rPr lang="fr-FR" sz="800" i="1">
                <a:solidFill>
                  <a:srgbClr val="FF0000"/>
                </a:solidFill>
              </a:rPr>
              <a:t>- Par téléphone le : 03 26 79 79 50 (appel non surtaxé, coût selon votre opérateur)</a:t>
            </a:r>
          </a:p>
          <a:p>
            <a:pPr lvl="0"/>
            <a:r>
              <a:rPr lang="fr-FR" sz="800" i="1">
                <a:solidFill>
                  <a:srgbClr val="FF0000"/>
                </a:solidFill>
              </a:rPr>
              <a:t>- Par courriel : edi.assistance@cegee.caisse-epargne.fr »</a:t>
            </a:r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898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 lIns="91440" tIns="45720" rIns="91440" bIns="45720" anchor="t"/>
          <a:lstStyle/>
          <a:p>
            <a:pPr marL="683900" lvl="1" indent="-215900"/>
            <a:endParaRPr lang="en-US"/>
          </a:p>
          <a:p>
            <a:pPr marL="215900" indent="-215900">
              <a:buClr>
                <a:srgbClr val="D11921"/>
              </a:buClr>
            </a:pPr>
            <a:r>
              <a:rPr lang="fr-FR"/>
              <a:t>Le porteur de carte doit alors se rendre sur Ce Net Comptes pour modifier son mot de passe provisoire en mot de passe définitif. L’OTP SMS renforcé est alors actif. </a:t>
            </a:r>
            <a:endParaRPr lang="en-US">
              <a:cs typeface="Arial"/>
            </a:endParaRPr>
          </a:p>
          <a:p>
            <a:endParaRPr lang="fr-FR"/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endParaRPr lang="fr-FR"/>
          </a:p>
          <a:p>
            <a:endParaRPr lang="fr-FR"/>
          </a:p>
          <a:p>
            <a:pPr marL="0" indent="0">
              <a:buNone/>
            </a:pP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Point d’attention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>
                <a:latin typeface="Arial Black"/>
              </a:rPr>
              <a:t>Ajout utilisateur et mise en place Habilitation Paiement 3DS </a:t>
            </a:r>
            <a:endParaRPr lang="en-US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BD4BE1-62AC-4EFC-95EF-E5E3611A563C}"/>
              </a:ext>
            </a:extLst>
          </p:cNvPr>
          <p:cNvSpPr txBox="1"/>
          <p:nvPr/>
        </p:nvSpPr>
        <p:spPr>
          <a:xfrm>
            <a:off x="1210491" y="2785356"/>
            <a:ext cx="8069004" cy="338554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Tant que cette opération n’est pas effectuée, le porteur ne pourra pas payer sur internet</a:t>
            </a:r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5D136C72-EA1D-46A1-AB73-12664A140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8" y="3968783"/>
            <a:ext cx="798894" cy="5413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1CB349-AACA-4584-8F46-0DB7FAAF771E}"/>
              </a:ext>
            </a:extLst>
          </p:cNvPr>
          <p:cNvSpPr/>
          <p:nvPr/>
        </p:nvSpPr>
        <p:spPr>
          <a:xfrm>
            <a:off x="1210491" y="4013882"/>
            <a:ext cx="10423035" cy="1113570"/>
          </a:xfrm>
          <a:custGeom>
            <a:avLst/>
            <a:gdLst>
              <a:gd name="connsiteX0" fmla="*/ 0 w 10423035"/>
              <a:gd name="connsiteY0" fmla="*/ 0 h 1113570"/>
              <a:gd name="connsiteX1" fmla="*/ 694869 w 10423035"/>
              <a:gd name="connsiteY1" fmla="*/ 0 h 1113570"/>
              <a:gd name="connsiteX2" fmla="*/ 1181277 w 10423035"/>
              <a:gd name="connsiteY2" fmla="*/ 0 h 1113570"/>
              <a:gd name="connsiteX3" fmla="*/ 1667686 w 10423035"/>
              <a:gd name="connsiteY3" fmla="*/ 0 h 1113570"/>
              <a:gd name="connsiteX4" fmla="*/ 2362555 w 10423035"/>
              <a:gd name="connsiteY4" fmla="*/ 0 h 1113570"/>
              <a:gd name="connsiteX5" fmla="*/ 3265884 w 10423035"/>
              <a:gd name="connsiteY5" fmla="*/ 0 h 1113570"/>
              <a:gd name="connsiteX6" fmla="*/ 3856523 w 10423035"/>
              <a:gd name="connsiteY6" fmla="*/ 0 h 1113570"/>
              <a:gd name="connsiteX7" fmla="*/ 4447162 w 10423035"/>
              <a:gd name="connsiteY7" fmla="*/ 0 h 1113570"/>
              <a:gd name="connsiteX8" fmla="*/ 5350491 w 10423035"/>
              <a:gd name="connsiteY8" fmla="*/ 0 h 1113570"/>
              <a:gd name="connsiteX9" fmla="*/ 6149591 w 10423035"/>
              <a:gd name="connsiteY9" fmla="*/ 0 h 1113570"/>
              <a:gd name="connsiteX10" fmla="*/ 6740229 w 10423035"/>
              <a:gd name="connsiteY10" fmla="*/ 0 h 1113570"/>
              <a:gd name="connsiteX11" fmla="*/ 7226638 w 10423035"/>
              <a:gd name="connsiteY11" fmla="*/ 0 h 1113570"/>
              <a:gd name="connsiteX12" fmla="*/ 7817276 w 10423035"/>
              <a:gd name="connsiteY12" fmla="*/ 0 h 1113570"/>
              <a:gd name="connsiteX13" fmla="*/ 8303685 w 10423035"/>
              <a:gd name="connsiteY13" fmla="*/ 0 h 1113570"/>
              <a:gd name="connsiteX14" fmla="*/ 9102784 w 10423035"/>
              <a:gd name="connsiteY14" fmla="*/ 0 h 1113570"/>
              <a:gd name="connsiteX15" fmla="*/ 9484962 w 10423035"/>
              <a:gd name="connsiteY15" fmla="*/ 0 h 1113570"/>
              <a:gd name="connsiteX16" fmla="*/ 10423035 w 10423035"/>
              <a:gd name="connsiteY16" fmla="*/ 0 h 1113570"/>
              <a:gd name="connsiteX17" fmla="*/ 10423035 w 10423035"/>
              <a:gd name="connsiteY17" fmla="*/ 534514 h 1113570"/>
              <a:gd name="connsiteX18" fmla="*/ 10423035 w 10423035"/>
              <a:gd name="connsiteY18" fmla="*/ 1113570 h 1113570"/>
              <a:gd name="connsiteX19" fmla="*/ 10040857 w 10423035"/>
              <a:gd name="connsiteY19" fmla="*/ 1113570 h 1113570"/>
              <a:gd name="connsiteX20" fmla="*/ 9345988 w 10423035"/>
              <a:gd name="connsiteY20" fmla="*/ 1113570 h 1113570"/>
              <a:gd name="connsiteX21" fmla="*/ 8546889 w 10423035"/>
              <a:gd name="connsiteY21" fmla="*/ 1113570 h 1113570"/>
              <a:gd name="connsiteX22" fmla="*/ 7956250 w 10423035"/>
              <a:gd name="connsiteY22" fmla="*/ 1113570 h 1113570"/>
              <a:gd name="connsiteX23" fmla="*/ 7469842 w 10423035"/>
              <a:gd name="connsiteY23" fmla="*/ 1113570 h 1113570"/>
              <a:gd name="connsiteX24" fmla="*/ 6879203 w 10423035"/>
              <a:gd name="connsiteY24" fmla="*/ 1113570 h 1113570"/>
              <a:gd name="connsiteX25" fmla="*/ 6080104 w 10423035"/>
              <a:gd name="connsiteY25" fmla="*/ 1113570 h 1113570"/>
              <a:gd name="connsiteX26" fmla="*/ 5176774 w 10423035"/>
              <a:gd name="connsiteY26" fmla="*/ 1113570 h 1113570"/>
              <a:gd name="connsiteX27" fmla="*/ 4273444 w 10423035"/>
              <a:gd name="connsiteY27" fmla="*/ 1113570 h 1113570"/>
              <a:gd name="connsiteX28" fmla="*/ 3578575 w 10423035"/>
              <a:gd name="connsiteY28" fmla="*/ 1113570 h 1113570"/>
              <a:gd name="connsiteX29" fmla="*/ 2883706 w 10423035"/>
              <a:gd name="connsiteY29" fmla="*/ 1113570 h 1113570"/>
              <a:gd name="connsiteX30" fmla="*/ 2501528 w 10423035"/>
              <a:gd name="connsiteY30" fmla="*/ 1113570 h 1113570"/>
              <a:gd name="connsiteX31" fmla="*/ 1806659 w 10423035"/>
              <a:gd name="connsiteY31" fmla="*/ 1113570 h 1113570"/>
              <a:gd name="connsiteX32" fmla="*/ 1320251 w 10423035"/>
              <a:gd name="connsiteY32" fmla="*/ 1113570 h 1113570"/>
              <a:gd name="connsiteX33" fmla="*/ 625382 w 10423035"/>
              <a:gd name="connsiteY33" fmla="*/ 1113570 h 1113570"/>
              <a:gd name="connsiteX34" fmla="*/ 0 w 10423035"/>
              <a:gd name="connsiteY34" fmla="*/ 1113570 h 1113570"/>
              <a:gd name="connsiteX35" fmla="*/ 0 w 10423035"/>
              <a:gd name="connsiteY35" fmla="*/ 534514 h 1113570"/>
              <a:gd name="connsiteX36" fmla="*/ 0 w 10423035"/>
              <a:gd name="connsiteY36" fmla="*/ 0 h 1113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423035" h="1113570" fill="none" extrusionOk="0">
                <a:moveTo>
                  <a:pt x="0" y="0"/>
                </a:moveTo>
                <a:cubicBezTo>
                  <a:pt x="209635" y="32337"/>
                  <a:pt x="525031" y="-28006"/>
                  <a:pt x="694869" y="0"/>
                </a:cubicBezTo>
                <a:cubicBezTo>
                  <a:pt x="864707" y="28006"/>
                  <a:pt x="1015981" y="-19076"/>
                  <a:pt x="1181277" y="0"/>
                </a:cubicBezTo>
                <a:cubicBezTo>
                  <a:pt x="1346573" y="19076"/>
                  <a:pt x="1531661" y="-6076"/>
                  <a:pt x="1667686" y="0"/>
                </a:cubicBezTo>
                <a:cubicBezTo>
                  <a:pt x="1803711" y="6076"/>
                  <a:pt x="2148207" y="1689"/>
                  <a:pt x="2362555" y="0"/>
                </a:cubicBezTo>
                <a:cubicBezTo>
                  <a:pt x="2576903" y="-1689"/>
                  <a:pt x="2970081" y="13177"/>
                  <a:pt x="3265884" y="0"/>
                </a:cubicBezTo>
                <a:cubicBezTo>
                  <a:pt x="3561687" y="-13177"/>
                  <a:pt x="3673252" y="-21452"/>
                  <a:pt x="3856523" y="0"/>
                </a:cubicBezTo>
                <a:cubicBezTo>
                  <a:pt x="4039794" y="21452"/>
                  <a:pt x="4314604" y="-26776"/>
                  <a:pt x="4447162" y="0"/>
                </a:cubicBezTo>
                <a:cubicBezTo>
                  <a:pt x="4579720" y="26776"/>
                  <a:pt x="4981770" y="-31419"/>
                  <a:pt x="5350491" y="0"/>
                </a:cubicBezTo>
                <a:cubicBezTo>
                  <a:pt x="5719212" y="31419"/>
                  <a:pt x="5773888" y="25758"/>
                  <a:pt x="6149591" y="0"/>
                </a:cubicBezTo>
                <a:cubicBezTo>
                  <a:pt x="6525294" y="-25758"/>
                  <a:pt x="6561537" y="-12699"/>
                  <a:pt x="6740229" y="0"/>
                </a:cubicBezTo>
                <a:cubicBezTo>
                  <a:pt x="6918921" y="12699"/>
                  <a:pt x="7102148" y="8014"/>
                  <a:pt x="7226638" y="0"/>
                </a:cubicBezTo>
                <a:cubicBezTo>
                  <a:pt x="7351128" y="-8014"/>
                  <a:pt x="7631023" y="-10326"/>
                  <a:pt x="7817276" y="0"/>
                </a:cubicBezTo>
                <a:cubicBezTo>
                  <a:pt x="8003529" y="10326"/>
                  <a:pt x="8173776" y="22105"/>
                  <a:pt x="8303685" y="0"/>
                </a:cubicBezTo>
                <a:cubicBezTo>
                  <a:pt x="8433594" y="-22105"/>
                  <a:pt x="8821601" y="-22566"/>
                  <a:pt x="9102784" y="0"/>
                </a:cubicBezTo>
                <a:cubicBezTo>
                  <a:pt x="9383967" y="22566"/>
                  <a:pt x="9298886" y="5842"/>
                  <a:pt x="9484962" y="0"/>
                </a:cubicBezTo>
                <a:cubicBezTo>
                  <a:pt x="9671038" y="-5842"/>
                  <a:pt x="10160447" y="-587"/>
                  <a:pt x="10423035" y="0"/>
                </a:cubicBezTo>
                <a:cubicBezTo>
                  <a:pt x="10413346" y="206441"/>
                  <a:pt x="10448236" y="364443"/>
                  <a:pt x="10423035" y="534514"/>
                </a:cubicBezTo>
                <a:cubicBezTo>
                  <a:pt x="10397834" y="704585"/>
                  <a:pt x="10447459" y="985004"/>
                  <a:pt x="10423035" y="1113570"/>
                </a:cubicBezTo>
                <a:cubicBezTo>
                  <a:pt x="10278185" y="1126378"/>
                  <a:pt x="10198911" y="1097211"/>
                  <a:pt x="10040857" y="1113570"/>
                </a:cubicBezTo>
                <a:cubicBezTo>
                  <a:pt x="9882803" y="1129929"/>
                  <a:pt x="9543074" y="1113879"/>
                  <a:pt x="9345988" y="1113570"/>
                </a:cubicBezTo>
                <a:cubicBezTo>
                  <a:pt x="9148902" y="1113261"/>
                  <a:pt x="8896420" y="1136746"/>
                  <a:pt x="8546889" y="1113570"/>
                </a:cubicBezTo>
                <a:cubicBezTo>
                  <a:pt x="8197358" y="1090394"/>
                  <a:pt x="8111930" y="1113456"/>
                  <a:pt x="7956250" y="1113570"/>
                </a:cubicBezTo>
                <a:cubicBezTo>
                  <a:pt x="7800570" y="1113684"/>
                  <a:pt x="7694766" y="1107135"/>
                  <a:pt x="7469842" y="1113570"/>
                </a:cubicBezTo>
                <a:cubicBezTo>
                  <a:pt x="7244918" y="1120005"/>
                  <a:pt x="7104333" y="1093978"/>
                  <a:pt x="6879203" y="1113570"/>
                </a:cubicBezTo>
                <a:cubicBezTo>
                  <a:pt x="6654073" y="1133162"/>
                  <a:pt x="6390820" y="1144413"/>
                  <a:pt x="6080104" y="1113570"/>
                </a:cubicBezTo>
                <a:cubicBezTo>
                  <a:pt x="5769388" y="1082727"/>
                  <a:pt x="5374272" y="1118482"/>
                  <a:pt x="5176774" y="1113570"/>
                </a:cubicBezTo>
                <a:cubicBezTo>
                  <a:pt x="4979276" y="1108659"/>
                  <a:pt x="4534114" y="1108152"/>
                  <a:pt x="4273444" y="1113570"/>
                </a:cubicBezTo>
                <a:cubicBezTo>
                  <a:pt x="4012774" y="1118989"/>
                  <a:pt x="3921035" y="1130634"/>
                  <a:pt x="3578575" y="1113570"/>
                </a:cubicBezTo>
                <a:cubicBezTo>
                  <a:pt x="3236115" y="1096506"/>
                  <a:pt x="3122663" y="1096671"/>
                  <a:pt x="2883706" y="1113570"/>
                </a:cubicBezTo>
                <a:cubicBezTo>
                  <a:pt x="2644749" y="1130469"/>
                  <a:pt x="2616030" y="1125031"/>
                  <a:pt x="2501528" y="1113570"/>
                </a:cubicBezTo>
                <a:cubicBezTo>
                  <a:pt x="2387026" y="1102109"/>
                  <a:pt x="2148557" y="1129289"/>
                  <a:pt x="1806659" y="1113570"/>
                </a:cubicBezTo>
                <a:cubicBezTo>
                  <a:pt x="1464761" y="1097851"/>
                  <a:pt x="1507312" y="1112633"/>
                  <a:pt x="1320251" y="1113570"/>
                </a:cubicBezTo>
                <a:cubicBezTo>
                  <a:pt x="1133190" y="1114507"/>
                  <a:pt x="926683" y="1134079"/>
                  <a:pt x="625382" y="1113570"/>
                </a:cubicBezTo>
                <a:cubicBezTo>
                  <a:pt x="324081" y="1093061"/>
                  <a:pt x="230283" y="1085379"/>
                  <a:pt x="0" y="1113570"/>
                </a:cubicBezTo>
                <a:cubicBezTo>
                  <a:pt x="-1781" y="929767"/>
                  <a:pt x="-9515" y="795253"/>
                  <a:pt x="0" y="534514"/>
                </a:cubicBezTo>
                <a:cubicBezTo>
                  <a:pt x="9515" y="273775"/>
                  <a:pt x="-14395" y="196422"/>
                  <a:pt x="0" y="0"/>
                </a:cubicBezTo>
                <a:close/>
              </a:path>
              <a:path w="10423035" h="1113570" stroke="0" extrusionOk="0">
                <a:moveTo>
                  <a:pt x="0" y="0"/>
                </a:moveTo>
                <a:cubicBezTo>
                  <a:pt x="289912" y="22076"/>
                  <a:pt x="435481" y="-14986"/>
                  <a:pt x="590639" y="0"/>
                </a:cubicBezTo>
                <a:cubicBezTo>
                  <a:pt x="745797" y="14986"/>
                  <a:pt x="1164483" y="12200"/>
                  <a:pt x="1493968" y="0"/>
                </a:cubicBezTo>
                <a:cubicBezTo>
                  <a:pt x="1823453" y="-12200"/>
                  <a:pt x="2092124" y="-43827"/>
                  <a:pt x="2397298" y="0"/>
                </a:cubicBezTo>
                <a:cubicBezTo>
                  <a:pt x="2702472" y="43827"/>
                  <a:pt x="2652861" y="12612"/>
                  <a:pt x="2883706" y="0"/>
                </a:cubicBezTo>
                <a:cubicBezTo>
                  <a:pt x="3114551" y="-12612"/>
                  <a:pt x="3336897" y="11191"/>
                  <a:pt x="3474345" y="0"/>
                </a:cubicBezTo>
                <a:cubicBezTo>
                  <a:pt x="3611793" y="-11191"/>
                  <a:pt x="3814414" y="2529"/>
                  <a:pt x="3960753" y="0"/>
                </a:cubicBezTo>
                <a:cubicBezTo>
                  <a:pt x="4107092" y="-2529"/>
                  <a:pt x="4364222" y="6599"/>
                  <a:pt x="4551392" y="0"/>
                </a:cubicBezTo>
                <a:cubicBezTo>
                  <a:pt x="4738562" y="-6599"/>
                  <a:pt x="4920140" y="18830"/>
                  <a:pt x="5037800" y="0"/>
                </a:cubicBezTo>
                <a:cubicBezTo>
                  <a:pt x="5155460" y="-18830"/>
                  <a:pt x="5502499" y="-3571"/>
                  <a:pt x="5628439" y="0"/>
                </a:cubicBezTo>
                <a:cubicBezTo>
                  <a:pt x="5754379" y="3571"/>
                  <a:pt x="6281164" y="-23478"/>
                  <a:pt x="6531769" y="0"/>
                </a:cubicBezTo>
                <a:cubicBezTo>
                  <a:pt x="6782374" y="23478"/>
                  <a:pt x="6943940" y="-17136"/>
                  <a:pt x="7122407" y="0"/>
                </a:cubicBezTo>
                <a:cubicBezTo>
                  <a:pt x="7300874" y="17136"/>
                  <a:pt x="7459463" y="14456"/>
                  <a:pt x="7608816" y="0"/>
                </a:cubicBezTo>
                <a:cubicBezTo>
                  <a:pt x="7758169" y="-14456"/>
                  <a:pt x="7882035" y="3764"/>
                  <a:pt x="7990993" y="0"/>
                </a:cubicBezTo>
                <a:cubicBezTo>
                  <a:pt x="8099951" y="-3764"/>
                  <a:pt x="8184647" y="8216"/>
                  <a:pt x="8373171" y="0"/>
                </a:cubicBezTo>
                <a:cubicBezTo>
                  <a:pt x="8561695" y="-8216"/>
                  <a:pt x="8622120" y="-21631"/>
                  <a:pt x="8859580" y="0"/>
                </a:cubicBezTo>
                <a:cubicBezTo>
                  <a:pt x="9097040" y="21631"/>
                  <a:pt x="9228218" y="-993"/>
                  <a:pt x="9345988" y="0"/>
                </a:cubicBezTo>
                <a:cubicBezTo>
                  <a:pt x="9463758" y="993"/>
                  <a:pt x="10193536" y="1919"/>
                  <a:pt x="10423035" y="0"/>
                </a:cubicBezTo>
                <a:cubicBezTo>
                  <a:pt x="10425956" y="192552"/>
                  <a:pt x="10403723" y="269442"/>
                  <a:pt x="10423035" y="523378"/>
                </a:cubicBezTo>
                <a:cubicBezTo>
                  <a:pt x="10442347" y="777314"/>
                  <a:pt x="10424700" y="902396"/>
                  <a:pt x="10423035" y="1113570"/>
                </a:cubicBezTo>
                <a:cubicBezTo>
                  <a:pt x="10025955" y="1129498"/>
                  <a:pt x="9948596" y="1147729"/>
                  <a:pt x="9519705" y="1113570"/>
                </a:cubicBezTo>
                <a:cubicBezTo>
                  <a:pt x="9090814" y="1079412"/>
                  <a:pt x="8828287" y="1095167"/>
                  <a:pt x="8616376" y="1113570"/>
                </a:cubicBezTo>
                <a:cubicBezTo>
                  <a:pt x="8404465" y="1131973"/>
                  <a:pt x="8058212" y="1152630"/>
                  <a:pt x="7817276" y="1113570"/>
                </a:cubicBezTo>
                <a:cubicBezTo>
                  <a:pt x="7576340" y="1074510"/>
                  <a:pt x="7405444" y="1086796"/>
                  <a:pt x="7226638" y="1113570"/>
                </a:cubicBezTo>
                <a:cubicBezTo>
                  <a:pt x="7047832" y="1140344"/>
                  <a:pt x="6757874" y="1102628"/>
                  <a:pt x="6323308" y="1113570"/>
                </a:cubicBezTo>
                <a:cubicBezTo>
                  <a:pt x="5888742" y="1124513"/>
                  <a:pt x="5828638" y="1145644"/>
                  <a:pt x="5419978" y="1113570"/>
                </a:cubicBezTo>
                <a:cubicBezTo>
                  <a:pt x="5011318" y="1081497"/>
                  <a:pt x="5124673" y="1119372"/>
                  <a:pt x="5037800" y="1113570"/>
                </a:cubicBezTo>
                <a:cubicBezTo>
                  <a:pt x="4950927" y="1107768"/>
                  <a:pt x="4568345" y="1069710"/>
                  <a:pt x="4134471" y="1113570"/>
                </a:cubicBezTo>
                <a:cubicBezTo>
                  <a:pt x="3700597" y="1157430"/>
                  <a:pt x="3671194" y="1123068"/>
                  <a:pt x="3543832" y="1113570"/>
                </a:cubicBezTo>
                <a:cubicBezTo>
                  <a:pt x="3416470" y="1104072"/>
                  <a:pt x="3283024" y="1098680"/>
                  <a:pt x="3161654" y="1113570"/>
                </a:cubicBezTo>
                <a:cubicBezTo>
                  <a:pt x="3040284" y="1128460"/>
                  <a:pt x="2873418" y="1127989"/>
                  <a:pt x="2779476" y="1113570"/>
                </a:cubicBezTo>
                <a:cubicBezTo>
                  <a:pt x="2685534" y="1099151"/>
                  <a:pt x="2330418" y="1141836"/>
                  <a:pt x="2188837" y="1113570"/>
                </a:cubicBezTo>
                <a:cubicBezTo>
                  <a:pt x="2047256" y="1085304"/>
                  <a:pt x="1792163" y="1126640"/>
                  <a:pt x="1493968" y="1113570"/>
                </a:cubicBezTo>
                <a:cubicBezTo>
                  <a:pt x="1195773" y="1100500"/>
                  <a:pt x="1039129" y="1116729"/>
                  <a:pt x="903330" y="1113570"/>
                </a:cubicBezTo>
                <a:cubicBezTo>
                  <a:pt x="767531" y="1110411"/>
                  <a:pt x="298606" y="1149975"/>
                  <a:pt x="0" y="1113570"/>
                </a:cubicBezTo>
                <a:cubicBezTo>
                  <a:pt x="22351" y="885834"/>
                  <a:pt x="-21526" y="839599"/>
                  <a:pt x="0" y="567921"/>
                </a:cubicBezTo>
                <a:cubicBezTo>
                  <a:pt x="21526" y="296243"/>
                  <a:pt x="22475" y="140973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20722391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 ce dernier télécharge l’application mobile Ce Net,  il pourra s’enrôler à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Secur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Pass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utiliser celui-ci au moment du paiement sur internet.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 besoin, vous pouvez rassurer le dirigeant quant au fait que les éléments transmis au porteur de carte ne lui permettront pas de visualiser les comptes ni d’accéder à l’espace de Banque en Ligne. 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EDC9D07-2A6A-4396-B31E-D359ED4B6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51337">
            <a:off x="437875" y="2270061"/>
            <a:ext cx="949152" cy="63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4929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01 06 - TEMPLATE BDD_16-9_V-JO.pptx  -  Lecture seule" id="{4B7D8C21-AA07-4832-B680-B69F2FA4741C}" vid="{EC3B361A-EF12-491F-8657-3F61CD031D9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402bd0e2-1d78-4f7d-9dde-91cd55d66e8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402bd0e2-1d78-4f7d-9dde-91cd55d66e8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 01 06 - TEMPLATE BDD_16-9_V-JO</Template>
  <TotalTime>8</TotalTime>
  <Words>868</Words>
  <Application>Microsoft Office PowerPoint</Application>
  <PresentationFormat>Grand écran</PresentationFormat>
  <Paragraphs>131</Paragraphs>
  <Slides>10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Montserrat Black</vt:lpstr>
      <vt:lpstr>Symbol</vt:lpstr>
      <vt:lpstr>Wingdings</vt:lpstr>
      <vt:lpstr>Thème Office</vt:lpstr>
      <vt:lpstr>Document</vt:lpstr>
      <vt:lpstr>Pas à Pas ajout utilisateur et mise en place de l’habilitation Paiement 3DS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MA PRESENTATION</dc:title>
  <dc:creator>ZINCK Yves [CEGEE]</dc:creator>
  <cp:lastModifiedBy>ZINCK Yves [CEGEE]</cp:lastModifiedBy>
  <cp:revision>3</cp:revision>
  <dcterms:created xsi:type="dcterms:W3CDTF">2023-02-13T16:38:35Z</dcterms:created>
  <dcterms:modified xsi:type="dcterms:W3CDTF">2023-04-05T09:04:51Z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