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8" r:id="rId6"/>
    <p:sldId id="272" r:id="rId7"/>
    <p:sldId id="273" r:id="rId8"/>
    <p:sldId id="274" r:id="rId9"/>
    <p:sldId id="275" r:id="rId10"/>
    <p:sldId id="276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5E6468"/>
    <a:srgbClr val="1D9DD9"/>
    <a:srgbClr val="FFD817"/>
    <a:srgbClr val="3EAB36"/>
    <a:srgbClr val="E60B15"/>
    <a:srgbClr val="1EA3E2"/>
    <a:srgbClr val="77BF32"/>
    <a:srgbClr val="3F6D03"/>
    <a:srgbClr val="558C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083EF6-B19C-47AC-9D92-369C60330B87}" v="7" dt="2023-03-08T11:11:16.7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S::yves.zinck@cegee.caisse-epargne.fr::58ab786b-eff3-4fb5-b8c5-161f6b44608b" providerId="AD" clId="Web-{403984BE-A2F6-EF5D-469A-3EA87FF5EACD}"/>
    <pc:docChg chg="modSld">
      <pc:chgData name="ZINCK Yves [CEGEE]" userId="S::yves.zinck@cegee.caisse-epargne.fr::58ab786b-eff3-4fb5-b8c5-161f6b44608b" providerId="AD" clId="Web-{403984BE-A2F6-EF5D-469A-3EA87FF5EACD}" dt="2023-03-09T12:02:31.091" v="11" actId="20577"/>
      <pc:docMkLst>
        <pc:docMk/>
      </pc:docMkLst>
      <pc:sldChg chg="modSp">
        <pc:chgData name="ZINCK Yves [CEGEE]" userId="S::yves.zinck@cegee.caisse-epargne.fr::58ab786b-eff3-4fb5-b8c5-161f6b44608b" providerId="AD" clId="Web-{403984BE-A2F6-EF5D-469A-3EA87FF5EACD}" dt="2023-03-09T12:02:31.091" v="11" actId="20577"/>
        <pc:sldMkLst>
          <pc:docMk/>
          <pc:sldMk cId="4018691443" sldId="268"/>
        </pc:sldMkLst>
        <pc:spChg chg="mod">
          <ac:chgData name="ZINCK Yves [CEGEE]" userId="S::yves.zinck@cegee.caisse-epargne.fr::58ab786b-eff3-4fb5-b8c5-161f6b44608b" providerId="AD" clId="Web-{403984BE-A2F6-EF5D-469A-3EA87FF5EACD}" dt="2023-03-09T12:02:31.091" v="11" actId="20577"/>
          <ac:spMkLst>
            <pc:docMk/>
            <pc:sldMk cId="4018691443" sldId="268"/>
            <ac:spMk id="7" creationId="{69ACC1EC-EDFC-44FD-9C05-46A31AEC7E76}"/>
          </ac:spMkLst>
        </pc:spChg>
      </pc:sldChg>
    </pc:docChg>
  </pc:docChgLst>
  <pc:docChgLst>
    <pc:chgData name="ZINCK Yves [CEGEE]" userId="S::yves.zinck@cegee.caisse-epargne.fr::58ab786b-eff3-4fb5-b8c5-161f6b44608b" providerId="AD" clId="Web-{4A08E443-7C14-2252-EF47-A97622FC20D8}"/>
    <pc:docChg chg="modSld">
      <pc:chgData name="ZINCK Yves [CEGEE]" userId="S::yves.zinck@cegee.caisse-epargne.fr::58ab786b-eff3-4fb5-b8c5-161f6b44608b" providerId="AD" clId="Web-{4A08E443-7C14-2252-EF47-A97622FC20D8}" dt="2023-03-21T08:29:57.214" v="36" actId="20577"/>
      <pc:docMkLst>
        <pc:docMk/>
      </pc:docMkLst>
      <pc:sldChg chg="modSp">
        <pc:chgData name="ZINCK Yves [CEGEE]" userId="S::yves.zinck@cegee.caisse-epargne.fr::58ab786b-eff3-4fb5-b8c5-161f6b44608b" providerId="AD" clId="Web-{4A08E443-7C14-2252-EF47-A97622FC20D8}" dt="2023-03-21T08:29:57.214" v="36" actId="20577"/>
        <pc:sldMkLst>
          <pc:docMk/>
          <pc:sldMk cId="1669124227" sldId="276"/>
        </pc:sldMkLst>
        <pc:spChg chg="mod">
          <ac:chgData name="ZINCK Yves [CEGEE]" userId="S::yves.zinck@cegee.caisse-epargne.fr::58ab786b-eff3-4fb5-b8c5-161f6b44608b" providerId="AD" clId="Web-{4A08E443-7C14-2252-EF47-A97622FC20D8}" dt="2023-03-21T08:29:57.214" v="36" actId="20577"/>
          <ac:spMkLst>
            <pc:docMk/>
            <pc:sldMk cId="1669124227" sldId="276"/>
            <ac:spMk id="11" creationId="{EC1CB349-AACA-4584-8F46-0DB7FAAF771E}"/>
          </ac:spMkLst>
        </pc:spChg>
      </pc:sldChg>
    </pc:docChg>
  </pc:docChgLst>
  <pc:docChgLst>
    <pc:chgData name="ZINCK Yves [CEGEE]" userId="S::yves.zinck@cegee.caisse-epargne.fr::58ab786b-eff3-4fb5-b8c5-161f6b44608b" providerId="AD" clId="Web-{269566BC-DE26-0E4A-83A8-A9D5465BE45E}"/>
    <pc:docChg chg="modSld">
      <pc:chgData name="ZINCK Yves [CEGEE]" userId="S::yves.zinck@cegee.caisse-epargne.fr::58ab786b-eff3-4fb5-b8c5-161f6b44608b" providerId="AD" clId="Web-{269566BC-DE26-0E4A-83A8-A9D5465BE45E}" dt="2023-03-21T08:27:35.357" v="29" actId="20577"/>
      <pc:docMkLst>
        <pc:docMk/>
      </pc:docMkLst>
      <pc:sldChg chg="modSp">
        <pc:chgData name="ZINCK Yves [CEGEE]" userId="S::yves.zinck@cegee.caisse-epargne.fr::58ab786b-eff3-4fb5-b8c5-161f6b44608b" providerId="AD" clId="Web-{269566BC-DE26-0E4A-83A8-A9D5465BE45E}" dt="2023-03-21T08:27:35.357" v="29" actId="20577"/>
        <pc:sldMkLst>
          <pc:docMk/>
          <pc:sldMk cId="4018691443" sldId="268"/>
        </pc:sldMkLst>
        <pc:spChg chg="mod">
          <ac:chgData name="ZINCK Yves [CEGEE]" userId="S::yves.zinck@cegee.caisse-epargne.fr::58ab786b-eff3-4fb5-b8c5-161f6b44608b" providerId="AD" clId="Web-{269566BC-DE26-0E4A-83A8-A9D5465BE45E}" dt="2023-03-21T08:27:35.357" v="29" actId="20577"/>
          <ac:spMkLst>
            <pc:docMk/>
            <pc:sldMk cId="4018691443" sldId="268"/>
            <ac:spMk id="5" creationId="{ECFE230B-79F5-4562-B6FA-303E1466E7C2}"/>
          </ac:spMkLst>
        </pc:spChg>
      </pc:sldChg>
    </pc:docChg>
  </pc:docChgLst>
  <pc:docChgLst>
    <pc:chgData name="ZINCK Yves [CEGEE]" userId="S::yves.zinck@cegee.caisse-epargne.fr::58ab786b-eff3-4fb5-b8c5-161f6b44608b" providerId="AD" clId="Web-{B6D3B09F-2C97-2A11-2985-046CC79DB4FC}"/>
    <pc:docChg chg="modSld">
      <pc:chgData name="ZINCK Yves [CEGEE]" userId="S::yves.zinck@cegee.caisse-epargne.fr::58ab786b-eff3-4fb5-b8c5-161f6b44608b" providerId="AD" clId="Web-{B6D3B09F-2C97-2A11-2985-046CC79DB4FC}" dt="2023-03-09T09:25:52.848" v="351" actId="14100"/>
      <pc:docMkLst>
        <pc:docMk/>
      </pc:docMkLst>
      <pc:sldChg chg="modSp">
        <pc:chgData name="ZINCK Yves [CEGEE]" userId="S::yves.zinck@cegee.caisse-epargne.fr::58ab786b-eff3-4fb5-b8c5-161f6b44608b" providerId="AD" clId="Web-{B6D3B09F-2C97-2A11-2985-046CC79DB4FC}" dt="2023-03-09T09:14:10.018" v="12" actId="1076"/>
        <pc:sldMkLst>
          <pc:docMk/>
          <pc:sldMk cId="2179145746" sldId="272"/>
        </pc:sldMkLst>
        <pc:spChg chg="mod">
          <ac:chgData name="ZINCK Yves [CEGEE]" userId="S::yves.zinck@cegee.caisse-epargne.fr::58ab786b-eff3-4fb5-b8c5-161f6b44608b" providerId="AD" clId="Web-{B6D3B09F-2C97-2A11-2985-046CC79DB4FC}" dt="2023-03-09T09:14:10.018" v="11" actId="1076"/>
          <ac:spMkLst>
            <pc:docMk/>
            <pc:sldMk cId="2179145746" sldId="272"/>
            <ac:spMk id="13" creationId="{CD40D37E-9776-4E45-9CBC-DA77786EC101}"/>
          </ac:spMkLst>
        </pc:spChg>
        <pc:spChg chg="mod">
          <ac:chgData name="ZINCK Yves [CEGEE]" userId="S::yves.zinck@cegee.caisse-epargne.fr::58ab786b-eff3-4fb5-b8c5-161f6b44608b" providerId="AD" clId="Web-{B6D3B09F-2C97-2A11-2985-046CC79DB4FC}" dt="2023-03-09T09:14:10.018" v="12" actId="1076"/>
          <ac:spMkLst>
            <pc:docMk/>
            <pc:sldMk cId="2179145746" sldId="272"/>
            <ac:spMk id="14" creationId="{C6F8B1B7-DA91-4439-8437-9890A7D99651}"/>
          </ac:spMkLst>
        </pc:spChg>
        <pc:spChg chg="mod">
          <ac:chgData name="ZINCK Yves [CEGEE]" userId="S::yves.zinck@cegee.caisse-epargne.fr::58ab786b-eff3-4fb5-b8c5-161f6b44608b" providerId="AD" clId="Web-{B6D3B09F-2C97-2A11-2985-046CC79DB4FC}" dt="2023-03-09T09:14:02.299" v="10" actId="20577"/>
          <ac:spMkLst>
            <pc:docMk/>
            <pc:sldMk cId="2179145746" sldId="272"/>
            <ac:spMk id="27" creationId="{25467ACC-3F2E-4F7B-8325-157403D2CB00}"/>
          </ac:spMkLst>
        </pc:spChg>
      </pc:sldChg>
      <pc:sldChg chg="addSp delSp modSp">
        <pc:chgData name="ZINCK Yves [CEGEE]" userId="S::yves.zinck@cegee.caisse-epargne.fr::58ab786b-eff3-4fb5-b8c5-161f6b44608b" providerId="AD" clId="Web-{B6D3B09F-2C97-2A11-2985-046CC79DB4FC}" dt="2023-03-09T09:18:28.218" v="63" actId="1076"/>
        <pc:sldMkLst>
          <pc:docMk/>
          <pc:sldMk cId="3949645141" sldId="273"/>
        </pc:sldMkLst>
        <pc:spChg chg="mod">
          <ac:chgData name="ZINCK Yves [CEGEE]" userId="S::yves.zinck@cegee.caisse-epargne.fr::58ab786b-eff3-4fb5-b8c5-161f6b44608b" providerId="AD" clId="Web-{B6D3B09F-2C97-2A11-2985-046CC79DB4FC}" dt="2023-03-09T09:14:45.520" v="29" actId="14100"/>
          <ac:spMkLst>
            <pc:docMk/>
            <pc:sldMk cId="3949645141" sldId="273"/>
            <ac:spMk id="12" creationId="{63DC7BAD-D100-42AA-9D29-ED2EFE41A895}"/>
          </ac:spMkLst>
        </pc:spChg>
        <pc:spChg chg="mod">
          <ac:chgData name="ZINCK Yves [CEGEE]" userId="S::yves.zinck@cegee.caisse-epargne.fr::58ab786b-eff3-4fb5-b8c5-161f6b44608b" providerId="AD" clId="Web-{B6D3B09F-2C97-2A11-2985-046CC79DB4FC}" dt="2023-03-09T09:16:30.259" v="54" actId="20577"/>
          <ac:spMkLst>
            <pc:docMk/>
            <pc:sldMk cId="3949645141" sldId="273"/>
            <ac:spMk id="17" creationId="{2E85590C-1516-4EA8-8B12-324CBCC1641A}"/>
          </ac:spMkLst>
        </pc:spChg>
        <pc:picChg chg="add del mod">
          <ac:chgData name="ZINCK Yves [CEGEE]" userId="S::yves.zinck@cegee.caisse-epargne.fr::58ab786b-eff3-4fb5-b8c5-161f6b44608b" providerId="AD" clId="Web-{B6D3B09F-2C97-2A11-2985-046CC79DB4FC}" dt="2023-03-09T09:16:33.682" v="56"/>
          <ac:picMkLst>
            <pc:docMk/>
            <pc:sldMk cId="3949645141" sldId="273"/>
            <ac:picMk id="2" creationId="{F2C9069C-FBEA-A926-AF99-AF5D4F26293C}"/>
          </ac:picMkLst>
        </pc:picChg>
        <pc:picChg chg="add mod modCrop">
          <ac:chgData name="ZINCK Yves [CEGEE]" userId="S::yves.zinck@cegee.caisse-epargne.fr::58ab786b-eff3-4fb5-b8c5-161f6b44608b" providerId="AD" clId="Web-{B6D3B09F-2C97-2A11-2985-046CC79DB4FC}" dt="2023-03-09T09:18:28.218" v="63" actId="1076"/>
          <ac:picMkLst>
            <pc:docMk/>
            <pc:sldMk cId="3949645141" sldId="273"/>
            <ac:picMk id="6" creationId="{E9F834E8-97E5-2FA2-1CD5-70154B7F0E9E}"/>
          </ac:picMkLst>
        </pc:picChg>
      </pc:sldChg>
      <pc:sldChg chg="modSp">
        <pc:chgData name="ZINCK Yves [CEGEE]" userId="S::yves.zinck@cegee.caisse-epargne.fr::58ab786b-eff3-4fb5-b8c5-161f6b44608b" providerId="AD" clId="Web-{B6D3B09F-2C97-2A11-2985-046CC79DB4FC}" dt="2023-03-09T09:22:02.103" v="112" actId="20577"/>
        <pc:sldMkLst>
          <pc:docMk/>
          <pc:sldMk cId="1769977863" sldId="275"/>
        </pc:sldMkLst>
        <pc:spChg chg="mod">
          <ac:chgData name="ZINCK Yves [CEGEE]" userId="S::yves.zinck@cegee.caisse-epargne.fr::58ab786b-eff3-4fb5-b8c5-161f6b44608b" providerId="AD" clId="Web-{B6D3B09F-2C97-2A11-2985-046CC79DB4FC}" dt="2023-03-09T09:22:02.103" v="112" actId="20577"/>
          <ac:spMkLst>
            <pc:docMk/>
            <pc:sldMk cId="1769977863" sldId="275"/>
            <ac:spMk id="17" creationId="{E7EDCB9A-8524-482B-8472-DB9ABB623ACD}"/>
          </ac:spMkLst>
        </pc:spChg>
      </pc:sldChg>
      <pc:sldChg chg="delSp modSp">
        <pc:chgData name="ZINCK Yves [CEGEE]" userId="S::yves.zinck@cegee.caisse-epargne.fr::58ab786b-eff3-4fb5-b8c5-161f6b44608b" providerId="AD" clId="Web-{B6D3B09F-2C97-2A11-2985-046CC79DB4FC}" dt="2023-03-09T09:25:52.848" v="351" actId="14100"/>
        <pc:sldMkLst>
          <pc:docMk/>
          <pc:sldMk cId="1669124227" sldId="276"/>
        </pc:sldMkLst>
        <pc:spChg chg="mod">
          <ac:chgData name="ZINCK Yves [CEGEE]" userId="S::yves.zinck@cegee.caisse-epargne.fr::58ab786b-eff3-4fb5-b8c5-161f6b44608b" providerId="AD" clId="Web-{B6D3B09F-2C97-2A11-2985-046CC79DB4FC}" dt="2023-03-09T09:22:33.323" v="114" actId="20577"/>
          <ac:spMkLst>
            <pc:docMk/>
            <pc:sldMk cId="1669124227" sldId="276"/>
            <ac:spMk id="2" creationId="{30E3C147-0DFE-464B-89CC-A4F4CD6179FF}"/>
          </ac:spMkLst>
        </pc:spChg>
        <pc:spChg chg="del">
          <ac:chgData name="ZINCK Yves [CEGEE]" userId="S::yves.zinck@cegee.caisse-epargne.fr::58ab786b-eff3-4fb5-b8c5-161f6b44608b" providerId="AD" clId="Web-{B6D3B09F-2C97-2A11-2985-046CC79DB4FC}" dt="2023-03-09T09:22:37.152" v="116"/>
          <ac:spMkLst>
            <pc:docMk/>
            <pc:sldMk cId="1669124227" sldId="276"/>
            <ac:spMk id="6" creationId="{A1BD4BE1-62AC-4EFC-95EF-E5E3611A563C}"/>
          </ac:spMkLst>
        </pc:spChg>
        <pc:spChg chg="mod">
          <ac:chgData name="ZINCK Yves [CEGEE]" userId="S::yves.zinck@cegee.caisse-epargne.fr::58ab786b-eff3-4fb5-b8c5-161f6b44608b" providerId="AD" clId="Web-{B6D3B09F-2C97-2A11-2985-046CC79DB4FC}" dt="2023-03-09T09:25:52.848" v="351" actId="14100"/>
          <ac:spMkLst>
            <pc:docMk/>
            <pc:sldMk cId="1669124227" sldId="276"/>
            <ac:spMk id="11" creationId="{EC1CB349-AACA-4584-8F46-0DB7FAAF771E}"/>
          </ac:spMkLst>
        </pc:spChg>
        <pc:picChg chg="mod">
          <ac:chgData name="ZINCK Yves [CEGEE]" userId="S::yves.zinck@cegee.caisse-epargne.fr::58ab786b-eff3-4fb5-b8c5-161f6b44608b" providerId="AD" clId="Web-{B6D3B09F-2C97-2A11-2985-046CC79DB4FC}" dt="2023-03-09T09:22:56.528" v="117" actId="1076"/>
          <ac:picMkLst>
            <pc:docMk/>
            <pc:sldMk cId="1669124227" sldId="276"/>
            <ac:picMk id="8" creationId="{5D136C72-EA1D-46A1-AB73-12664A1406FD}"/>
          </ac:picMkLst>
        </pc:picChg>
        <pc:picChg chg="del">
          <ac:chgData name="ZINCK Yves [CEGEE]" userId="S::yves.zinck@cegee.caisse-epargne.fr::58ab786b-eff3-4fb5-b8c5-161f6b44608b" providerId="AD" clId="Web-{B6D3B09F-2C97-2A11-2985-046CC79DB4FC}" dt="2023-03-09T09:22:35.355" v="115"/>
          <ac:picMkLst>
            <pc:docMk/>
            <pc:sldMk cId="1669124227" sldId="276"/>
            <ac:picMk id="10" creationId="{0D5DC90F-FC98-4469-A436-5DE3ABC38BA9}"/>
          </ac:picMkLst>
        </pc:picChg>
      </pc:sldChg>
    </pc:docChg>
  </pc:docChgLst>
  <pc:docChgLst>
    <pc:chgData name="ZINCK Yves [CEGEE]" userId="58ab786b-eff3-4fb5-b8c5-161f6b44608b" providerId="ADAL" clId="{98083EF6-B19C-47AC-9D92-369C60330B87}"/>
    <pc:docChg chg="custSel addSld delSld modSld">
      <pc:chgData name="ZINCK Yves [CEGEE]" userId="58ab786b-eff3-4fb5-b8c5-161f6b44608b" providerId="ADAL" clId="{98083EF6-B19C-47AC-9D92-369C60330B87}" dt="2023-04-05T09:08:41.553" v="139" actId="20577"/>
      <pc:docMkLst>
        <pc:docMk/>
      </pc:docMkLst>
      <pc:sldChg chg="modSp mod">
        <pc:chgData name="ZINCK Yves [CEGEE]" userId="58ab786b-eff3-4fb5-b8c5-161f6b44608b" providerId="ADAL" clId="{98083EF6-B19C-47AC-9D92-369C60330B87}" dt="2023-03-08T11:13:24.068" v="96" actId="6549"/>
        <pc:sldMkLst>
          <pc:docMk/>
          <pc:sldMk cId="4018691443" sldId="268"/>
        </pc:sldMkLst>
        <pc:spChg chg="mod">
          <ac:chgData name="ZINCK Yves [CEGEE]" userId="58ab786b-eff3-4fb5-b8c5-161f6b44608b" providerId="ADAL" clId="{98083EF6-B19C-47AC-9D92-369C60330B87}" dt="2023-03-08T11:13:24.068" v="96" actId="6549"/>
          <ac:spMkLst>
            <pc:docMk/>
            <pc:sldMk cId="4018691443" sldId="268"/>
            <ac:spMk id="4" creationId="{F3C8D92A-3695-4E4B-9C2F-E26E1F29E8FA}"/>
          </ac:spMkLst>
        </pc:spChg>
      </pc:sldChg>
      <pc:sldChg chg="del">
        <pc:chgData name="ZINCK Yves [CEGEE]" userId="58ab786b-eff3-4fb5-b8c5-161f6b44608b" providerId="ADAL" clId="{98083EF6-B19C-47AC-9D92-369C60330B87}" dt="2023-03-08T10:51:07.655" v="0" actId="47"/>
        <pc:sldMkLst>
          <pc:docMk/>
          <pc:sldMk cId="2111532554" sldId="269"/>
        </pc:sldMkLst>
      </pc:sldChg>
      <pc:sldChg chg="del">
        <pc:chgData name="ZINCK Yves [CEGEE]" userId="58ab786b-eff3-4fb5-b8c5-161f6b44608b" providerId="ADAL" clId="{98083EF6-B19C-47AC-9D92-369C60330B87}" dt="2023-03-08T10:51:13.111" v="1" actId="47"/>
        <pc:sldMkLst>
          <pc:docMk/>
          <pc:sldMk cId="2830265900" sldId="271"/>
        </pc:sldMkLst>
      </pc:sldChg>
      <pc:sldChg chg="addSp delSp modSp mod">
        <pc:chgData name="ZINCK Yves [CEGEE]" userId="58ab786b-eff3-4fb5-b8c5-161f6b44608b" providerId="ADAL" clId="{98083EF6-B19C-47AC-9D92-369C60330B87}" dt="2023-03-08T11:16:53.312" v="117" actId="478"/>
        <pc:sldMkLst>
          <pc:docMk/>
          <pc:sldMk cId="2179145746" sldId="272"/>
        </pc:sldMkLst>
        <pc:spChg chg="del topLvl">
          <ac:chgData name="ZINCK Yves [CEGEE]" userId="58ab786b-eff3-4fb5-b8c5-161f6b44608b" providerId="ADAL" clId="{98083EF6-B19C-47AC-9D92-369C60330B87}" dt="2023-03-08T11:16:53.312" v="117" actId="478"/>
          <ac:spMkLst>
            <pc:docMk/>
            <pc:sldMk cId="2179145746" sldId="272"/>
            <ac:spMk id="12" creationId="{AF436EC0-B0AF-41A5-B990-FB5DD5EED666}"/>
          </ac:spMkLst>
        </pc:spChg>
        <pc:spChg chg="topLvl">
          <ac:chgData name="ZINCK Yves [CEGEE]" userId="58ab786b-eff3-4fb5-b8c5-161f6b44608b" providerId="ADAL" clId="{98083EF6-B19C-47AC-9D92-369C60330B87}" dt="2023-03-08T11:16:53.312" v="117" actId="478"/>
          <ac:spMkLst>
            <pc:docMk/>
            <pc:sldMk cId="2179145746" sldId="272"/>
            <ac:spMk id="13" creationId="{CD40D37E-9776-4E45-9CBC-DA77786EC101}"/>
          </ac:spMkLst>
        </pc:spChg>
        <pc:spChg chg="mod">
          <ac:chgData name="ZINCK Yves [CEGEE]" userId="58ab786b-eff3-4fb5-b8c5-161f6b44608b" providerId="ADAL" clId="{98083EF6-B19C-47AC-9D92-369C60330B87}" dt="2023-03-08T11:07:02.416" v="17" actId="1076"/>
          <ac:spMkLst>
            <pc:docMk/>
            <pc:sldMk cId="2179145746" sldId="272"/>
            <ac:spMk id="19" creationId="{94C950B1-C4C3-43D9-9106-73583F455ACE}"/>
          </ac:spMkLst>
        </pc:spChg>
        <pc:spChg chg="del">
          <ac:chgData name="ZINCK Yves [CEGEE]" userId="58ab786b-eff3-4fb5-b8c5-161f6b44608b" providerId="ADAL" clId="{98083EF6-B19C-47AC-9D92-369C60330B87}" dt="2023-03-08T11:03:29.605" v="5" actId="478"/>
          <ac:spMkLst>
            <pc:docMk/>
            <pc:sldMk cId="2179145746" sldId="272"/>
            <ac:spMk id="22" creationId="{563BC622-B996-4AB7-9597-6496CE0D8CA9}"/>
          </ac:spMkLst>
        </pc:spChg>
        <pc:spChg chg="mod">
          <ac:chgData name="ZINCK Yves [CEGEE]" userId="58ab786b-eff3-4fb5-b8c5-161f6b44608b" providerId="ADAL" clId="{98083EF6-B19C-47AC-9D92-369C60330B87}" dt="2023-03-08T11:11:14.146" v="92" actId="1076"/>
          <ac:spMkLst>
            <pc:docMk/>
            <pc:sldMk cId="2179145746" sldId="272"/>
            <ac:spMk id="23" creationId="{71BD0C3C-4D42-41EA-A762-3F7675DB2AE8}"/>
          </ac:spMkLst>
        </pc:spChg>
        <pc:spChg chg="mod">
          <ac:chgData name="ZINCK Yves [CEGEE]" userId="58ab786b-eff3-4fb5-b8c5-161f6b44608b" providerId="ADAL" clId="{98083EF6-B19C-47AC-9D92-369C60330B87}" dt="2023-03-08T11:10:22.809" v="84" actId="1076"/>
          <ac:spMkLst>
            <pc:docMk/>
            <pc:sldMk cId="2179145746" sldId="272"/>
            <ac:spMk id="25" creationId="{5BFBE3A7-8845-4D2A-ABC6-85AC139EBE4B}"/>
          </ac:spMkLst>
        </pc:spChg>
        <pc:spChg chg="del">
          <ac:chgData name="ZINCK Yves [CEGEE]" userId="58ab786b-eff3-4fb5-b8c5-161f6b44608b" providerId="ADAL" clId="{98083EF6-B19C-47AC-9D92-369C60330B87}" dt="2023-03-08T11:06:42.627" v="14" actId="478"/>
          <ac:spMkLst>
            <pc:docMk/>
            <pc:sldMk cId="2179145746" sldId="272"/>
            <ac:spMk id="26" creationId="{C2637843-5A39-CBAF-62CB-5D681CB194D7}"/>
          </ac:spMkLst>
        </pc:spChg>
        <pc:spChg chg="mod">
          <ac:chgData name="ZINCK Yves [CEGEE]" userId="58ab786b-eff3-4fb5-b8c5-161f6b44608b" providerId="ADAL" clId="{98083EF6-B19C-47AC-9D92-369C60330B87}" dt="2023-03-08T11:10:12.511" v="83" actId="313"/>
          <ac:spMkLst>
            <pc:docMk/>
            <pc:sldMk cId="2179145746" sldId="272"/>
            <ac:spMk id="27" creationId="{25467ACC-3F2E-4F7B-8325-157403D2CB00}"/>
          </ac:spMkLst>
        </pc:spChg>
        <pc:spChg chg="add mod">
          <ac:chgData name="ZINCK Yves [CEGEE]" userId="58ab786b-eff3-4fb5-b8c5-161f6b44608b" providerId="ADAL" clId="{98083EF6-B19C-47AC-9D92-369C60330B87}" dt="2023-03-08T11:11:03.658" v="91" actId="1076"/>
          <ac:spMkLst>
            <pc:docMk/>
            <pc:sldMk cId="2179145746" sldId="272"/>
            <ac:spMk id="28" creationId="{8835C1CF-DDE9-4DA9-B658-2B5A5332CAE7}"/>
          </ac:spMkLst>
        </pc:spChg>
        <pc:spChg chg="add mod">
          <ac:chgData name="ZINCK Yves [CEGEE]" userId="58ab786b-eff3-4fb5-b8c5-161f6b44608b" providerId="ADAL" clId="{98083EF6-B19C-47AC-9D92-369C60330B87}" dt="2023-03-08T11:11:28.109" v="94" actId="1076"/>
          <ac:spMkLst>
            <pc:docMk/>
            <pc:sldMk cId="2179145746" sldId="272"/>
            <ac:spMk id="29" creationId="{E1A59B39-3EB1-4FF3-BB9F-C7546907808A}"/>
          </ac:spMkLst>
        </pc:spChg>
        <pc:spChg chg="del">
          <ac:chgData name="ZINCK Yves [CEGEE]" userId="58ab786b-eff3-4fb5-b8c5-161f6b44608b" providerId="ADAL" clId="{98083EF6-B19C-47AC-9D92-369C60330B87}" dt="2023-03-08T11:03:29.605" v="5" actId="478"/>
          <ac:spMkLst>
            <pc:docMk/>
            <pc:sldMk cId="2179145746" sldId="272"/>
            <ac:spMk id="34" creationId="{0544E519-0DD1-5AAD-9717-74D2FCF9BA9A}"/>
          </ac:spMkLst>
        </pc:spChg>
        <pc:grpChg chg="del">
          <ac:chgData name="ZINCK Yves [CEGEE]" userId="58ab786b-eff3-4fb5-b8c5-161f6b44608b" providerId="ADAL" clId="{98083EF6-B19C-47AC-9D92-369C60330B87}" dt="2023-03-08T11:16:53.312" v="117" actId="478"/>
          <ac:grpSpMkLst>
            <pc:docMk/>
            <pc:sldMk cId="2179145746" sldId="272"/>
            <ac:grpSpMk id="11" creationId="{BB74C0BB-782B-49AC-91EC-8651A252EB78}"/>
          </ac:grpSpMkLst>
        </pc:grpChg>
        <pc:grpChg chg="add mod">
          <ac:chgData name="ZINCK Yves [CEGEE]" userId="58ab786b-eff3-4fb5-b8c5-161f6b44608b" providerId="ADAL" clId="{98083EF6-B19C-47AC-9D92-369C60330B87}" dt="2023-03-08T11:06:54.828" v="16" actId="1076"/>
          <ac:grpSpMkLst>
            <pc:docMk/>
            <pc:sldMk cId="2179145746" sldId="272"/>
            <ac:grpSpMk id="24" creationId="{D3DBD6BD-0113-44F2-B730-A1B61B4935E3}"/>
          </ac:grpSpMkLst>
        </pc:grpChg>
        <pc:picChg chg="add mod ord">
          <ac:chgData name="ZINCK Yves [CEGEE]" userId="58ab786b-eff3-4fb5-b8c5-161f6b44608b" providerId="ADAL" clId="{98083EF6-B19C-47AC-9D92-369C60330B87}" dt="2023-03-08T11:10:48.429" v="89" actId="167"/>
          <ac:picMkLst>
            <pc:docMk/>
            <pc:sldMk cId="2179145746" sldId="272"/>
            <ac:picMk id="2" creationId="{0CBC04FE-7A10-4F7F-B6A4-EF162C213F4E}"/>
          </ac:picMkLst>
        </pc:picChg>
        <pc:picChg chg="add mod ord">
          <ac:chgData name="ZINCK Yves [CEGEE]" userId="58ab786b-eff3-4fb5-b8c5-161f6b44608b" providerId="ADAL" clId="{98083EF6-B19C-47AC-9D92-369C60330B87}" dt="2023-03-08T11:10:58.858" v="90" actId="1076"/>
          <ac:picMkLst>
            <pc:docMk/>
            <pc:sldMk cId="2179145746" sldId="272"/>
            <ac:picMk id="5" creationId="{2752F55F-3550-4348-8776-A4A2DF61959F}"/>
          </ac:picMkLst>
        </pc:picChg>
        <pc:picChg chg="del">
          <ac:chgData name="ZINCK Yves [CEGEE]" userId="58ab786b-eff3-4fb5-b8c5-161f6b44608b" providerId="ADAL" clId="{98083EF6-B19C-47AC-9D92-369C60330B87}" dt="2023-03-08T11:03:31.427" v="6" actId="478"/>
          <ac:picMkLst>
            <pc:docMk/>
            <pc:sldMk cId="2179145746" sldId="272"/>
            <ac:picMk id="9" creationId="{B1E435A2-5CD6-4190-82EB-0F0B24CFD2AB}"/>
          </ac:picMkLst>
        </pc:picChg>
      </pc:sldChg>
      <pc:sldChg chg="modSp mod">
        <pc:chgData name="ZINCK Yves [CEGEE]" userId="58ab786b-eff3-4fb5-b8c5-161f6b44608b" providerId="ADAL" clId="{98083EF6-B19C-47AC-9D92-369C60330B87}" dt="2023-04-05T09:08:41.553" v="139" actId="20577"/>
        <pc:sldMkLst>
          <pc:docMk/>
          <pc:sldMk cId="2547062033" sldId="274"/>
        </pc:sldMkLst>
        <pc:spChg chg="mod">
          <ac:chgData name="ZINCK Yves [CEGEE]" userId="58ab786b-eff3-4fb5-b8c5-161f6b44608b" providerId="ADAL" clId="{98083EF6-B19C-47AC-9D92-369C60330B87}" dt="2023-04-05T09:08:41.553" v="139" actId="20577"/>
          <ac:spMkLst>
            <pc:docMk/>
            <pc:sldMk cId="2547062033" sldId="274"/>
            <ac:spMk id="39" creationId="{43F58BDF-6229-4B89-9A27-0239A7507AA8}"/>
          </ac:spMkLst>
        </pc:spChg>
      </pc:sldChg>
      <pc:sldChg chg="modSp mod">
        <pc:chgData name="ZINCK Yves [CEGEE]" userId="58ab786b-eff3-4fb5-b8c5-161f6b44608b" providerId="ADAL" clId="{98083EF6-B19C-47AC-9D92-369C60330B87}" dt="2023-03-08T12:40:33.697" v="129" actId="6549"/>
        <pc:sldMkLst>
          <pc:docMk/>
          <pc:sldMk cId="1769977863" sldId="275"/>
        </pc:sldMkLst>
        <pc:spChg chg="mod">
          <ac:chgData name="ZINCK Yves [CEGEE]" userId="58ab786b-eff3-4fb5-b8c5-161f6b44608b" providerId="ADAL" clId="{98083EF6-B19C-47AC-9D92-369C60330B87}" dt="2023-03-08T12:40:33.697" v="129" actId="6549"/>
          <ac:spMkLst>
            <pc:docMk/>
            <pc:sldMk cId="1769977863" sldId="275"/>
            <ac:spMk id="17" creationId="{E7EDCB9A-8524-482B-8472-DB9ABB623ACD}"/>
          </ac:spMkLst>
        </pc:spChg>
      </pc:sldChg>
      <pc:sldChg chg="addSp delSp modSp mod">
        <pc:chgData name="ZINCK Yves [CEGEE]" userId="58ab786b-eff3-4fb5-b8c5-161f6b44608b" providerId="ADAL" clId="{98083EF6-B19C-47AC-9D92-369C60330B87}" dt="2023-03-08T12:41:01.602" v="137" actId="20577"/>
        <pc:sldMkLst>
          <pc:docMk/>
          <pc:sldMk cId="1669124227" sldId="276"/>
        </pc:sldMkLst>
        <pc:spChg chg="mod">
          <ac:chgData name="ZINCK Yves [CEGEE]" userId="58ab786b-eff3-4fb5-b8c5-161f6b44608b" providerId="ADAL" clId="{98083EF6-B19C-47AC-9D92-369C60330B87}" dt="2023-03-08T12:41:01.602" v="137" actId="20577"/>
          <ac:spMkLst>
            <pc:docMk/>
            <pc:sldMk cId="1669124227" sldId="276"/>
            <ac:spMk id="2" creationId="{30E3C147-0DFE-464B-89CC-A4F4CD6179FF}"/>
          </ac:spMkLst>
        </pc:spChg>
        <pc:spChg chg="mod">
          <ac:chgData name="ZINCK Yves [CEGEE]" userId="58ab786b-eff3-4fb5-b8c5-161f6b44608b" providerId="ADAL" clId="{98083EF6-B19C-47AC-9D92-369C60330B87}" dt="2023-03-08T11:15:45.108" v="114" actId="20577"/>
          <ac:spMkLst>
            <pc:docMk/>
            <pc:sldMk cId="1669124227" sldId="276"/>
            <ac:spMk id="3" creationId="{1B13247D-C9FB-4D7A-B354-116B5B6CC28E}"/>
          </ac:spMkLst>
        </pc:spChg>
        <pc:spChg chg="del">
          <ac:chgData name="ZINCK Yves [CEGEE]" userId="58ab786b-eff3-4fb5-b8c5-161f6b44608b" providerId="ADAL" clId="{98083EF6-B19C-47AC-9D92-369C60330B87}" dt="2023-03-08T11:15:48.496" v="115" actId="478"/>
          <ac:spMkLst>
            <pc:docMk/>
            <pc:sldMk cId="1669124227" sldId="276"/>
            <ac:spMk id="5" creationId="{59198D41-F9A2-4C57-BE01-23398303FF8B}"/>
          </ac:spMkLst>
        </pc:spChg>
        <pc:spChg chg="add del mod">
          <ac:chgData name="ZINCK Yves [CEGEE]" userId="58ab786b-eff3-4fb5-b8c5-161f6b44608b" providerId="ADAL" clId="{98083EF6-B19C-47AC-9D92-369C60330B87}" dt="2023-03-08T11:15:50.400" v="116" actId="478"/>
          <ac:spMkLst>
            <pc:docMk/>
            <pc:sldMk cId="1669124227" sldId="276"/>
            <ac:spMk id="9" creationId="{3648EB84-AFED-440A-AD25-AF1616B6C758}"/>
          </ac:spMkLst>
        </pc:spChg>
      </pc:sldChg>
      <pc:sldChg chg="delSp del mod">
        <pc:chgData name="ZINCK Yves [CEGEE]" userId="58ab786b-eff3-4fb5-b8c5-161f6b44608b" providerId="ADAL" clId="{98083EF6-B19C-47AC-9D92-369C60330B87}" dt="2023-03-08T11:06:21.468" v="13" actId="47"/>
        <pc:sldMkLst>
          <pc:docMk/>
          <pc:sldMk cId="2961903387" sldId="277"/>
        </pc:sldMkLst>
        <pc:spChg chg="del">
          <ac:chgData name="ZINCK Yves [CEGEE]" userId="58ab786b-eff3-4fb5-b8c5-161f6b44608b" providerId="ADAL" clId="{98083EF6-B19C-47AC-9D92-369C60330B87}" dt="2023-03-08T10:51:21.513" v="2" actId="478"/>
          <ac:spMkLst>
            <pc:docMk/>
            <pc:sldMk cId="2961903387" sldId="277"/>
            <ac:spMk id="5" creationId="{0C29846B-E7BA-4894-BDB7-62EC166ABFA4}"/>
          </ac:spMkLst>
        </pc:spChg>
        <pc:spChg chg="del">
          <ac:chgData name="ZINCK Yves [CEGEE]" userId="58ab786b-eff3-4fb5-b8c5-161f6b44608b" providerId="ADAL" clId="{98083EF6-B19C-47AC-9D92-369C60330B87}" dt="2023-03-08T10:51:27.499" v="3" actId="478"/>
          <ac:spMkLst>
            <pc:docMk/>
            <pc:sldMk cId="2961903387" sldId="277"/>
            <ac:spMk id="7" creationId="{1D7CB8E1-28E3-40F9-8B22-0CC9946FADCF}"/>
          </ac:spMkLst>
        </pc:spChg>
        <pc:picChg chg="del">
          <ac:chgData name="ZINCK Yves [CEGEE]" userId="58ab786b-eff3-4fb5-b8c5-161f6b44608b" providerId="ADAL" clId="{98083EF6-B19C-47AC-9D92-369C60330B87}" dt="2023-03-08T10:51:27.499" v="3" actId="478"/>
          <ac:picMkLst>
            <pc:docMk/>
            <pc:sldMk cId="2961903387" sldId="277"/>
            <ac:picMk id="10" creationId="{FD29AF8E-22DF-45C4-A0D0-50AF807AB93F}"/>
          </ac:picMkLst>
        </pc:picChg>
        <pc:picChg chg="del">
          <ac:chgData name="ZINCK Yves [CEGEE]" userId="58ab786b-eff3-4fb5-b8c5-161f6b44608b" providerId="ADAL" clId="{98083EF6-B19C-47AC-9D92-369C60330B87}" dt="2023-03-08T10:51:27.499" v="3" actId="478"/>
          <ac:picMkLst>
            <pc:docMk/>
            <pc:sldMk cId="2961903387" sldId="277"/>
            <ac:picMk id="1027" creationId="{90578A6B-9932-48F1-A628-4B6ADCF53995}"/>
          </ac:picMkLst>
        </pc:picChg>
      </pc:sldChg>
      <pc:sldChg chg="add del">
        <pc:chgData name="ZINCK Yves [CEGEE]" userId="58ab786b-eff3-4fb5-b8c5-161f6b44608b" providerId="ADAL" clId="{98083EF6-B19C-47AC-9D92-369C60330B87}" dt="2023-03-08T11:11:40.093" v="95" actId="47"/>
        <pc:sldMkLst>
          <pc:docMk/>
          <pc:sldMk cId="3410720865" sldId="278"/>
        </pc:sldMkLst>
      </pc:sldChg>
    </pc:docChg>
  </pc:docChgLst>
  <pc:docChgLst>
    <pc:chgData clId="Web-{4A08E443-7C14-2252-EF47-A97622FC20D8}"/>
    <pc:docChg chg="modSld">
      <pc:chgData name="" userId="" providerId="" clId="Web-{4A08E443-7C14-2252-EF47-A97622FC20D8}" dt="2023-03-21T08:28:15.382" v="0" actId="14100"/>
      <pc:docMkLst>
        <pc:docMk/>
      </pc:docMkLst>
      <pc:sldChg chg="modSp">
        <pc:chgData name="" userId="" providerId="" clId="Web-{4A08E443-7C14-2252-EF47-A97622FC20D8}" dt="2023-03-21T08:28:15.382" v="0" actId="14100"/>
        <pc:sldMkLst>
          <pc:docMk/>
          <pc:sldMk cId="4018691443" sldId="268"/>
        </pc:sldMkLst>
        <pc:spChg chg="mod">
          <ac:chgData name="" userId="" providerId="" clId="Web-{4A08E443-7C14-2252-EF47-A97622FC20D8}" dt="2023-03-21T08:28:15.382" v="0" actId="14100"/>
          <ac:spMkLst>
            <pc:docMk/>
            <pc:sldMk cId="4018691443" sldId="268"/>
            <ac:spMk id="4" creationId="{F3C8D92A-3695-4E4B-9C2F-E26E1F29E8F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Première idée</a:t>
            </a:r>
          </a:p>
          <a:p>
            <a:pPr lvl="0"/>
            <a:r>
              <a:rPr lang="fr-FR"/>
              <a:t>Deuxième idée </a:t>
            </a:r>
          </a:p>
          <a:p>
            <a:pPr lvl="0"/>
            <a:r>
              <a:rPr lang="fr-FR"/>
              <a:t>Troisième idée </a:t>
            </a:r>
          </a:p>
          <a:p>
            <a:pPr lvl="0"/>
            <a:r>
              <a:rPr lang="fr-FR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/>
              <a:t>Février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017" y="1590133"/>
            <a:ext cx="8345581" cy="1835040"/>
          </a:xfrm>
        </p:spPr>
        <p:txBody>
          <a:bodyPr>
            <a:normAutofit fontScale="90000"/>
          </a:bodyPr>
          <a:lstStyle/>
          <a:p>
            <a:r>
              <a:rPr lang="fr-FR"/>
              <a:t>Pas à Pas mise en place de l’habilitation Paiement 3DS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fr-FR"/>
              <a:t>Direction du marché des Professionnels – Agriculture – Viticulture – Associations de Proximité</a:t>
            </a:r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69ACC1EC-EDFC-44FD-9C05-46A31AEC7E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lIns="91440" tIns="45720" rIns="91440" bIns="45720" anchor="ctr">
            <a:noAutofit/>
          </a:bodyPr>
          <a:lstStyle/>
          <a:p>
            <a:r>
              <a:rPr lang="fr-FR" dirty="0">
                <a:cs typeface="Arial"/>
              </a:rPr>
              <a:t>Ce Net Comptes</a:t>
            </a: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CBC04FE-7A10-4F7F-B6A4-EF162C213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657" y="1970735"/>
            <a:ext cx="7300007" cy="193372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52F55F-3550-4348-8776-A4A2DF619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364" y="3509309"/>
            <a:ext cx="7186591" cy="3126768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Paramétrage de l’habilitation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Mise en place Habilitation Paiement 3DS </a:t>
            </a:r>
          </a:p>
        </p:txBody>
      </p:sp>
      <p:sp>
        <p:nvSpPr>
          <p:cNvPr id="10" name="Espace réservé du contenu 24">
            <a:extLst>
              <a:ext uri="{FF2B5EF4-FFF2-40B4-BE49-F238E27FC236}">
                <a16:creationId xmlns:a16="http://schemas.microsoft.com/office/drawing/2014/main" id="{FC5E481D-2FFB-4927-9546-FBEBD78D2E70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245073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7000F"/>
              </a:buCl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Arial" panose="020B0604020202020204"/>
                <a:sym typeface="Arial"/>
              </a:rPr>
              <a:t>Paramétrage de l’habilitation porteur carte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D40D37E-9776-4E45-9CBC-DA77786EC101}"/>
              </a:ext>
            </a:extLst>
          </p:cNvPr>
          <p:cNvSpPr txBox="1"/>
          <p:nvPr/>
        </p:nvSpPr>
        <p:spPr>
          <a:xfrm>
            <a:off x="911393" y="3038649"/>
            <a:ext cx="2484975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Cliquer sur « Habilitations »</a:t>
            </a:r>
          </a:p>
        </p:txBody>
      </p:sp>
      <p:sp>
        <p:nvSpPr>
          <p:cNvPr id="14" name="Rectangle à coins arrondis 13">
            <a:extLst>
              <a:ext uri="{FF2B5EF4-FFF2-40B4-BE49-F238E27FC236}">
                <a16:creationId xmlns:a16="http://schemas.microsoft.com/office/drawing/2014/main" id="{C6F8B1B7-DA91-4439-8437-9890A7D99651}"/>
              </a:ext>
            </a:extLst>
          </p:cNvPr>
          <p:cNvSpPr/>
          <p:nvPr/>
        </p:nvSpPr>
        <p:spPr>
          <a:xfrm>
            <a:off x="623361" y="303133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18E19F-73DF-42F1-B3DD-ADCD4FFE49DC}"/>
              </a:ext>
            </a:extLst>
          </p:cNvPr>
          <p:cNvGrpSpPr/>
          <p:nvPr/>
        </p:nvGrpSpPr>
        <p:grpSpPr>
          <a:xfrm>
            <a:off x="623361" y="3710537"/>
            <a:ext cx="4225296" cy="1215073"/>
            <a:chOff x="539552" y="3416253"/>
            <a:chExt cx="3168972" cy="911305"/>
          </a:xfrm>
        </p:grpSpPr>
        <p:sp>
          <p:nvSpPr>
            <p:cNvPr id="16" name="Rectangle à coins arrondis 13">
              <a:extLst>
                <a:ext uri="{FF2B5EF4-FFF2-40B4-BE49-F238E27FC236}">
                  <a16:creationId xmlns:a16="http://schemas.microsoft.com/office/drawing/2014/main" id="{50AC30DA-22F1-4E92-8050-4A87E8CF43CD}"/>
                </a:ext>
              </a:extLst>
            </p:cNvPr>
            <p:cNvSpPr/>
            <p:nvPr/>
          </p:nvSpPr>
          <p:spPr>
            <a:xfrm>
              <a:off x="539552" y="3416253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3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D4EF919-8C1C-4B8C-9B35-D459A54C833A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fr-FR" sz="1450">
                  <a:solidFill>
                    <a:srgbClr val="5E6468"/>
                  </a:solidFill>
                </a:rPr>
                <a:t>Puis sur « Par service »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C5D70D4D-A2C5-43DA-9783-3F594D90F7B8}"/>
              </a:ext>
            </a:extLst>
          </p:cNvPr>
          <p:cNvSpPr txBox="1"/>
          <p:nvPr/>
        </p:nvSpPr>
        <p:spPr>
          <a:xfrm>
            <a:off x="912220" y="3709096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>
                <a:solidFill>
                  <a:srgbClr val="5E6468"/>
                </a:solidFill>
              </a:rPr>
              <a:t>Puis sur « Multiple »</a:t>
            </a:r>
          </a:p>
        </p:txBody>
      </p:sp>
      <p:sp>
        <p:nvSpPr>
          <p:cNvPr id="23" name="Rectangle à coins arrondis 13">
            <a:extLst>
              <a:ext uri="{FF2B5EF4-FFF2-40B4-BE49-F238E27FC236}">
                <a16:creationId xmlns:a16="http://schemas.microsoft.com/office/drawing/2014/main" id="{71BD0C3C-4D42-41EA-A762-3F7675DB2AE8}"/>
              </a:ext>
            </a:extLst>
          </p:cNvPr>
          <p:cNvSpPr/>
          <p:nvPr/>
        </p:nvSpPr>
        <p:spPr>
          <a:xfrm>
            <a:off x="5624375" y="452273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3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19" name="Rectangle à coins arrondis 13">
            <a:extLst>
              <a:ext uri="{FF2B5EF4-FFF2-40B4-BE49-F238E27FC236}">
                <a16:creationId xmlns:a16="http://schemas.microsoft.com/office/drawing/2014/main" id="{94C950B1-C4C3-43D9-9106-73583F455ACE}"/>
              </a:ext>
            </a:extLst>
          </p:cNvPr>
          <p:cNvSpPr/>
          <p:nvPr/>
        </p:nvSpPr>
        <p:spPr>
          <a:xfrm>
            <a:off x="620454" y="2182690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ctangle à coins arrondis 13">
            <a:extLst>
              <a:ext uri="{FF2B5EF4-FFF2-40B4-BE49-F238E27FC236}">
                <a16:creationId xmlns:a16="http://schemas.microsoft.com/office/drawing/2014/main" id="{01156F2E-8885-DECC-48D4-042B01BE80E3}"/>
              </a:ext>
            </a:extLst>
          </p:cNvPr>
          <p:cNvSpPr/>
          <p:nvPr/>
        </p:nvSpPr>
        <p:spPr>
          <a:xfrm>
            <a:off x="620454" y="4598486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  <a:cs typeface="Arial"/>
              </a:rPr>
              <a:t>4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3DBD6BD-0113-44F2-B730-A1B61B4935E3}"/>
              </a:ext>
            </a:extLst>
          </p:cNvPr>
          <p:cNvGrpSpPr/>
          <p:nvPr/>
        </p:nvGrpSpPr>
        <p:grpSpPr>
          <a:xfrm>
            <a:off x="911394" y="2173831"/>
            <a:ext cx="4975283" cy="955066"/>
            <a:chOff x="755577" y="4088983"/>
            <a:chExt cx="3731458" cy="716299"/>
          </a:xfrm>
        </p:grpSpPr>
        <p:sp>
          <p:nvSpPr>
            <p:cNvPr id="25" name="Rectangle à coins arrondis 13">
              <a:extLst>
                <a:ext uri="{FF2B5EF4-FFF2-40B4-BE49-F238E27FC236}">
                  <a16:creationId xmlns:a16="http://schemas.microsoft.com/office/drawing/2014/main" id="{5BFBE3A7-8845-4D2A-ABC6-85AC139EBE4B}"/>
                </a:ext>
              </a:extLst>
            </p:cNvPr>
            <p:cNvSpPr/>
            <p:nvPr/>
          </p:nvSpPr>
          <p:spPr>
            <a:xfrm>
              <a:off x="4271011" y="4588172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25467ACC-3F2E-4F7B-8325-157403D2CB00}"/>
                </a:ext>
              </a:extLst>
            </p:cNvPr>
            <p:cNvSpPr txBox="1"/>
            <p:nvPr/>
          </p:nvSpPr>
          <p:spPr>
            <a:xfrm>
              <a:off x="755577" y="4088983"/>
              <a:ext cx="2500257" cy="5713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defRPr/>
              </a:pPr>
              <a:r>
                <a:rPr kumimoji="0" lang="fr-FR" sz="145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Après ouverture de l’avenant </a:t>
              </a:r>
              <a:r>
                <a:rPr lang="fr-FR" sz="1450" kern="0">
                  <a:solidFill>
                    <a:srgbClr val="3E454A"/>
                  </a:solidFill>
                </a:rPr>
                <a:t>Ce Net Comptes cliquer </a:t>
              </a:r>
              <a:r>
                <a:rPr kumimoji="0" lang="fr-FR" sz="145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sur « Saisie détaillée »</a:t>
              </a:r>
              <a:r>
                <a:rPr lang="fr-FR" sz="1450" kern="0">
                  <a:solidFill>
                    <a:srgbClr val="3E454A"/>
                  </a:solidFill>
                </a:rPr>
                <a:t> </a:t>
              </a:r>
              <a:endPara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8" name="Rectangle à coins arrondis 13">
            <a:extLst>
              <a:ext uri="{FF2B5EF4-FFF2-40B4-BE49-F238E27FC236}">
                <a16:creationId xmlns:a16="http://schemas.microsoft.com/office/drawing/2014/main" id="{8835C1CF-DDE9-4DA9-B658-2B5A5332CAE7}"/>
              </a:ext>
            </a:extLst>
          </p:cNvPr>
          <p:cNvSpPr/>
          <p:nvPr/>
        </p:nvSpPr>
        <p:spPr>
          <a:xfrm>
            <a:off x="4615607" y="431803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9" name="Rectangle à coins arrondis 13">
            <a:extLst>
              <a:ext uri="{FF2B5EF4-FFF2-40B4-BE49-F238E27FC236}">
                <a16:creationId xmlns:a16="http://schemas.microsoft.com/office/drawing/2014/main" id="{E1A59B39-3EB1-4FF3-BB9F-C7546907808A}"/>
              </a:ext>
            </a:extLst>
          </p:cNvPr>
          <p:cNvSpPr/>
          <p:nvPr/>
        </p:nvSpPr>
        <p:spPr>
          <a:xfrm>
            <a:off x="4685950" y="469502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  <a:cs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79145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Mise en place de l’habilitation « Carte Bancaires 3DS »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Mise en place Habilitation Paiement 3DS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/>
              <a:t>N</a:t>
            </a:r>
          </a:p>
        </p:txBody>
      </p:sp>
      <p:sp>
        <p:nvSpPr>
          <p:cNvPr id="9" name="Espace réservé du contenu 24">
            <a:extLst>
              <a:ext uri="{FF2B5EF4-FFF2-40B4-BE49-F238E27FC236}">
                <a16:creationId xmlns:a16="http://schemas.microsoft.com/office/drawing/2014/main" id="{E9A03C33-D28B-4AFB-A347-EFAD82AC692E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245073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7000F"/>
              </a:buCl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Arial" panose="020B0604020202020204"/>
                <a:sym typeface="Arial"/>
              </a:rPr>
              <a:t>Paramétrage de l’habilitation porteur carte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C243241-1A7F-4C6F-B431-35408E9CC0E3}"/>
              </a:ext>
            </a:extLst>
          </p:cNvPr>
          <p:cNvGrpSpPr/>
          <p:nvPr/>
        </p:nvGrpSpPr>
        <p:grpSpPr>
          <a:xfrm>
            <a:off x="370805" y="2250064"/>
            <a:ext cx="2593339" cy="538609"/>
            <a:chOff x="539552" y="4088983"/>
            <a:chExt cx="1945001" cy="403957"/>
          </a:xfrm>
        </p:grpSpPr>
        <p:sp>
          <p:nvSpPr>
            <p:cNvPr id="11" name="Rectangle à coins arrondis 13">
              <a:extLst>
                <a:ext uri="{FF2B5EF4-FFF2-40B4-BE49-F238E27FC236}">
                  <a16:creationId xmlns:a16="http://schemas.microsoft.com/office/drawing/2014/main" id="{2F6353D7-8A62-4A0C-9CB4-513DA5421D36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3DC7BAD-D100-42AA-9D29-ED2EFE41A895}"/>
                </a:ext>
              </a:extLst>
            </p:cNvPr>
            <p:cNvSpPr txBox="1"/>
            <p:nvPr/>
          </p:nvSpPr>
          <p:spPr>
            <a:xfrm>
              <a:off x="748931" y="4088983"/>
              <a:ext cx="1735622" cy="40395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defRPr/>
              </a:pPr>
              <a:r>
                <a:rPr kumimoji="0" lang="fr-FR" sz="145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Sélectionner l’utilisateur</a:t>
              </a:r>
              <a:r>
                <a:rPr lang="fr-FR" sz="1450" kern="0">
                  <a:solidFill>
                    <a:srgbClr val="3E454A"/>
                  </a:solidFill>
                </a:rPr>
                <a:t> concerné</a:t>
              </a:r>
              <a:endPara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à coins arrondis 13">
            <a:extLst>
              <a:ext uri="{FF2B5EF4-FFF2-40B4-BE49-F238E27FC236}">
                <a16:creationId xmlns:a16="http://schemas.microsoft.com/office/drawing/2014/main" id="{8574C6D8-8968-4D28-9D9B-86C9933D3953}"/>
              </a:ext>
            </a:extLst>
          </p:cNvPr>
          <p:cNvSpPr/>
          <p:nvPr/>
        </p:nvSpPr>
        <p:spPr>
          <a:xfrm>
            <a:off x="370805" y="312880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E3A5F01-2C8E-4162-9CB0-EC3AE3B68334}"/>
              </a:ext>
            </a:extLst>
          </p:cNvPr>
          <p:cNvGrpSpPr/>
          <p:nvPr/>
        </p:nvGrpSpPr>
        <p:grpSpPr>
          <a:xfrm>
            <a:off x="370805" y="3987282"/>
            <a:ext cx="4225296" cy="543867"/>
            <a:chOff x="539552" y="4088983"/>
            <a:chExt cx="3168972" cy="407900"/>
          </a:xfrm>
        </p:grpSpPr>
        <p:sp>
          <p:nvSpPr>
            <p:cNvPr id="15" name="Rectangle à coins arrondis 13">
              <a:extLst>
                <a:ext uri="{FF2B5EF4-FFF2-40B4-BE49-F238E27FC236}">
                  <a16:creationId xmlns:a16="http://schemas.microsoft.com/office/drawing/2014/main" id="{CB12B65F-2ED6-4B5F-9B3D-B044136B0874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3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EC0C2AF-D199-4D08-84D9-C5F1552618F2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>
                  <a:solidFill>
                    <a:srgbClr val="5E6468"/>
                  </a:solidFill>
                </a:rPr>
                <a:t>Cocher l’habilitation </a:t>
              </a:r>
            </a:p>
            <a:p>
              <a:r>
                <a:rPr lang="fr-FR" sz="1467">
                  <a:solidFill>
                    <a:srgbClr val="5E6468"/>
                  </a:solidFill>
                </a:rPr>
                <a:t>« Carte Bancaire 3DS »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E85590C-1516-4EA8-8B12-324CBCC1641A}"/>
              </a:ext>
            </a:extLst>
          </p:cNvPr>
          <p:cNvSpPr txBox="1"/>
          <p:nvPr/>
        </p:nvSpPr>
        <p:spPr>
          <a:xfrm>
            <a:off x="650804" y="3088863"/>
            <a:ext cx="2456739" cy="7617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450">
                <a:solidFill>
                  <a:srgbClr val="5E6468"/>
                </a:solidFill>
              </a:rPr>
              <a:t>Ouvrir la ligne d'habilitation </a:t>
            </a:r>
            <a:endParaRPr lang="fr-FR" sz="1467">
              <a:solidFill>
                <a:srgbClr val="5E6468"/>
              </a:solidFill>
            </a:endParaRPr>
          </a:p>
          <a:p>
            <a:r>
              <a:rPr lang="fr-FR" sz="1450">
                <a:solidFill>
                  <a:srgbClr val="5E6468"/>
                </a:solidFill>
              </a:rPr>
              <a:t>« Moyens de paiements » en cliquant sur</a:t>
            </a:r>
            <a:endParaRPr lang="fr-FR" sz="1450">
              <a:solidFill>
                <a:srgbClr val="5E6468"/>
              </a:solidFill>
              <a:cs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1E2A85E-5188-4AE9-ADD2-FD31B25C8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257" y="1760787"/>
            <a:ext cx="9016997" cy="4720152"/>
          </a:xfrm>
          <a:prstGeom prst="rect">
            <a:avLst/>
          </a:prstGeom>
        </p:spPr>
      </p:pic>
      <p:sp>
        <p:nvSpPr>
          <p:cNvPr id="18" name="Rectangle à coins arrondis 13">
            <a:extLst>
              <a:ext uri="{FF2B5EF4-FFF2-40B4-BE49-F238E27FC236}">
                <a16:creationId xmlns:a16="http://schemas.microsoft.com/office/drawing/2014/main" id="{34C71C3D-335A-4A65-B4EA-8DE458A28C5A}"/>
              </a:ext>
            </a:extLst>
          </p:cNvPr>
          <p:cNvSpPr/>
          <p:nvPr/>
        </p:nvSpPr>
        <p:spPr>
          <a:xfrm>
            <a:off x="5111269" y="2590643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Rectangle à coins arrondis 13">
            <a:extLst>
              <a:ext uri="{FF2B5EF4-FFF2-40B4-BE49-F238E27FC236}">
                <a16:creationId xmlns:a16="http://schemas.microsoft.com/office/drawing/2014/main" id="{27A75B1D-C2D1-4275-885E-09CD3A8D68DD}"/>
              </a:ext>
            </a:extLst>
          </p:cNvPr>
          <p:cNvSpPr/>
          <p:nvPr/>
        </p:nvSpPr>
        <p:spPr>
          <a:xfrm>
            <a:off x="11532047" y="4421346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0" name="Rectangle à coins arrondis 13">
            <a:extLst>
              <a:ext uri="{FF2B5EF4-FFF2-40B4-BE49-F238E27FC236}">
                <a16:creationId xmlns:a16="http://schemas.microsoft.com/office/drawing/2014/main" id="{10AD8660-DE98-4147-80D8-A1B8AAD60604}"/>
              </a:ext>
            </a:extLst>
          </p:cNvPr>
          <p:cNvSpPr/>
          <p:nvPr/>
        </p:nvSpPr>
        <p:spPr>
          <a:xfrm>
            <a:off x="5188948" y="547809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3</a:t>
            </a:r>
            <a:endParaRPr lang="fr-FR" sz="2400" b="1">
              <a:solidFill>
                <a:schemeClr val="bg1"/>
              </a:solidFill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AC85986-15BC-44F8-B674-8CDA7D976984}"/>
              </a:ext>
            </a:extLst>
          </p:cNvPr>
          <p:cNvGrpSpPr/>
          <p:nvPr/>
        </p:nvGrpSpPr>
        <p:grpSpPr>
          <a:xfrm>
            <a:off x="370805" y="4823868"/>
            <a:ext cx="4225296" cy="340576"/>
            <a:chOff x="539552" y="4088983"/>
            <a:chExt cx="3168972" cy="255432"/>
          </a:xfrm>
        </p:grpSpPr>
        <p:sp>
          <p:nvSpPr>
            <p:cNvPr id="23" name="Rectangle à coins arrondis 13">
              <a:extLst>
                <a:ext uri="{FF2B5EF4-FFF2-40B4-BE49-F238E27FC236}">
                  <a16:creationId xmlns:a16="http://schemas.microsoft.com/office/drawing/2014/main" id="{E4F98EA7-B94F-4C3B-B1C0-9AF6286E0F00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4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DB18DA6-B6E1-4A9B-925F-2B11BAA8EBDE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>
                  <a:solidFill>
                    <a:srgbClr val="5E6468"/>
                  </a:solidFill>
                </a:rPr>
                <a:t>Puis cliquer sur « Ajouter »</a:t>
              </a:r>
            </a:p>
          </p:txBody>
        </p:sp>
      </p:grpSp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28B0BB39-FDB7-4822-9695-436B4EF208E3}"/>
              </a:ext>
            </a:extLst>
          </p:cNvPr>
          <p:cNvSpPr/>
          <p:nvPr/>
        </p:nvSpPr>
        <p:spPr>
          <a:xfrm>
            <a:off x="11676063" y="546811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4</a:t>
            </a:r>
            <a:endParaRPr lang="fr-FR" sz="2400" b="1">
              <a:solidFill>
                <a:schemeClr val="bg1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E9F834E8-97E5-2FA2-1CD5-70154B7F0E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00" r="2632" b="8333"/>
          <a:stretch/>
        </p:blipFill>
        <p:spPr>
          <a:xfrm>
            <a:off x="2024176" y="3568221"/>
            <a:ext cx="273900" cy="28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45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Validation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Mise en place Habilitation Paiement 3DS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9420ED3-971A-4E50-8790-540FF64B1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395" y="1894649"/>
            <a:ext cx="7924800" cy="400131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4400BC-76DA-4A92-85D4-785847959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199" y="4526320"/>
            <a:ext cx="7924801" cy="1622523"/>
          </a:xfrm>
          <a:prstGeom prst="rect">
            <a:avLst/>
          </a:prstGeom>
        </p:spPr>
      </p:pic>
      <p:sp>
        <p:nvSpPr>
          <p:cNvPr id="10" name="Espace réservé du contenu 24">
            <a:extLst>
              <a:ext uri="{FF2B5EF4-FFF2-40B4-BE49-F238E27FC236}">
                <a16:creationId xmlns:a16="http://schemas.microsoft.com/office/drawing/2014/main" id="{D67E2E05-91B7-416F-B0EC-723AF00E3A9B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245073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7000F"/>
              </a:buCl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Arial" panose="020B0604020202020204"/>
                <a:sym typeface="Arial"/>
              </a:rPr>
              <a:t>Paramétrage de l’habilitation porteur carte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5DA5A28-43F0-4C67-827E-8EFEA2E823D1}"/>
              </a:ext>
            </a:extLst>
          </p:cNvPr>
          <p:cNvGrpSpPr/>
          <p:nvPr/>
        </p:nvGrpSpPr>
        <p:grpSpPr>
          <a:xfrm>
            <a:off x="370805" y="2250067"/>
            <a:ext cx="2332181" cy="340576"/>
            <a:chOff x="539552" y="4088983"/>
            <a:chExt cx="1749133" cy="255432"/>
          </a:xfrm>
        </p:grpSpPr>
        <p:sp>
          <p:nvSpPr>
            <p:cNvPr id="12" name="Rectangle à coins arrondis 13">
              <a:extLst>
                <a:ext uri="{FF2B5EF4-FFF2-40B4-BE49-F238E27FC236}">
                  <a16:creationId xmlns:a16="http://schemas.microsoft.com/office/drawing/2014/main" id="{65244C9E-D019-4C43-81D1-9E0F677EB2F2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FF15261-9B4E-4DA3-A9A7-76FDE8FB84C6}"/>
                </a:ext>
              </a:extLst>
            </p:cNvPr>
            <p:cNvSpPr txBox="1"/>
            <p:nvPr/>
          </p:nvSpPr>
          <p:spPr>
            <a:xfrm>
              <a:off x="755576" y="4088983"/>
              <a:ext cx="153310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Cliquer sur « Valider »</a:t>
              </a:r>
            </a:p>
          </p:txBody>
        </p:sp>
      </p:grpSp>
      <p:sp>
        <p:nvSpPr>
          <p:cNvPr id="34" name="Rectangle à coins arrondis 13">
            <a:extLst>
              <a:ext uri="{FF2B5EF4-FFF2-40B4-BE49-F238E27FC236}">
                <a16:creationId xmlns:a16="http://schemas.microsoft.com/office/drawing/2014/main" id="{899504B0-8F21-48D1-BC01-46097B241F6E}"/>
              </a:ext>
            </a:extLst>
          </p:cNvPr>
          <p:cNvSpPr/>
          <p:nvPr/>
        </p:nvSpPr>
        <p:spPr>
          <a:xfrm>
            <a:off x="9649788" y="3526338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3DE2236-7A90-4058-BFC7-7D8A12C58BF2}"/>
              </a:ext>
            </a:extLst>
          </p:cNvPr>
          <p:cNvSpPr/>
          <p:nvPr/>
        </p:nvSpPr>
        <p:spPr>
          <a:xfrm>
            <a:off x="219840" y="3013917"/>
            <a:ext cx="3424725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Wingdings" panose="05000000000000000000" pitchFamily="2" charset="2"/>
              </a:rPr>
              <a:t></a:t>
            </a:r>
            <a:r>
              <a: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La fenêtre de sélection se ferme, l’habilitation est posée.</a:t>
            </a:r>
            <a:endParaRPr kumimoji="0" lang="fr-FR" sz="1467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38" name="Rectangle à coins arrondis 13">
            <a:extLst>
              <a:ext uri="{FF2B5EF4-FFF2-40B4-BE49-F238E27FC236}">
                <a16:creationId xmlns:a16="http://schemas.microsoft.com/office/drawing/2014/main" id="{540BEF9E-15F5-46BD-BA80-BE599F61F2CB}"/>
              </a:ext>
            </a:extLst>
          </p:cNvPr>
          <p:cNvSpPr/>
          <p:nvPr/>
        </p:nvSpPr>
        <p:spPr>
          <a:xfrm>
            <a:off x="370805" y="374906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3F58BDF-6229-4B89-9A27-0239A7507AA8}"/>
              </a:ext>
            </a:extLst>
          </p:cNvPr>
          <p:cNvSpPr txBox="1"/>
          <p:nvPr/>
        </p:nvSpPr>
        <p:spPr>
          <a:xfrm>
            <a:off x="659664" y="3709124"/>
            <a:ext cx="3936437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>
                <a:solidFill>
                  <a:srgbClr val="5E6468"/>
                </a:solidFill>
              </a:rPr>
              <a:t>Il vous reste à cliquer sur </a:t>
            </a:r>
          </a:p>
          <a:p>
            <a:r>
              <a:rPr lang="fr-FR" sz="1467">
                <a:solidFill>
                  <a:srgbClr val="5E6468"/>
                </a:solidFill>
              </a:rPr>
              <a:t>« Validation »</a:t>
            </a:r>
          </a:p>
        </p:txBody>
      </p:sp>
      <p:sp>
        <p:nvSpPr>
          <p:cNvPr id="40" name="Rectangle à coins arrondis 13">
            <a:extLst>
              <a:ext uri="{FF2B5EF4-FFF2-40B4-BE49-F238E27FC236}">
                <a16:creationId xmlns:a16="http://schemas.microsoft.com/office/drawing/2014/main" id="{0F116AC7-9965-4ED3-8197-1F36EFE1BC2E}"/>
              </a:ext>
            </a:extLst>
          </p:cNvPr>
          <p:cNvSpPr/>
          <p:nvPr/>
        </p:nvSpPr>
        <p:spPr>
          <a:xfrm>
            <a:off x="4407877" y="401295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2</a:t>
            </a:r>
            <a:endParaRPr lang="fr-FR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062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Validation de l’avenant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Mise en place Habilitation Paiement 3DS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D86722-08E0-41B2-9285-8DAFE9AF9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170" y="1870030"/>
            <a:ext cx="11704658" cy="4047546"/>
          </a:xfrm>
          <a:prstGeom prst="rect">
            <a:avLst/>
          </a:prstGeom>
        </p:spPr>
      </p:pic>
      <p:sp>
        <p:nvSpPr>
          <p:cNvPr id="9" name="Espace réservé du contenu 24">
            <a:extLst>
              <a:ext uri="{FF2B5EF4-FFF2-40B4-BE49-F238E27FC236}">
                <a16:creationId xmlns:a16="http://schemas.microsoft.com/office/drawing/2014/main" id="{4D5919AF-89EA-4D79-AF70-EA295923BDEE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695516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7000F"/>
              </a:buClr>
              <a:buFont typeface="Wingdings" panose="05000000000000000000" pitchFamily="2" charset="2"/>
              <a:buChar char="q"/>
            </a:pPr>
            <a:r>
              <a:rPr lang="fr-FR" sz="1467" b="1">
                <a:solidFill>
                  <a:srgbClr val="C00000"/>
                </a:solidFill>
                <a:latin typeface="Arial" panose="020B0604020202020204"/>
                <a:sym typeface="Arial"/>
              </a:rPr>
              <a:t>Signature de l’avenant par le représentant légal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8EDD349-BA3D-4A24-940C-319CD4B870A9}"/>
              </a:ext>
            </a:extLst>
          </p:cNvPr>
          <p:cNvSpPr txBox="1"/>
          <p:nvPr/>
        </p:nvSpPr>
        <p:spPr>
          <a:xfrm>
            <a:off x="550912" y="2128957"/>
            <a:ext cx="2771890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Il reste à aller au bout de l’avenant.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7EDCB9A-8524-482B-8472-DB9ABB623ACD}"/>
              </a:ext>
            </a:extLst>
          </p:cNvPr>
          <p:cNvSpPr txBox="1"/>
          <p:nvPr/>
        </p:nvSpPr>
        <p:spPr>
          <a:xfrm>
            <a:off x="402544" y="3348826"/>
            <a:ext cx="2771890" cy="984885"/>
          </a:xfrm>
          <a:custGeom>
            <a:avLst/>
            <a:gdLst>
              <a:gd name="connsiteX0" fmla="*/ 0 w 2771890"/>
              <a:gd name="connsiteY0" fmla="*/ 0 h 984885"/>
              <a:gd name="connsiteX1" fmla="*/ 582097 w 2771890"/>
              <a:gd name="connsiteY1" fmla="*/ 0 h 984885"/>
              <a:gd name="connsiteX2" fmla="*/ 1108756 w 2771890"/>
              <a:gd name="connsiteY2" fmla="*/ 0 h 984885"/>
              <a:gd name="connsiteX3" fmla="*/ 1718572 w 2771890"/>
              <a:gd name="connsiteY3" fmla="*/ 0 h 984885"/>
              <a:gd name="connsiteX4" fmla="*/ 2189793 w 2771890"/>
              <a:gd name="connsiteY4" fmla="*/ 0 h 984885"/>
              <a:gd name="connsiteX5" fmla="*/ 2771890 w 2771890"/>
              <a:gd name="connsiteY5" fmla="*/ 0 h 984885"/>
              <a:gd name="connsiteX6" fmla="*/ 2771890 w 2771890"/>
              <a:gd name="connsiteY6" fmla="*/ 347992 h 984885"/>
              <a:gd name="connsiteX7" fmla="*/ 2771890 w 2771890"/>
              <a:gd name="connsiteY7" fmla="*/ 666439 h 984885"/>
              <a:gd name="connsiteX8" fmla="*/ 2771890 w 2771890"/>
              <a:gd name="connsiteY8" fmla="*/ 984885 h 984885"/>
              <a:gd name="connsiteX9" fmla="*/ 2460884 w 2771890"/>
              <a:gd name="connsiteY9" fmla="*/ 984885 h 984885"/>
              <a:gd name="connsiteX10" fmla="*/ 2162074 w 2771890"/>
              <a:gd name="connsiteY10" fmla="*/ 984885 h 984885"/>
              <a:gd name="connsiteX11" fmla="*/ 1663134 w 2771890"/>
              <a:gd name="connsiteY11" fmla="*/ 984885 h 984885"/>
              <a:gd name="connsiteX12" fmla="*/ 1164194 w 2771890"/>
              <a:gd name="connsiteY12" fmla="*/ 984885 h 984885"/>
              <a:gd name="connsiteX13" fmla="*/ 609816 w 2771890"/>
              <a:gd name="connsiteY13" fmla="*/ 984885 h 984885"/>
              <a:gd name="connsiteX14" fmla="*/ 0 w 2771890"/>
              <a:gd name="connsiteY14" fmla="*/ 984885 h 984885"/>
              <a:gd name="connsiteX15" fmla="*/ 0 w 2771890"/>
              <a:gd name="connsiteY15" fmla="*/ 686136 h 984885"/>
              <a:gd name="connsiteX16" fmla="*/ 0 w 2771890"/>
              <a:gd name="connsiteY16" fmla="*/ 357841 h 984885"/>
              <a:gd name="connsiteX17" fmla="*/ 0 w 2771890"/>
              <a:gd name="connsiteY17" fmla="*/ 0 h 984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71890" h="984885" extrusionOk="0">
                <a:moveTo>
                  <a:pt x="0" y="0"/>
                </a:moveTo>
                <a:cubicBezTo>
                  <a:pt x="181692" y="-22163"/>
                  <a:pt x="478854" y="9663"/>
                  <a:pt x="582097" y="0"/>
                </a:cubicBezTo>
                <a:cubicBezTo>
                  <a:pt x="740750" y="-38719"/>
                  <a:pt x="1023650" y="65291"/>
                  <a:pt x="1108756" y="0"/>
                </a:cubicBezTo>
                <a:cubicBezTo>
                  <a:pt x="1229040" y="-16084"/>
                  <a:pt x="1565350" y="63185"/>
                  <a:pt x="1718572" y="0"/>
                </a:cubicBezTo>
                <a:cubicBezTo>
                  <a:pt x="1928478" y="-26640"/>
                  <a:pt x="1974734" y="32717"/>
                  <a:pt x="2189793" y="0"/>
                </a:cubicBezTo>
                <a:cubicBezTo>
                  <a:pt x="2384984" y="-45678"/>
                  <a:pt x="2548425" y="-19850"/>
                  <a:pt x="2771890" y="0"/>
                </a:cubicBezTo>
                <a:cubicBezTo>
                  <a:pt x="2799616" y="54552"/>
                  <a:pt x="2719588" y="192816"/>
                  <a:pt x="2771890" y="347992"/>
                </a:cubicBezTo>
                <a:cubicBezTo>
                  <a:pt x="2830628" y="531289"/>
                  <a:pt x="2733960" y="507244"/>
                  <a:pt x="2771890" y="666439"/>
                </a:cubicBezTo>
                <a:cubicBezTo>
                  <a:pt x="2847067" y="835581"/>
                  <a:pt x="2787857" y="903845"/>
                  <a:pt x="2771890" y="984885"/>
                </a:cubicBezTo>
                <a:cubicBezTo>
                  <a:pt x="2623929" y="988800"/>
                  <a:pt x="2551773" y="961154"/>
                  <a:pt x="2460884" y="984885"/>
                </a:cubicBezTo>
                <a:cubicBezTo>
                  <a:pt x="2347989" y="1028827"/>
                  <a:pt x="2296883" y="973854"/>
                  <a:pt x="2162074" y="984885"/>
                </a:cubicBezTo>
                <a:cubicBezTo>
                  <a:pt x="1940225" y="997129"/>
                  <a:pt x="1732649" y="958663"/>
                  <a:pt x="1663134" y="984885"/>
                </a:cubicBezTo>
                <a:cubicBezTo>
                  <a:pt x="1496788" y="967145"/>
                  <a:pt x="1311389" y="978049"/>
                  <a:pt x="1164194" y="984885"/>
                </a:cubicBezTo>
                <a:cubicBezTo>
                  <a:pt x="947611" y="1027196"/>
                  <a:pt x="871800" y="936566"/>
                  <a:pt x="609816" y="984885"/>
                </a:cubicBezTo>
                <a:cubicBezTo>
                  <a:pt x="386357" y="1048148"/>
                  <a:pt x="271916" y="1005957"/>
                  <a:pt x="0" y="984885"/>
                </a:cubicBezTo>
                <a:cubicBezTo>
                  <a:pt x="-61582" y="867651"/>
                  <a:pt x="37259" y="842647"/>
                  <a:pt x="0" y="686136"/>
                </a:cubicBezTo>
                <a:cubicBezTo>
                  <a:pt x="-23880" y="541393"/>
                  <a:pt x="12352" y="504754"/>
                  <a:pt x="0" y="357841"/>
                </a:cubicBezTo>
                <a:cubicBezTo>
                  <a:pt x="-58075" y="231238"/>
                  <a:pt x="16917" y="12843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63887920">
                  <a:custGeom>
                    <a:avLst/>
                    <a:gdLst>
                      <a:gd name="connsiteX0" fmla="*/ 0 w 2771890"/>
                      <a:gd name="connsiteY0" fmla="*/ 0 h 984885"/>
                      <a:gd name="connsiteX1" fmla="*/ 582097 w 2771890"/>
                      <a:gd name="connsiteY1" fmla="*/ 0 h 984885"/>
                      <a:gd name="connsiteX2" fmla="*/ 1108756 w 2771890"/>
                      <a:gd name="connsiteY2" fmla="*/ 0 h 984885"/>
                      <a:gd name="connsiteX3" fmla="*/ 1718572 w 2771890"/>
                      <a:gd name="connsiteY3" fmla="*/ 0 h 984885"/>
                      <a:gd name="connsiteX4" fmla="*/ 2189793 w 2771890"/>
                      <a:gd name="connsiteY4" fmla="*/ 0 h 984885"/>
                      <a:gd name="connsiteX5" fmla="*/ 2771890 w 2771890"/>
                      <a:gd name="connsiteY5" fmla="*/ 0 h 984885"/>
                      <a:gd name="connsiteX6" fmla="*/ 2771890 w 2771890"/>
                      <a:gd name="connsiteY6" fmla="*/ 347992 h 984885"/>
                      <a:gd name="connsiteX7" fmla="*/ 2771890 w 2771890"/>
                      <a:gd name="connsiteY7" fmla="*/ 666439 h 984885"/>
                      <a:gd name="connsiteX8" fmla="*/ 2771890 w 2771890"/>
                      <a:gd name="connsiteY8" fmla="*/ 984885 h 984885"/>
                      <a:gd name="connsiteX9" fmla="*/ 2460884 w 2771890"/>
                      <a:gd name="connsiteY9" fmla="*/ 984885 h 984885"/>
                      <a:gd name="connsiteX10" fmla="*/ 2162074 w 2771890"/>
                      <a:gd name="connsiteY10" fmla="*/ 984885 h 984885"/>
                      <a:gd name="connsiteX11" fmla="*/ 1663134 w 2771890"/>
                      <a:gd name="connsiteY11" fmla="*/ 984885 h 984885"/>
                      <a:gd name="connsiteX12" fmla="*/ 1164194 w 2771890"/>
                      <a:gd name="connsiteY12" fmla="*/ 984885 h 984885"/>
                      <a:gd name="connsiteX13" fmla="*/ 609816 w 2771890"/>
                      <a:gd name="connsiteY13" fmla="*/ 984885 h 984885"/>
                      <a:gd name="connsiteX14" fmla="*/ 0 w 2771890"/>
                      <a:gd name="connsiteY14" fmla="*/ 984885 h 984885"/>
                      <a:gd name="connsiteX15" fmla="*/ 0 w 2771890"/>
                      <a:gd name="connsiteY15" fmla="*/ 686136 h 984885"/>
                      <a:gd name="connsiteX16" fmla="*/ 0 w 2771890"/>
                      <a:gd name="connsiteY16" fmla="*/ 357841 h 984885"/>
                      <a:gd name="connsiteX17" fmla="*/ 0 w 2771890"/>
                      <a:gd name="connsiteY17" fmla="*/ 0 h 9848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771890" h="984885" extrusionOk="0">
                        <a:moveTo>
                          <a:pt x="0" y="0"/>
                        </a:moveTo>
                        <a:cubicBezTo>
                          <a:pt x="170463" y="-15548"/>
                          <a:pt x="446296" y="17425"/>
                          <a:pt x="582097" y="0"/>
                        </a:cubicBezTo>
                        <a:cubicBezTo>
                          <a:pt x="735270" y="-24394"/>
                          <a:pt x="1004696" y="38958"/>
                          <a:pt x="1108756" y="0"/>
                        </a:cubicBezTo>
                        <a:cubicBezTo>
                          <a:pt x="1231754" y="-12466"/>
                          <a:pt x="1563546" y="24331"/>
                          <a:pt x="1718572" y="0"/>
                        </a:cubicBezTo>
                        <a:cubicBezTo>
                          <a:pt x="1900969" y="-22628"/>
                          <a:pt x="1977311" y="31842"/>
                          <a:pt x="2189793" y="0"/>
                        </a:cubicBezTo>
                        <a:cubicBezTo>
                          <a:pt x="2368348" y="-25487"/>
                          <a:pt x="2550454" y="-2522"/>
                          <a:pt x="2771890" y="0"/>
                        </a:cubicBezTo>
                        <a:cubicBezTo>
                          <a:pt x="2814870" y="79958"/>
                          <a:pt x="2739923" y="182839"/>
                          <a:pt x="2771890" y="347992"/>
                        </a:cubicBezTo>
                        <a:cubicBezTo>
                          <a:pt x="2810071" y="526064"/>
                          <a:pt x="2719429" y="509247"/>
                          <a:pt x="2771890" y="666439"/>
                        </a:cubicBezTo>
                        <a:cubicBezTo>
                          <a:pt x="2845542" y="834207"/>
                          <a:pt x="2769513" y="890349"/>
                          <a:pt x="2771890" y="984885"/>
                        </a:cubicBezTo>
                        <a:cubicBezTo>
                          <a:pt x="2645171" y="993515"/>
                          <a:pt x="2560222" y="958270"/>
                          <a:pt x="2460884" y="984885"/>
                        </a:cubicBezTo>
                        <a:cubicBezTo>
                          <a:pt x="2361546" y="1011500"/>
                          <a:pt x="2293697" y="983243"/>
                          <a:pt x="2162074" y="984885"/>
                        </a:cubicBezTo>
                        <a:cubicBezTo>
                          <a:pt x="1932820" y="993952"/>
                          <a:pt x="1741850" y="961691"/>
                          <a:pt x="1663134" y="984885"/>
                        </a:cubicBezTo>
                        <a:cubicBezTo>
                          <a:pt x="1513709" y="976243"/>
                          <a:pt x="1318324" y="969377"/>
                          <a:pt x="1164194" y="984885"/>
                        </a:cubicBezTo>
                        <a:cubicBezTo>
                          <a:pt x="979169" y="1015327"/>
                          <a:pt x="861344" y="940497"/>
                          <a:pt x="609816" y="984885"/>
                        </a:cubicBezTo>
                        <a:cubicBezTo>
                          <a:pt x="383799" y="1039432"/>
                          <a:pt x="273761" y="986013"/>
                          <a:pt x="0" y="984885"/>
                        </a:cubicBezTo>
                        <a:cubicBezTo>
                          <a:pt x="-50954" y="869608"/>
                          <a:pt x="21137" y="825419"/>
                          <a:pt x="0" y="686136"/>
                        </a:cubicBezTo>
                        <a:cubicBezTo>
                          <a:pt x="-21317" y="544857"/>
                          <a:pt x="20830" y="506126"/>
                          <a:pt x="0" y="357841"/>
                        </a:cubicBezTo>
                        <a:cubicBezTo>
                          <a:pt x="-45499" y="219750"/>
                          <a:pt x="34501" y="15350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fr-FR" sz="145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Une fois l’avenant signé par le représentant légal </a:t>
            </a:r>
            <a:r>
              <a:rPr lang="fr-FR" sz="1450" kern="0">
                <a:solidFill>
                  <a:srgbClr val="3E454A"/>
                </a:solidFill>
              </a:rPr>
              <a:t>le porteur de carte pourra effectuer ses paiements sur internet.</a:t>
            </a:r>
            <a:endParaRPr kumimoji="0" lang="fr-FR" sz="1467" b="0" i="0" u="none" strike="noStrike" kern="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sp>
        <p:nvSpPr>
          <p:cNvPr id="18" name="Rectangle à coins arrondis 13">
            <a:extLst>
              <a:ext uri="{FF2B5EF4-FFF2-40B4-BE49-F238E27FC236}">
                <a16:creationId xmlns:a16="http://schemas.microsoft.com/office/drawing/2014/main" id="{1A928F6A-059C-45AB-B52C-556A19DE1228}"/>
              </a:ext>
            </a:extLst>
          </p:cNvPr>
          <p:cNvSpPr/>
          <p:nvPr/>
        </p:nvSpPr>
        <p:spPr>
          <a:xfrm>
            <a:off x="258528" y="2128957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977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 lIns="91440" tIns="45720" rIns="91440" bIns="45720" anchor="t"/>
          <a:lstStyle/>
          <a:p>
            <a:pPr marL="215900" indent="-215900"/>
            <a:endParaRPr lang="fr-FR">
              <a:cs typeface="Arial"/>
            </a:endParaRPr>
          </a:p>
          <a:p>
            <a:pPr marL="215900" indent="-215900"/>
            <a:endParaRPr lang="fr-FR">
              <a:cs typeface="Arial"/>
            </a:endParaRPr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pPr marL="215900" indent="-215900"/>
            <a:endParaRPr lang="fr-FR">
              <a:cs typeface="Arial"/>
            </a:endParaRPr>
          </a:p>
          <a:p>
            <a:pPr marL="215900" indent="-215900"/>
            <a:endParaRPr lang="fr-FR">
              <a:cs typeface="Arial"/>
            </a:endParaRPr>
          </a:p>
          <a:p>
            <a:pPr marL="0" indent="0">
              <a:buNone/>
            </a:pP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Point d’attention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Mise en place Habilitation Paiement 3DS </a:t>
            </a: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5D136C72-EA1D-46A1-AB73-12664A1406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8" y="2295342"/>
            <a:ext cx="798894" cy="5413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1CB349-AACA-4584-8F46-0DB7FAAF771E}"/>
              </a:ext>
            </a:extLst>
          </p:cNvPr>
          <p:cNvSpPr/>
          <p:nvPr/>
        </p:nvSpPr>
        <p:spPr>
          <a:xfrm>
            <a:off x="1210491" y="2340441"/>
            <a:ext cx="10423035" cy="1397104"/>
          </a:xfrm>
          <a:custGeom>
            <a:avLst/>
            <a:gdLst>
              <a:gd name="connsiteX0" fmla="*/ 0 w 10423035"/>
              <a:gd name="connsiteY0" fmla="*/ 0 h 1397104"/>
              <a:gd name="connsiteX1" fmla="*/ 694869 w 10423035"/>
              <a:gd name="connsiteY1" fmla="*/ 0 h 1397104"/>
              <a:gd name="connsiteX2" fmla="*/ 1181277 w 10423035"/>
              <a:gd name="connsiteY2" fmla="*/ 0 h 1397104"/>
              <a:gd name="connsiteX3" fmla="*/ 1667686 w 10423035"/>
              <a:gd name="connsiteY3" fmla="*/ 0 h 1397104"/>
              <a:gd name="connsiteX4" fmla="*/ 2362555 w 10423035"/>
              <a:gd name="connsiteY4" fmla="*/ 0 h 1397104"/>
              <a:gd name="connsiteX5" fmla="*/ 3265884 w 10423035"/>
              <a:gd name="connsiteY5" fmla="*/ 0 h 1397104"/>
              <a:gd name="connsiteX6" fmla="*/ 3856523 w 10423035"/>
              <a:gd name="connsiteY6" fmla="*/ 0 h 1397104"/>
              <a:gd name="connsiteX7" fmla="*/ 4447162 w 10423035"/>
              <a:gd name="connsiteY7" fmla="*/ 0 h 1397104"/>
              <a:gd name="connsiteX8" fmla="*/ 5350491 w 10423035"/>
              <a:gd name="connsiteY8" fmla="*/ 0 h 1397104"/>
              <a:gd name="connsiteX9" fmla="*/ 6149591 w 10423035"/>
              <a:gd name="connsiteY9" fmla="*/ 0 h 1397104"/>
              <a:gd name="connsiteX10" fmla="*/ 6740229 w 10423035"/>
              <a:gd name="connsiteY10" fmla="*/ 0 h 1397104"/>
              <a:gd name="connsiteX11" fmla="*/ 7226638 w 10423035"/>
              <a:gd name="connsiteY11" fmla="*/ 0 h 1397104"/>
              <a:gd name="connsiteX12" fmla="*/ 7817276 w 10423035"/>
              <a:gd name="connsiteY12" fmla="*/ 0 h 1397104"/>
              <a:gd name="connsiteX13" fmla="*/ 8303685 w 10423035"/>
              <a:gd name="connsiteY13" fmla="*/ 0 h 1397104"/>
              <a:gd name="connsiteX14" fmla="*/ 9102784 w 10423035"/>
              <a:gd name="connsiteY14" fmla="*/ 0 h 1397104"/>
              <a:gd name="connsiteX15" fmla="*/ 9484962 w 10423035"/>
              <a:gd name="connsiteY15" fmla="*/ 0 h 1397104"/>
              <a:gd name="connsiteX16" fmla="*/ 10423035 w 10423035"/>
              <a:gd name="connsiteY16" fmla="*/ 0 h 1397104"/>
              <a:gd name="connsiteX17" fmla="*/ 10423035 w 10423035"/>
              <a:gd name="connsiteY17" fmla="*/ 670610 h 1397104"/>
              <a:gd name="connsiteX18" fmla="*/ 10423035 w 10423035"/>
              <a:gd name="connsiteY18" fmla="*/ 1397104 h 1397104"/>
              <a:gd name="connsiteX19" fmla="*/ 10040857 w 10423035"/>
              <a:gd name="connsiteY19" fmla="*/ 1397104 h 1397104"/>
              <a:gd name="connsiteX20" fmla="*/ 9345988 w 10423035"/>
              <a:gd name="connsiteY20" fmla="*/ 1397104 h 1397104"/>
              <a:gd name="connsiteX21" fmla="*/ 8546889 w 10423035"/>
              <a:gd name="connsiteY21" fmla="*/ 1397104 h 1397104"/>
              <a:gd name="connsiteX22" fmla="*/ 7956250 w 10423035"/>
              <a:gd name="connsiteY22" fmla="*/ 1397104 h 1397104"/>
              <a:gd name="connsiteX23" fmla="*/ 7469842 w 10423035"/>
              <a:gd name="connsiteY23" fmla="*/ 1397104 h 1397104"/>
              <a:gd name="connsiteX24" fmla="*/ 6879203 w 10423035"/>
              <a:gd name="connsiteY24" fmla="*/ 1397104 h 1397104"/>
              <a:gd name="connsiteX25" fmla="*/ 6080104 w 10423035"/>
              <a:gd name="connsiteY25" fmla="*/ 1397104 h 1397104"/>
              <a:gd name="connsiteX26" fmla="*/ 5176774 w 10423035"/>
              <a:gd name="connsiteY26" fmla="*/ 1397104 h 1397104"/>
              <a:gd name="connsiteX27" fmla="*/ 4273444 w 10423035"/>
              <a:gd name="connsiteY27" fmla="*/ 1397104 h 1397104"/>
              <a:gd name="connsiteX28" fmla="*/ 3578575 w 10423035"/>
              <a:gd name="connsiteY28" fmla="*/ 1397104 h 1397104"/>
              <a:gd name="connsiteX29" fmla="*/ 2883706 w 10423035"/>
              <a:gd name="connsiteY29" fmla="*/ 1397104 h 1397104"/>
              <a:gd name="connsiteX30" fmla="*/ 2501528 w 10423035"/>
              <a:gd name="connsiteY30" fmla="*/ 1397104 h 1397104"/>
              <a:gd name="connsiteX31" fmla="*/ 1806659 w 10423035"/>
              <a:gd name="connsiteY31" fmla="*/ 1397104 h 1397104"/>
              <a:gd name="connsiteX32" fmla="*/ 1320251 w 10423035"/>
              <a:gd name="connsiteY32" fmla="*/ 1397104 h 1397104"/>
              <a:gd name="connsiteX33" fmla="*/ 625382 w 10423035"/>
              <a:gd name="connsiteY33" fmla="*/ 1397104 h 1397104"/>
              <a:gd name="connsiteX34" fmla="*/ 0 w 10423035"/>
              <a:gd name="connsiteY34" fmla="*/ 1397104 h 1397104"/>
              <a:gd name="connsiteX35" fmla="*/ 0 w 10423035"/>
              <a:gd name="connsiteY35" fmla="*/ 670610 h 1397104"/>
              <a:gd name="connsiteX36" fmla="*/ 0 w 10423035"/>
              <a:gd name="connsiteY36" fmla="*/ 0 h 1397104"/>
              <a:gd name="connsiteX0" fmla="*/ 0 w 10423035"/>
              <a:gd name="connsiteY0" fmla="*/ 0 h 1397104"/>
              <a:gd name="connsiteX1" fmla="*/ 590639 w 10423035"/>
              <a:gd name="connsiteY1" fmla="*/ 0 h 1397104"/>
              <a:gd name="connsiteX2" fmla="*/ 1493968 w 10423035"/>
              <a:gd name="connsiteY2" fmla="*/ 0 h 1397104"/>
              <a:gd name="connsiteX3" fmla="*/ 2397298 w 10423035"/>
              <a:gd name="connsiteY3" fmla="*/ 0 h 1397104"/>
              <a:gd name="connsiteX4" fmla="*/ 2883706 w 10423035"/>
              <a:gd name="connsiteY4" fmla="*/ 0 h 1397104"/>
              <a:gd name="connsiteX5" fmla="*/ 3474345 w 10423035"/>
              <a:gd name="connsiteY5" fmla="*/ 0 h 1397104"/>
              <a:gd name="connsiteX6" fmla="*/ 3960753 w 10423035"/>
              <a:gd name="connsiteY6" fmla="*/ 0 h 1397104"/>
              <a:gd name="connsiteX7" fmla="*/ 4551392 w 10423035"/>
              <a:gd name="connsiteY7" fmla="*/ 0 h 1397104"/>
              <a:gd name="connsiteX8" fmla="*/ 5037800 w 10423035"/>
              <a:gd name="connsiteY8" fmla="*/ 0 h 1397104"/>
              <a:gd name="connsiteX9" fmla="*/ 5628439 w 10423035"/>
              <a:gd name="connsiteY9" fmla="*/ 0 h 1397104"/>
              <a:gd name="connsiteX10" fmla="*/ 6531769 w 10423035"/>
              <a:gd name="connsiteY10" fmla="*/ 0 h 1397104"/>
              <a:gd name="connsiteX11" fmla="*/ 7122407 w 10423035"/>
              <a:gd name="connsiteY11" fmla="*/ 0 h 1397104"/>
              <a:gd name="connsiteX12" fmla="*/ 7608816 w 10423035"/>
              <a:gd name="connsiteY12" fmla="*/ 0 h 1397104"/>
              <a:gd name="connsiteX13" fmla="*/ 7990993 w 10423035"/>
              <a:gd name="connsiteY13" fmla="*/ 0 h 1397104"/>
              <a:gd name="connsiteX14" fmla="*/ 8373171 w 10423035"/>
              <a:gd name="connsiteY14" fmla="*/ 0 h 1397104"/>
              <a:gd name="connsiteX15" fmla="*/ 8859580 w 10423035"/>
              <a:gd name="connsiteY15" fmla="*/ 0 h 1397104"/>
              <a:gd name="connsiteX16" fmla="*/ 9345988 w 10423035"/>
              <a:gd name="connsiteY16" fmla="*/ 0 h 1397104"/>
              <a:gd name="connsiteX17" fmla="*/ 9873741 w 10423035"/>
              <a:gd name="connsiteY17" fmla="*/ 0 h 1397104"/>
              <a:gd name="connsiteX18" fmla="*/ 10423035 w 10423035"/>
              <a:gd name="connsiteY18" fmla="*/ 0 h 1397104"/>
              <a:gd name="connsiteX19" fmla="*/ 10423035 w 10423035"/>
              <a:gd name="connsiteY19" fmla="*/ 656639 h 1397104"/>
              <a:gd name="connsiteX20" fmla="*/ 10423035 w 10423035"/>
              <a:gd name="connsiteY20" fmla="*/ 1397104 h 1397104"/>
              <a:gd name="connsiteX21" fmla="*/ 9519705 w 10423035"/>
              <a:gd name="connsiteY21" fmla="*/ 1397104 h 1397104"/>
              <a:gd name="connsiteX22" fmla="*/ 8616376 w 10423035"/>
              <a:gd name="connsiteY22" fmla="*/ 1397104 h 1397104"/>
              <a:gd name="connsiteX23" fmla="*/ 7817276 w 10423035"/>
              <a:gd name="connsiteY23" fmla="*/ 1397104 h 1397104"/>
              <a:gd name="connsiteX24" fmla="*/ 7226638 w 10423035"/>
              <a:gd name="connsiteY24" fmla="*/ 1397104 h 1397104"/>
              <a:gd name="connsiteX25" fmla="*/ 6323308 w 10423035"/>
              <a:gd name="connsiteY25" fmla="*/ 1397104 h 1397104"/>
              <a:gd name="connsiteX26" fmla="*/ 5419978 w 10423035"/>
              <a:gd name="connsiteY26" fmla="*/ 1397104 h 1397104"/>
              <a:gd name="connsiteX27" fmla="*/ 5037800 w 10423035"/>
              <a:gd name="connsiteY27" fmla="*/ 1397104 h 1397104"/>
              <a:gd name="connsiteX28" fmla="*/ 4134471 w 10423035"/>
              <a:gd name="connsiteY28" fmla="*/ 1397104 h 1397104"/>
              <a:gd name="connsiteX29" fmla="*/ 3543832 w 10423035"/>
              <a:gd name="connsiteY29" fmla="*/ 1397104 h 1397104"/>
              <a:gd name="connsiteX30" fmla="*/ 3161654 w 10423035"/>
              <a:gd name="connsiteY30" fmla="*/ 1397104 h 1397104"/>
              <a:gd name="connsiteX31" fmla="*/ 2779476 w 10423035"/>
              <a:gd name="connsiteY31" fmla="*/ 1397104 h 1397104"/>
              <a:gd name="connsiteX32" fmla="*/ 2188837 w 10423035"/>
              <a:gd name="connsiteY32" fmla="*/ 1397104 h 1397104"/>
              <a:gd name="connsiteX33" fmla="*/ 1493968 w 10423035"/>
              <a:gd name="connsiteY33" fmla="*/ 1397104 h 1397104"/>
              <a:gd name="connsiteX34" fmla="*/ 903330 w 10423035"/>
              <a:gd name="connsiteY34" fmla="*/ 1397104 h 1397104"/>
              <a:gd name="connsiteX35" fmla="*/ 0 w 10423035"/>
              <a:gd name="connsiteY35" fmla="*/ 1397104 h 1397104"/>
              <a:gd name="connsiteX36" fmla="*/ 0 w 10423035"/>
              <a:gd name="connsiteY36" fmla="*/ 712523 h 1397104"/>
              <a:gd name="connsiteX37" fmla="*/ 0 w 10423035"/>
              <a:gd name="connsiteY37" fmla="*/ 0 h 1397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423035" h="1397104" fill="none" extrusionOk="0">
                <a:moveTo>
                  <a:pt x="0" y="0"/>
                </a:moveTo>
                <a:cubicBezTo>
                  <a:pt x="213980" y="14253"/>
                  <a:pt x="534070" y="-37346"/>
                  <a:pt x="694869" y="0"/>
                </a:cubicBezTo>
                <a:cubicBezTo>
                  <a:pt x="896925" y="39111"/>
                  <a:pt x="1041100" y="-4772"/>
                  <a:pt x="1181277" y="0"/>
                </a:cubicBezTo>
                <a:cubicBezTo>
                  <a:pt x="1333255" y="20163"/>
                  <a:pt x="1510161" y="-9557"/>
                  <a:pt x="1667686" y="0"/>
                </a:cubicBezTo>
                <a:cubicBezTo>
                  <a:pt x="1766791" y="-6590"/>
                  <a:pt x="2158710" y="-8085"/>
                  <a:pt x="2362555" y="0"/>
                </a:cubicBezTo>
                <a:cubicBezTo>
                  <a:pt x="2585814" y="-22242"/>
                  <a:pt x="3018343" y="-32804"/>
                  <a:pt x="3265884" y="0"/>
                </a:cubicBezTo>
                <a:cubicBezTo>
                  <a:pt x="3564123" y="-24074"/>
                  <a:pt x="3674295" y="-32913"/>
                  <a:pt x="3856523" y="0"/>
                </a:cubicBezTo>
                <a:cubicBezTo>
                  <a:pt x="4030711" y="38349"/>
                  <a:pt x="4312482" y="235"/>
                  <a:pt x="4447162" y="0"/>
                </a:cubicBezTo>
                <a:cubicBezTo>
                  <a:pt x="4657290" y="-12972"/>
                  <a:pt x="4915877" y="-68700"/>
                  <a:pt x="5350491" y="0"/>
                </a:cubicBezTo>
                <a:cubicBezTo>
                  <a:pt x="5713873" y="35928"/>
                  <a:pt x="5775715" y="24062"/>
                  <a:pt x="6149591" y="0"/>
                </a:cubicBezTo>
                <a:cubicBezTo>
                  <a:pt x="6529627" y="-20430"/>
                  <a:pt x="6557874" y="-13411"/>
                  <a:pt x="6740229" y="0"/>
                </a:cubicBezTo>
                <a:cubicBezTo>
                  <a:pt x="6915376" y="-12890"/>
                  <a:pt x="7109105" y="-4047"/>
                  <a:pt x="7226638" y="0"/>
                </a:cubicBezTo>
                <a:cubicBezTo>
                  <a:pt x="7324603" y="-20959"/>
                  <a:pt x="7646224" y="-11526"/>
                  <a:pt x="7817276" y="0"/>
                </a:cubicBezTo>
                <a:cubicBezTo>
                  <a:pt x="8008245" y="11333"/>
                  <a:pt x="8196500" y="28697"/>
                  <a:pt x="8303685" y="0"/>
                </a:cubicBezTo>
                <a:cubicBezTo>
                  <a:pt x="8418665" y="-53955"/>
                  <a:pt x="8811558" y="39887"/>
                  <a:pt x="9102784" y="0"/>
                </a:cubicBezTo>
                <a:cubicBezTo>
                  <a:pt x="9379837" y="29000"/>
                  <a:pt x="9297583" y="3869"/>
                  <a:pt x="9484962" y="0"/>
                </a:cubicBezTo>
                <a:cubicBezTo>
                  <a:pt x="9664437" y="-23937"/>
                  <a:pt x="10139407" y="-61355"/>
                  <a:pt x="10423035" y="0"/>
                </a:cubicBezTo>
                <a:cubicBezTo>
                  <a:pt x="10376213" y="116958"/>
                  <a:pt x="10456874" y="325057"/>
                  <a:pt x="10423035" y="670610"/>
                </a:cubicBezTo>
                <a:cubicBezTo>
                  <a:pt x="10405271" y="985320"/>
                  <a:pt x="10413651" y="1238227"/>
                  <a:pt x="10423035" y="1397104"/>
                </a:cubicBezTo>
                <a:cubicBezTo>
                  <a:pt x="10289577" y="1407850"/>
                  <a:pt x="10203720" y="1382037"/>
                  <a:pt x="10040857" y="1397104"/>
                </a:cubicBezTo>
                <a:cubicBezTo>
                  <a:pt x="9870498" y="1434431"/>
                  <a:pt x="9584416" y="1400723"/>
                  <a:pt x="9345988" y="1397104"/>
                </a:cubicBezTo>
                <a:cubicBezTo>
                  <a:pt x="9157808" y="1381935"/>
                  <a:pt x="8908446" y="1471854"/>
                  <a:pt x="8546889" y="1397104"/>
                </a:cubicBezTo>
                <a:cubicBezTo>
                  <a:pt x="8199932" y="1377604"/>
                  <a:pt x="8113630" y="1410208"/>
                  <a:pt x="7956250" y="1397104"/>
                </a:cubicBezTo>
                <a:cubicBezTo>
                  <a:pt x="7812580" y="1410836"/>
                  <a:pt x="7703427" y="1402293"/>
                  <a:pt x="7469842" y="1397104"/>
                </a:cubicBezTo>
                <a:cubicBezTo>
                  <a:pt x="7256999" y="1387572"/>
                  <a:pt x="7118455" y="1409458"/>
                  <a:pt x="6879203" y="1397104"/>
                </a:cubicBezTo>
                <a:cubicBezTo>
                  <a:pt x="6647417" y="1381395"/>
                  <a:pt x="6352946" y="1449483"/>
                  <a:pt x="6080104" y="1397104"/>
                </a:cubicBezTo>
                <a:cubicBezTo>
                  <a:pt x="5750878" y="1346924"/>
                  <a:pt x="5401297" y="1377858"/>
                  <a:pt x="5176774" y="1397104"/>
                </a:cubicBezTo>
                <a:cubicBezTo>
                  <a:pt x="4970808" y="1367948"/>
                  <a:pt x="4565840" y="1401324"/>
                  <a:pt x="4273444" y="1397104"/>
                </a:cubicBezTo>
                <a:cubicBezTo>
                  <a:pt x="3998492" y="1403669"/>
                  <a:pt x="3906296" y="1430629"/>
                  <a:pt x="3578575" y="1397104"/>
                </a:cubicBezTo>
                <a:cubicBezTo>
                  <a:pt x="3214601" y="1385934"/>
                  <a:pt x="3140266" y="1373783"/>
                  <a:pt x="2883706" y="1397104"/>
                </a:cubicBezTo>
                <a:cubicBezTo>
                  <a:pt x="2646564" y="1413416"/>
                  <a:pt x="2613485" y="1404576"/>
                  <a:pt x="2501528" y="1397104"/>
                </a:cubicBezTo>
                <a:cubicBezTo>
                  <a:pt x="2359080" y="1417645"/>
                  <a:pt x="2166425" y="1425968"/>
                  <a:pt x="1806659" y="1397104"/>
                </a:cubicBezTo>
                <a:cubicBezTo>
                  <a:pt x="1465239" y="1376524"/>
                  <a:pt x="1508566" y="1397137"/>
                  <a:pt x="1320251" y="1397104"/>
                </a:cubicBezTo>
                <a:cubicBezTo>
                  <a:pt x="1107902" y="1403299"/>
                  <a:pt x="923243" y="1411377"/>
                  <a:pt x="625382" y="1397104"/>
                </a:cubicBezTo>
                <a:cubicBezTo>
                  <a:pt x="323629" y="1381919"/>
                  <a:pt x="227371" y="1376089"/>
                  <a:pt x="0" y="1397104"/>
                </a:cubicBezTo>
                <a:cubicBezTo>
                  <a:pt x="39464" y="1109213"/>
                  <a:pt x="15061" y="835096"/>
                  <a:pt x="0" y="670610"/>
                </a:cubicBezTo>
                <a:cubicBezTo>
                  <a:pt x="-9695" y="523784"/>
                  <a:pt x="-12921" y="179530"/>
                  <a:pt x="0" y="0"/>
                </a:cubicBezTo>
                <a:close/>
              </a:path>
              <a:path w="10423035" h="1397104" stroke="0" extrusionOk="0">
                <a:moveTo>
                  <a:pt x="0" y="0"/>
                </a:moveTo>
                <a:cubicBezTo>
                  <a:pt x="255008" y="27968"/>
                  <a:pt x="439798" y="-48891"/>
                  <a:pt x="590639" y="0"/>
                </a:cubicBezTo>
                <a:cubicBezTo>
                  <a:pt x="748693" y="33906"/>
                  <a:pt x="1193056" y="3367"/>
                  <a:pt x="1493968" y="0"/>
                </a:cubicBezTo>
                <a:cubicBezTo>
                  <a:pt x="1812045" y="-65574"/>
                  <a:pt x="2101738" y="-36239"/>
                  <a:pt x="2397298" y="0"/>
                </a:cubicBezTo>
                <a:cubicBezTo>
                  <a:pt x="2691852" y="38753"/>
                  <a:pt x="2654339" y="6615"/>
                  <a:pt x="2883706" y="0"/>
                </a:cubicBezTo>
                <a:cubicBezTo>
                  <a:pt x="3118859" y="-17232"/>
                  <a:pt x="3322753" y="32624"/>
                  <a:pt x="3474345" y="0"/>
                </a:cubicBezTo>
                <a:cubicBezTo>
                  <a:pt x="3635697" y="-10047"/>
                  <a:pt x="3841149" y="-6448"/>
                  <a:pt x="3960753" y="0"/>
                </a:cubicBezTo>
                <a:cubicBezTo>
                  <a:pt x="4102020" y="5147"/>
                  <a:pt x="4350256" y="13897"/>
                  <a:pt x="4551392" y="0"/>
                </a:cubicBezTo>
                <a:cubicBezTo>
                  <a:pt x="4726280" y="-6423"/>
                  <a:pt x="4921905" y="22523"/>
                  <a:pt x="5037800" y="0"/>
                </a:cubicBezTo>
                <a:cubicBezTo>
                  <a:pt x="5159564" y="-19300"/>
                  <a:pt x="5503075" y="18252"/>
                  <a:pt x="5628439" y="0"/>
                </a:cubicBezTo>
                <a:cubicBezTo>
                  <a:pt x="5761492" y="-18513"/>
                  <a:pt x="6242612" y="-36458"/>
                  <a:pt x="6531769" y="0"/>
                </a:cubicBezTo>
                <a:cubicBezTo>
                  <a:pt x="6786741" y="46141"/>
                  <a:pt x="6916394" y="-38661"/>
                  <a:pt x="7122407" y="0"/>
                </a:cubicBezTo>
                <a:cubicBezTo>
                  <a:pt x="7308818" y="3789"/>
                  <a:pt x="7459940" y="3491"/>
                  <a:pt x="7608816" y="0"/>
                </a:cubicBezTo>
                <a:cubicBezTo>
                  <a:pt x="7759158" y="-12096"/>
                  <a:pt x="7891868" y="19604"/>
                  <a:pt x="7990993" y="0"/>
                </a:cubicBezTo>
                <a:cubicBezTo>
                  <a:pt x="8107038" y="-12139"/>
                  <a:pt x="8189781" y="832"/>
                  <a:pt x="8373171" y="0"/>
                </a:cubicBezTo>
                <a:cubicBezTo>
                  <a:pt x="8561993" y="-15427"/>
                  <a:pt x="8632164" y="-18133"/>
                  <a:pt x="8859580" y="0"/>
                </a:cubicBezTo>
                <a:cubicBezTo>
                  <a:pt x="9114857" y="17230"/>
                  <a:pt x="9241022" y="19337"/>
                  <a:pt x="9345988" y="0"/>
                </a:cubicBezTo>
                <a:cubicBezTo>
                  <a:pt x="9471349" y="16341"/>
                  <a:pt x="9622892" y="24968"/>
                  <a:pt x="9873741" y="0"/>
                </a:cubicBezTo>
                <a:cubicBezTo>
                  <a:pt x="10124590" y="-24968"/>
                  <a:pt x="10170180" y="26739"/>
                  <a:pt x="10423035" y="0"/>
                </a:cubicBezTo>
                <a:cubicBezTo>
                  <a:pt x="10439221" y="285348"/>
                  <a:pt x="10434205" y="391919"/>
                  <a:pt x="10423035" y="656639"/>
                </a:cubicBezTo>
                <a:cubicBezTo>
                  <a:pt x="10396732" y="937668"/>
                  <a:pt x="10400756" y="1087294"/>
                  <a:pt x="10423035" y="1397104"/>
                </a:cubicBezTo>
                <a:cubicBezTo>
                  <a:pt x="10038471" y="1415210"/>
                  <a:pt x="9941345" y="1413813"/>
                  <a:pt x="9519705" y="1397104"/>
                </a:cubicBezTo>
                <a:cubicBezTo>
                  <a:pt x="9067232" y="1351621"/>
                  <a:pt x="8849955" y="1354547"/>
                  <a:pt x="8616376" y="1397104"/>
                </a:cubicBezTo>
                <a:cubicBezTo>
                  <a:pt x="8378386" y="1432438"/>
                  <a:pt x="8008947" y="1426277"/>
                  <a:pt x="7817276" y="1397104"/>
                </a:cubicBezTo>
                <a:cubicBezTo>
                  <a:pt x="7593455" y="1362934"/>
                  <a:pt x="7432633" y="1366409"/>
                  <a:pt x="7226638" y="1397104"/>
                </a:cubicBezTo>
                <a:cubicBezTo>
                  <a:pt x="7046510" y="1454572"/>
                  <a:pt x="6772784" y="1394204"/>
                  <a:pt x="6323308" y="1397104"/>
                </a:cubicBezTo>
                <a:cubicBezTo>
                  <a:pt x="5884687" y="1399800"/>
                  <a:pt x="5816223" y="1438904"/>
                  <a:pt x="5419978" y="1397104"/>
                </a:cubicBezTo>
                <a:cubicBezTo>
                  <a:pt x="5022181" y="1352350"/>
                  <a:pt x="5107568" y="1406200"/>
                  <a:pt x="5037800" y="1397104"/>
                </a:cubicBezTo>
                <a:cubicBezTo>
                  <a:pt x="4877827" y="1429830"/>
                  <a:pt x="4600327" y="1354137"/>
                  <a:pt x="4134471" y="1397104"/>
                </a:cubicBezTo>
                <a:cubicBezTo>
                  <a:pt x="3692448" y="1433776"/>
                  <a:pt x="3676786" y="1405370"/>
                  <a:pt x="3543832" y="1397104"/>
                </a:cubicBezTo>
                <a:cubicBezTo>
                  <a:pt x="3420916" y="1374277"/>
                  <a:pt x="3294054" y="1353901"/>
                  <a:pt x="3161654" y="1397104"/>
                </a:cubicBezTo>
                <a:cubicBezTo>
                  <a:pt x="3035582" y="1400708"/>
                  <a:pt x="2864435" y="1416671"/>
                  <a:pt x="2779476" y="1397104"/>
                </a:cubicBezTo>
                <a:cubicBezTo>
                  <a:pt x="2678597" y="1377549"/>
                  <a:pt x="2323550" y="1452536"/>
                  <a:pt x="2188837" y="1397104"/>
                </a:cubicBezTo>
                <a:cubicBezTo>
                  <a:pt x="2040822" y="1379383"/>
                  <a:pt x="1806753" y="1439630"/>
                  <a:pt x="1493968" y="1397104"/>
                </a:cubicBezTo>
                <a:cubicBezTo>
                  <a:pt x="1181000" y="1389718"/>
                  <a:pt x="1031298" y="1399532"/>
                  <a:pt x="903330" y="1397104"/>
                </a:cubicBezTo>
                <a:cubicBezTo>
                  <a:pt x="771322" y="1438721"/>
                  <a:pt x="298037" y="1497538"/>
                  <a:pt x="0" y="1397104"/>
                </a:cubicBezTo>
                <a:cubicBezTo>
                  <a:pt x="-2747" y="1061810"/>
                  <a:pt x="23791" y="1038945"/>
                  <a:pt x="0" y="712523"/>
                </a:cubicBezTo>
                <a:cubicBezTo>
                  <a:pt x="-20108" y="382700"/>
                  <a:pt x="15551" y="191101"/>
                  <a:pt x="0" y="0"/>
                </a:cubicBezTo>
                <a:close/>
              </a:path>
              <a:path w="10423035" h="1397104" fill="none" stroke="0" extrusionOk="0">
                <a:moveTo>
                  <a:pt x="0" y="0"/>
                </a:moveTo>
                <a:cubicBezTo>
                  <a:pt x="199118" y="41439"/>
                  <a:pt x="496638" y="-6814"/>
                  <a:pt x="694869" y="0"/>
                </a:cubicBezTo>
                <a:cubicBezTo>
                  <a:pt x="846842" y="-5990"/>
                  <a:pt x="997428" y="-19450"/>
                  <a:pt x="1181277" y="0"/>
                </a:cubicBezTo>
                <a:cubicBezTo>
                  <a:pt x="1319960" y="36506"/>
                  <a:pt x="1554653" y="-14720"/>
                  <a:pt x="1667686" y="0"/>
                </a:cubicBezTo>
                <a:cubicBezTo>
                  <a:pt x="1853040" y="24699"/>
                  <a:pt x="2163781" y="-13803"/>
                  <a:pt x="2362555" y="0"/>
                </a:cubicBezTo>
                <a:cubicBezTo>
                  <a:pt x="2512495" y="17826"/>
                  <a:pt x="2960415" y="-24932"/>
                  <a:pt x="3265884" y="0"/>
                </a:cubicBezTo>
                <a:cubicBezTo>
                  <a:pt x="3557498" y="10301"/>
                  <a:pt x="3678966" y="-20450"/>
                  <a:pt x="3856523" y="0"/>
                </a:cubicBezTo>
                <a:cubicBezTo>
                  <a:pt x="4015878" y="40603"/>
                  <a:pt x="4310498" y="-44213"/>
                  <a:pt x="4447162" y="0"/>
                </a:cubicBezTo>
                <a:cubicBezTo>
                  <a:pt x="4494024" y="-5186"/>
                  <a:pt x="4904399" y="-39535"/>
                  <a:pt x="5350491" y="0"/>
                </a:cubicBezTo>
                <a:cubicBezTo>
                  <a:pt x="5718166" y="21313"/>
                  <a:pt x="5772064" y="25530"/>
                  <a:pt x="6149591" y="0"/>
                </a:cubicBezTo>
                <a:cubicBezTo>
                  <a:pt x="6525385" y="-23374"/>
                  <a:pt x="6560001" y="-14278"/>
                  <a:pt x="6740229" y="0"/>
                </a:cubicBezTo>
                <a:cubicBezTo>
                  <a:pt x="6922193" y="30854"/>
                  <a:pt x="7120971" y="-1120"/>
                  <a:pt x="7226638" y="0"/>
                </a:cubicBezTo>
                <a:cubicBezTo>
                  <a:pt x="7342132" y="-7580"/>
                  <a:pt x="7641719" y="-16058"/>
                  <a:pt x="7817276" y="0"/>
                </a:cubicBezTo>
                <a:cubicBezTo>
                  <a:pt x="7994363" y="29950"/>
                  <a:pt x="8177385" y="1783"/>
                  <a:pt x="8303685" y="0"/>
                </a:cubicBezTo>
                <a:cubicBezTo>
                  <a:pt x="8458383" y="13942"/>
                  <a:pt x="8838924" y="-7336"/>
                  <a:pt x="9102784" y="0"/>
                </a:cubicBezTo>
                <a:cubicBezTo>
                  <a:pt x="9385244" y="19705"/>
                  <a:pt x="9299101" y="3862"/>
                  <a:pt x="9484962" y="0"/>
                </a:cubicBezTo>
                <a:cubicBezTo>
                  <a:pt x="9619138" y="21395"/>
                  <a:pt x="10142292" y="10677"/>
                  <a:pt x="10423035" y="0"/>
                </a:cubicBezTo>
                <a:cubicBezTo>
                  <a:pt x="10393343" y="108632"/>
                  <a:pt x="10439675" y="355381"/>
                  <a:pt x="10423035" y="670610"/>
                </a:cubicBezTo>
                <a:cubicBezTo>
                  <a:pt x="10432271" y="983945"/>
                  <a:pt x="10400132" y="1226749"/>
                  <a:pt x="10423035" y="1397104"/>
                </a:cubicBezTo>
                <a:cubicBezTo>
                  <a:pt x="10277344" y="1408079"/>
                  <a:pt x="10198656" y="1387150"/>
                  <a:pt x="10040857" y="1397104"/>
                </a:cubicBezTo>
                <a:cubicBezTo>
                  <a:pt x="9894719" y="1445509"/>
                  <a:pt x="9544391" y="1412699"/>
                  <a:pt x="9345988" y="1397104"/>
                </a:cubicBezTo>
                <a:cubicBezTo>
                  <a:pt x="9181507" y="1362905"/>
                  <a:pt x="8890024" y="1376930"/>
                  <a:pt x="8546889" y="1397104"/>
                </a:cubicBezTo>
                <a:cubicBezTo>
                  <a:pt x="8185052" y="1379831"/>
                  <a:pt x="8116916" y="1388663"/>
                  <a:pt x="7956250" y="1397104"/>
                </a:cubicBezTo>
                <a:cubicBezTo>
                  <a:pt x="7794340" y="1396006"/>
                  <a:pt x="7694800" y="1369751"/>
                  <a:pt x="7469842" y="1397104"/>
                </a:cubicBezTo>
                <a:cubicBezTo>
                  <a:pt x="7240259" y="1405512"/>
                  <a:pt x="7079956" y="1364433"/>
                  <a:pt x="6879203" y="1397104"/>
                </a:cubicBezTo>
                <a:cubicBezTo>
                  <a:pt x="6680854" y="1460240"/>
                  <a:pt x="6381422" y="1431480"/>
                  <a:pt x="6080104" y="1397104"/>
                </a:cubicBezTo>
                <a:cubicBezTo>
                  <a:pt x="5790528" y="1352693"/>
                  <a:pt x="5392253" y="1388493"/>
                  <a:pt x="5176774" y="1397104"/>
                </a:cubicBezTo>
                <a:cubicBezTo>
                  <a:pt x="4999637" y="1409589"/>
                  <a:pt x="4535275" y="1377351"/>
                  <a:pt x="4273444" y="1397104"/>
                </a:cubicBezTo>
                <a:cubicBezTo>
                  <a:pt x="4021092" y="1408094"/>
                  <a:pt x="3928105" y="1409057"/>
                  <a:pt x="3578575" y="1397104"/>
                </a:cubicBezTo>
                <a:cubicBezTo>
                  <a:pt x="3237245" y="1395069"/>
                  <a:pt x="3097936" y="1390965"/>
                  <a:pt x="2883706" y="1397104"/>
                </a:cubicBezTo>
                <a:cubicBezTo>
                  <a:pt x="2647177" y="1415337"/>
                  <a:pt x="2610833" y="1405997"/>
                  <a:pt x="2501528" y="1397104"/>
                </a:cubicBezTo>
                <a:cubicBezTo>
                  <a:pt x="2408951" y="1404402"/>
                  <a:pt x="2128609" y="1452990"/>
                  <a:pt x="1806659" y="1397104"/>
                </a:cubicBezTo>
                <a:cubicBezTo>
                  <a:pt x="1471460" y="1382313"/>
                  <a:pt x="1510752" y="1394335"/>
                  <a:pt x="1320251" y="1397104"/>
                </a:cubicBezTo>
                <a:cubicBezTo>
                  <a:pt x="1161415" y="1379372"/>
                  <a:pt x="935229" y="1445414"/>
                  <a:pt x="625382" y="1397104"/>
                </a:cubicBezTo>
                <a:cubicBezTo>
                  <a:pt x="316069" y="1374370"/>
                  <a:pt x="243299" y="1360967"/>
                  <a:pt x="0" y="1397104"/>
                </a:cubicBezTo>
                <a:cubicBezTo>
                  <a:pt x="27588" y="1125505"/>
                  <a:pt x="-20266" y="820523"/>
                  <a:pt x="0" y="670610"/>
                </a:cubicBezTo>
                <a:cubicBezTo>
                  <a:pt x="-34197" y="550929"/>
                  <a:pt x="21324" y="21836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07223915">
                  <a:custGeom>
                    <a:avLst/>
                    <a:gdLst>
                      <a:gd name="connsiteX0" fmla="*/ 0 w 10423035"/>
                      <a:gd name="connsiteY0" fmla="*/ 0 h 1397104"/>
                      <a:gd name="connsiteX1" fmla="*/ 694869 w 10423035"/>
                      <a:gd name="connsiteY1" fmla="*/ 0 h 1397104"/>
                      <a:gd name="connsiteX2" fmla="*/ 1181277 w 10423035"/>
                      <a:gd name="connsiteY2" fmla="*/ 0 h 1397104"/>
                      <a:gd name="connsiteX3" fmla="*/ 1667686 w 10423035"/>
                      <a:gd name="connsiteY3" fmla="*/ 0 h 1397104"/>
                      <a:gd name="connsiteX4" fmla="*/ 2362555 w 10423035"/>
                      <a:gd name="connsiteY4" fmla="*/ 0 h 1397104"/>
                      <a:gd name="connsiteX5" fmla="*/ 3265884 w 10423035"/>
                      <a:gd name="connsiteY5" fmla="*/ 0 h 1397104"/>
                      <a:gd name="connsiteX6" fmla="*/ 3856523 w 10423035"/>
                      <a:gd name="connsiteY6" fmla="*/ 0 h 1397104"/>
                      <a:gd name="connsiteX7" fmla="*/ 4447162 w 10423035"/>
                      <a:gd name="connsiteY7" fmla="*/ 0 h 1397104"/>
                      <a:gd name="connsiteX8" fmla="*/ 5350491 w 10423035"/>
                      <a:gd name="connsiteY8" fmla="*/ 0 h 1397104"/>
                      <a:gd name="connsiteX9" fmla="*/ 6149591 w 10423035"/>
                      <a:gd name="connsiteY9" fmla="*/ 0 h 1397104"/>
                      <a:gd name="connsiteX10" fmla="*/ 6740229 w 10423035"/>
                      <a:gd name="connsiteY10" fmla="*/ 0 h 1397104"/>
                      <a:gd name="connsiteX11" fmla="*/ 7226638 w 10423035"/>
                      <a:gd name="connsiteY11" fmla="*/ 0 h 1397104"/>
                      <a:gd name="connsiteX12" fmla="*/ 7817276 w 10423035"/>
                      <a:gd name="connsiteY12" fmla="*/ 0 h 1397104"/>
                      <a:gd name="connsiteX13" fmla="*/ 8303685 w 10423035"/>
                      <a:gd name="connsiteY13" fmla="*/ 0 h 1397104"/>
                      <a:gd name="connsiteX14" fmla="*/ 9102784 w 10423035"/>
                      <a:gd name="connsiteY14" fmla="*/ 0 h 1397104"/>
                      <a:gd name="connsiteX15" fmla="*/ 9484962 w 10423035"/>
                      <a:gd name="connsiteY15" fmla="*/ 0 h 1397104"/>
                      <a:gd name="connsiteX16" fmla="*/ 10423035 w 10423035"/>
                      <a:gd name="connsiteY16" fmla="*/ 0 h 1397104"/>
                      <a:gd name="connsiteX17" fmla="*/ 10423035 w 10423035"/>
                      <a:gd name="connsiteY17" fmla="*/ 670610 h 1397104"/>
                      <a:gd name="connsiteX18" fmla="*/ 10423035 w 10423035"/>
                      <a:gd name="connsiteY18" fmla="*/ 1397104 h 1397104"/>
                      <a:gd name="connsiteX19" fmla="*/ 10040857 w 10423035"/>
                      <a:gd name="connsiteY19" fmla="*/ 1397104 h 1397104"/>
                      <a:gd name="connsiteX20" fmla="*/ 9345988 w 10423035"/>
                      <a:gd name="connsiteY20" fmla="*/ 1397104 h 1397104"/>
                      <a:gd name="connsiteX21" fmla="*/ 8546889 w 10423035"/>
                      <a:gd name="connsiteY21" fmla="*/ 1397104 h 1397104"/>
                      <a:gd name="connsiteX22" fmla="*/ 7956250 w 10423035"/>
                      <a:gd name="connsiteY22" fmla="*/ 1397104 h 1397104"/>
                      <a:gd name="connsiteX23" fmla="*/ 7469842 w 10423035"/>
                      <a:gd name="connsiteY23" fmla="*/ 1397104 h 1397104"/>
                      <a:gd name="connsiteX24" fmla="*/ 6879203 w 10423035"/>
                      <a:gd name="connsiteY24" fmla="*/ 1397104 h 1397104"/>
                      <a:gd name="connsiteX25" fmla="*/ 6080104 w 10423035"/>
                      <a:gd name="connsiteY25" fmla="*/ 1397104 h 1397104"/>
                      <a:gd name="connsiteX26" fmla="*/ 5176774 w 10423035"/>
                      <a:gd name="connsiteY26" fmla="*/ 1397104 h 1397104"/>
                      <a:gd name="connsiteX27" fmla="*/ 4273444 w 10423035"/>
                      <a:gd name="connsiteY27" fmla="*/ 1397104 h 1397104"/>
                      <a:gd name="connsiteX28" fmla="*/ 3578575 w 10423035"/>
                      <a:gd name="connsiteY28" fmla="*/ 1397104 h 1397104"/>
                      <a:gd name="connsiteX29" fmla="*/ 2883706 w 10423035"/>
                      <a:gd name="connsiteY29" fmla="*/ 1397104 h 1397104"/>
                      <a:gd name="connsiteX30" fmla="*/ 2501528 w 10423035"/>
                      <a:gd name="connsiteY30" fmla="*/ 1397104 h 1397104"/>
                      <a:gd name="connsiteX31" fmla="*/ 1806659 w 10423035"/>
                      <a:gd name="connsiteY31" fmla="*/ 1397104 h 1397104"/>
                      <a:gd name="connsiteX32" fmla="*/ 1320251 w 10423035"/>
                      <a:gd name="connsiteY32" fmla="*/ 1397104 h 1397104"/>
                      <a:gd name="connsiteX33" fmla="*/ 625382 w 10423035"/>
                      <a:gd name="connsiteY33" fmla="*/ 1397104 h 1397104"/>
                      <a:gd name="connsiteX34" fmla="*/ 0 w 10423035"/>
                      <a:gd name="connsiteY34" fmla="*/ 1397104 h 1397104"/>
                      <a:gd name="connsiteX35" fmla="*/ 0 w 10423035"/>
                      <a:gd name="connsiteY35" fmla="*/ 670610 h 1397104"/>
                      <a:gd name="connsiteX36" fmla="*/ 0 w 10423035"/>
                      <a:gd name="connsiteY36" fmla="*/ 0 h 13971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10423035" h="1397104" fill="none" extrusionOk="0">
                        <a:moveTo>
                          <a:pt x="0" y="0"/>
                        </a:moveTo>
                        <a:cubicBezTo>
                          <a:pt x="209635" y="32337"/>
                          <a:pt x="525031" y="-28006"/>
                          <a:pt x="694869" y="0"/>
                        </a:cubicBezTo>
                        <a:cubicBezTo>
                          <a:pt x="864707" y="28006"/>
                          <a:pt x="1015981" y="-19076"/>
                          <a:pt x="1181277" y="0"/>
                        </a:cubicBezTo>
                        <a:cubicBezTo>
                          <a:pt x="1346573" y="19076"/>
                          <a:pt x="1531661" y="-6076"/>
                          <a:pt x="1667686" y="0"/>
                        </a:cubicBezTo>
                        <a:cubicBezTo>
                          <a:pt x="1803711" y="6076"/>
                          <a:pt x="2148207" y="1689"/>
                          <a:pt x="2362555" y="0"/>
                        </a:cubicBezTo>
                        <a:cubicBezTo>
                          <a:pt x="2576903" y="-1689"/>
                          <a:pt x="2970081" y="13177"/>
                          <a:pt x="3265884" y="0"/>
                        </a:cubicBezTo>
                        <a:cubicBezTo>
                          <a:pt x="3561687" y="-13177"/>
                          <a:pt x="3673252" y="-21452"/>
                          <a:pt x="3856523" y="0"/>
                        </a:cubicBezTo>
                        <a:cubicBezTo>
                          <a:pt x="4039794" y="21452"/>
                          <a:pt x="4314604" y="-26776"/>
                          <a:pt x="4447162" y="0"/>
                        </a:cubicBezTo>
                        <a:cubicBezTo>
                          <a:pt x="4579720" y="26776"/>
                          <a:pt x="4981770" y="-31419"/>
                          <a:pt x="5350491" y="0"/>
                        </a:cubicBezTo>
                        <a:cubicBezTo>
                          <a:pt x="5719212" y="31419"/>
                          <a:pt x="5773888" y="25758"/>
                          <a:pt x="6149591" y="0"/>
                        </a:cubicBezTo>
                        <a:cubicBezTo>
                          <a:pt x="6525294" y="-25758"/>
                          <a:pt x="6561537" y="-12699"/>
                          <a:pt x="6740229" y="0"/>
                        </a:cubicBezTo>
                        <a:cubicBezTo>
                          <a:pt x="6918921" y="12699"/>
                          <a:pt x="7102148" y="8014"/>
                          <a:pt x="7226638" y="0"/>
                        </a:cubicBezTo>
                        <a:cubicBezTo>
                          <a:pt x="7351128" y="-8014"/>
                          <a:pt x="7631023" y="-10326"/>
                          <a:pt x="7817276" y="0"/>
                        </a:cubicBezTo>
                        <a:cubicBezTo>
                          <a:pt x="8003529" y="10326"/>
                          <a:pt x="8173776" y="22105"/>
                          <a:pt x="8303685" y="0"/>
                        </a:cubicBezTo>
                        <a:cubicBezTo>
                          <a:pt x="8433594" y="-22105"/>
                          <a:pt x="8821601" y="-22566"/>
                          <a:pt x="9102784" y="0"/>
                        </a:cubicBezTo>
                        <a:cubicBezTo>
                          <a:pt x="9383967" y="22566"/>
                          <a:pt x="9298886" y="5842"/>
                          <a:pt x="9484962" y="0"/>
                        </a:cubicBezTo>
                        <a:cubicBezTo>
                          <a:pt x="9671038" y="-5842"/>
                          <a:pt x="10160447" y="-587"/>
                          <a:pt x="10423035" y="0"/>
                        </a:cubicBezTo>
                        <a:cubicBezTo>
                          <a:pt x="10411776" y="137580"/>
                          <a:pt x="10427420" y="348005"/>
                          <a:pt x="10423035" y="670610"/>
                        </a:cubicBezTo>
                        <a:cubicBezTo>
                          <a:pt x="10418651" y="993215"/>
                          <a:pt x="10393730" y="1226152"/>
                          <a:pt x="10423035" y="1397104"/>
                        </a:cubicBezTo>
                        <a:cubicBezTo>
                          <a:pt x="10278185" y="1409912"/>
                          <a:pt x="10198911" y="1380745"/>
                          <a:pt x="10040857" y="1397104"/>
                        </a:cubicBezTo>
                        <a:cubicBezTo>
                          <a:pt x="9882803" y="1413463"/>
                          <a:pt x="9543074" y="1397413"/>
                          <a:pt x="9345988" y="1397104"/>
                        </a:cubicBezTo>
                        <a:cubicBezTo>
                          <a:pt x="9148902" y="1396795"/>
                          <a:pt x="8896420" y="1420280"/>
                          <a:pt x="8546889" y="1397104"/>
                        </a:cubicBezTo>
                        <a:cubicBezTo>
                          <a:pt x="8197358" y="1373928"/>
                          <a:pt x="8111930" y="1396990"/>
                          <a:pt x="7956250" y="1397104"/>
                        </a:cubicBezTo>
                        <a:cubicBezTo>
                          <a:pt x="7800570" y="1397218"/>
                          <a:pt x="7694766" y="1390669"/>
                          <a:pt x="7469842" y="1397104"/>
                        </a:cubicBezTo>
                        <a:cubicBezTo>
                          <a:pt x="7244918" y="1403539"/>
                          <a:pt x="7104333" y="1377512"/>
                          <a:pt x="6879203" y="1397104"/>
                        </a:cubicBezTo>
                        <a:cubicBezTo>
                          <a:pt x="6654073" y="1416696"/>
                          <a:pt x="6390820" y="1427947"/>
                          <a:pt x="6080104" y="1397104"/>
                        </a:cubicBezTo>
                        <a:cubicBezTo>
                          <a:pt x="5769388" y="1366261"/>
                          <a:pt x="5374272" y="1402016"/>
                          <a:pt x="5176774" y="1397104"/>
                        </a:cubicBezTo>
                        <a:cubicBezTo>
                          <a:pt x="4979276" y="1392193"/>
                          <a:pt x="4534114" y="1391686"/>
                          <a:pt x="4273444" y="1397104"/>
                        </a:cubicBezTo>
                        <a:cubicBezTo>
                          <a:pt x="4012774" y="1402523"/>
                          <a:pt x="3921035" y="1414168"/>
                          <a:pt x="3578575" y="1397104"/>
                        </a:cubicBezTo>
                        <a:cubicBezTo>
                          <a:pt x="3236115" y="1380040"/>
                          <a:pt x="3122663" y="1380205"/>
                          <a:pt x="2883706" y="1397104"/>
                        </a:cubicBezTo>
                        <a:cubicBezTo>
                          <a:pt x="2644749" y="1414003"/>
                          <a:pt x="2616030" y="1408565"/>
                          <a:pt x="2501528" y="1397104"/>
                        </a:cubicBezTo>
                        <a:cubicBezTo>
                          <a:pt x="2387026" y="1385643"/>
                          <a:pt x="2148557" y="1412823"/>
                          <a:pt x="1806659" y="1397104"/>
                        </a:cubicBezTo>
                        <a:cubicBezTo>
                          <a:pt x="1464761" y="1381385"/>
                          <a:pt x="1507312" y="1396167"/>
                          <a:pt x="1320251" y="1397104"/>
                        </a:cubicBezTo>
                        <a:cubicBezTo>
                          <a:pt x="1133190" y="1398041"/>
                          <a:pt x="926683" y="1417613"/>
                          <a:pt x="625382" y="1397104"/>
                        </a:cubicBezTo>
                        <a:cubicBezTo>
                          <a:pt x="324081" y="1376595"/>
                          <a:pt x="230283" y="1368913"/>
                          <a:pt x="0" y="1397104"/>
                        </a:cubicBezTo>
                        <a:cubicBezTo>
                          <a:pt x="2196" y="1099330"/>
                          <a:pt x="15620" y="828786"/>
                          <a:pt x="0" y="670610"/>
                        </a:cubicBezTo>
                        <a:cubicBezTo>
                          <a:pt x="-15620" y="512434"/>
                          <a:pt x="26746" y="214496"/>
                          <a:pt x="0" y="0"/>
                        </a:cubicBezTo>
                        <a:close/>
                      </a:path>
                      <a:path w="10423035" h="1397104" stroke="0" extrusionOk="0">
                        <a:moveTo>
                          <a:pt x="0" y="0"/>
                        </a:moveTo>
                        <a:cubicBezTo>
                          <a:pt x="289912" y="22076"/>
                          <a:pt x="435481" y="-14986"/>
                          <a:pt x="590639" y="0"/>
                        </a:cubicBezTo>
                        <a:cubicBezTo>
                          <a:pt x="745797" y="14986"/>
                          <a:pt x="1164483" y="12200"/>
                          <a:pt x="1493968" y="0"/>
                        </a:cubicBezTo>
                        <a:cubicBezTo>
                          <a:pt x="1823453" y="-12200"/>
                          <a:pt x="2092124" y="-43827"/>
                          <a:pt x="2397298" y="0"/>
                        </a:cubicBezTo>
                        <a:cubicBezTo>
                          <a:pt x="2702472" y="43827"/>
                          <a:pt x="2652861" y="12612"/>
                          <a:pt x="2883706" y="0"/>
                        </a:cubicBezTo>
                        <a:cubicBezTo>
                          <a:pt x="3114551" y="-12612"/>
                          <a:pt x="3336897" y="11191"/>
                          <a:pt x="3474345" y="0"/>
                        </a:cubicBezTo>
                        <a:cubicBezTo>
                          <a:pt x="3611793" y="-11191"/>
                          <a:pt x="3814414" y="2529"/>
                          <a:pt x="3960753" y="0"/>
                        </a:cubicBezTo>
                        <a:cubicBezTo>
                          <a:pt x="4107092" y="-2529"/>
                          <a:pt x="4364222" y="6599"/>
                          <a:pt x="4551392" y="0"/>
                        </a:cubicBezTo>
                        <a:cubicBezTo>
                          <a:pt x="4738562" y="-6599"/>
                          <a:pt x="4920140" y="18830"/>
                          <a:pt x="5037800" y="0"/>
                        </a:cubicBezTo>
                        <a:cubicBezTo>
                          <a:pt x="5155460" y="-18830"/>
                          <a:pt x="5502499" y="-3571"/>
                          <a:pt x="5628439" y="0"/>
                        </a:cubicBezTo>
                        <a:cubicBezTo>
                          <a:pt x="5754379" y="3571"/>
                          <a:pt x="6281164" y="-23478"/>
                          <a:pt x="6531769" y="0"/>
                        </a:cubicBezTo>
                        <a:cubicBezTo>
                          <a:pt x="6782374" y="23478"/>
                          <a:pt x="6943940" y="-17136"/>
                          <a:pt x="7122407" y="0"/>
                        </a:cubicBezTo>
                        <a:cubicBezTo>
                          <a:pt x="7300874" y="17136"/>
                          <a:pt x="7459463" y="14456"/>
                          <a:pt x="7608816" y="0"/>
                        </a:cubicBezTo>
                        <a:cubicBezTo>
                          <a:pt x="7758169" y="-14456"/>
                          <a:pt x="7882035" y="3764"/>
                          <a:pt x="7990993" y="0"/>
                        </a:cubicBezTo>
                        <a:cubicBezTo>
                          <a:pt x="8099951" y="-3764"/>
                          <a:pt x="8184647" y="8216"/>
                          <a:pt x="8373171" y="0"/>
                        </a:cubicBezTo>
                        <a:cubicBezTo>
                          <a:pt x="8561695" y="-8216"/>
                          <a:pt x="8622120" y="-21631"/>
                          <a:pt x="8859580" y="0"/>
                        </a:cubicBezTo>
                        <a:cubicBezTo>
                          <a:pt x="9097040" y="21631"/>
                          <a:pt x="9228218" y="-993"/>
                          <a:pt x="9345988" y="0"/>
                        </a:cubicBezTo>
                        <a:cubicBezTo>
                          <a:pt x="9463758" y="993"/>
                          <a:pt x="10193536" y="1919"/>
                          <a:pt x="10423035" y="0"/>
                        </a:cubicBezTo>
                        <a:cubicBezTo>
                          <a:pt x="10453668" y="267988"/>
                          <a:pt x="10439047" y="375305"/>
                          <a:pt x="10423035" y="656639"/>
                        </a:cubicBezTo>
                        <a:cubicBezTo>
                          <a:pt x="10407023" y="937973"/>
                          <a:pt x="10390577" y="1074174"/>
                          <a:pt x="10423035" y="1397104"/>
                        </a:cubicBezTo>
                        <a:cubicBezTo>
                          <a:pt x="10025955" y="1413032"/>
                          <a:pt x="9948596" y="1431263"/>
                          <a:pt x="9519705" y="1397104"/>
                        </a:cubicBezTo>
                        <a:cubicBezTo>
                          <a:pt x="9090814" y="1362946"/>
                          <a:pt x="8828287" y="1378701"/>
                          <a:pt x="8616376" y="1397104"/>
                        </a:cubicBezTo>
                        <a:cubicBezTo>
                          <a:pt x="8404465" y="1415507"/>
                          <a:pt x="8058212" y="1436164"/>
                          <a:pt x="7817276" y="1397104"/>
                        </a:cubicBezTo>
                        <a:cubicBezTo>
                          <a:pt x="7576340" y="1358044"/>
                          <a:pt x="7405444" y="1370330"/>
                          <a:pt x="7226638" y="1397104"/>
                        </a:cubicBezTo>
                        <a:cubicBezTo>
                          <a:pt x="7047832" y="1423878"/>
                          <a:pt x="6757874" y="1386162"/>
                          <a:pt x="6323308" y="1397104"/>
                        </a:cubicBezTo>
                        <a:cubicBezTo>
                          <a:pt x="5888742" y="1408047"/>
                          <a:pt x="5828638" y="1429178"/>
                          <a:pt x="5419978" y="1397104"/>
                        </a:cubicBezTo>
                        <a:cubicBezTo>
                          <a:pt x="5011318" y="1365031"/>
                          <a:pt x="5124673" y="1402906"/>
                          <a:pt x="5037800" y="1397104"/>
                        </a:cubicBezTo>
                        <a:cubicBezTo>
                          <a:pt x="4950927" y="1391302"/>
                          <a:pt x="4568345" y="1353244"/>
                          <a:pt x="4134471" y="1397104"/>
                        </a:cubicBezTo>
                        <a:cubicBezTo>
                          <a:pt x="3700597" y="1440964"/>
                          <a:pt x="3671194" y="1406602"/>
                          <a:pt x="3543832" y="1397104"/>
                        </a:cubicBezTo>
                        <a:cubicBezTo>
                          <a:pt x="3416470" y="1387606"/>
                          <a:pt x="3283024" y="1382214"/>
                          <a:pt x="3161654" y="1397104"/>
                        </a:cubicBezTo>
                        <a:cubicBezTo>
                          <a:pt x="3040284" y="1411994"/>
                          <a:pt x="2873418" y="1411523"/>
                          <a:pt x="2779476" y="1397104"/>
                        </a:cubicBezTo>
                        <a:cubicBezTo>
                          <a:pt x="2685534" y="1382685"/>
                          <a:pt x="2330418" y="1425370"/>
                          <a:pt x="2188837" y="1397104"/>
                        </a:cubicBezTo>
                        <a:cubicBezTo>
                          <a:pt x="2047256" y="1368838"/>
                          <a:pt x="1792163" y="1410174"/>
                          <a:pt x="1493968" y="1397104"/>
                        </a:cubicBezTo>
                        <a:cubicBezTo>
                          <a:pt x="1195773" y="1384034"/>
                          <a:pt x="1039129" y="1400263"/>
                          <a:pt x="903330" y="1397104"/>
                        </a:cubicBezTo>
                        <a:cubicBezTo>
                          <a:pt x="767531" y="1393945"/>
                          <a:pt x="298606" y="1433509"/>
                          <a:pt x="0" y="1397104"/>
                        </a:cubicBezTo>
                        <a:cubicBezTo>
                          <a:pt x="-6483" y="1060691"/>
                          <a:pt x="24467" y="1041028"/>
                          <a:pt x="0" y="712523"/>
                        </a:cubicBezTo>
                        <a:cubicBezTo>
                          <a:pt x="-24467" y="384018"/>
                          <a:pt x="7564" y="17858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404040"/>
                </a:solidFill>
              </a:rPr>
              <a:t>Si ce n'est pas encore fait, il faut inciter le porteur de carte à télécharger l’application mobile Ce Net, il pourra alors s’enrôler à </a:t>
            </a:r>
            <a:r>
              <a:rPr lang="fr-FR" sz="1600" dirty="0" err="1">
                <a:solidFill>
                  <a:srgbClr val="404040"/>
                </a:solidFill>
              </a:rPr>
              <a:t>Secur</a:t>
            </a:r>
            <a:r>
              <a:rPr lang="fr-FR" sz="1600" dirty="0">
                <a:solidFill>
                  <a:srgbClr val="404040"/>
                </a:solidFill>
              </a:rPr>
              <a:t> </a:t>
            </a:r>
            <a:r>
              <a:rPr lang="fr-FR" sz="1600" dirty="0" err="1">
                <a:solidFill>
                  <a:srgbClr val="404040"/>
                </a:solidFill>
              </a:rPr>
              <a:t>Pass</a:t>
            </a:r>
            <a:r>
              <a:rPr lang="fr-FR" sz="1600" dirty="0">
                <a:solidFill>
                  <a:srgbClr val="404040"/>
                </a:solidFill>
              </a:rPr>
              <a:t> et utiliser celui-ci au moment du paiement sur internet.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404040"/>
                </a:solidFill>
              </a:rPr>
              <a:t>Si besoin, vous pouvez rassurer le dirigeant quant au fait que cette habilitation ne modifiera pas les éventuelles autres habilitations en place. Seule la faculté de payer sur internet vient s'ajouter. </a:t>
            </a:r>
            <a:endParaRPr lang="fr-FR" sz="1600" dirty="0">
              <a:solidFill>
                <a:srgbClr val="40404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91242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01 06 - TEMPLATE BDD_16-9_V-JO.pptx  -  Lecture seule" id="{4B7D8C21-AA07-4832-B680-B69F2FA4741C}" vid="{EC3B361A-EF12-491F-8657-3F61CD031D9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402bd0e2-1d78-4f7d-9dde-91cd55d66e8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402bd0e2-1d78-4f7d-9dde-91cd55d66e8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 01 06 - TEMPLATE BDD_16-9_V-JO</Template>
  <TotalTime>0</TotalTime>
  <Words>304</Words>
  <Application>Microsoft Office PowerPoint</Application>
  <PresentationFormat>Grand écran</PresentationFormat>
  <Paragraphs>63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Montserrat Black</vt:lpstr>
      <vt:lpstr>Wingdings</vt:lpstr>
      <vt:lpstr>Thème Office</vt:lpstr>
      <vt:lpstr>Pas à Pas mise en place de l’habilitation Paiement 3DS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MA PRESENTATION</dc:title>
  <dc:creator>ZINCK Yves [CEGEE]</dc:creator>
  <cp:lastModifiedBy>ZINCK Yves [CEGEE]</cp:lastModifiedBy>
  <cp:revision>19</cp:revision>
  <dcterms:created xsi:type="dcterms:W3CDTF">2023-02-13T16:38:35Z</dcterms:created>
  <dcterms:modified xsi:type="dcterms:W3CDTF">2023-04-05T09:08:51Z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