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8" r:id="rId5"/>
    <p:sldId id="277"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6468"/>
    <a:srgbClr val="404040"/>
    <a:srgbClr val="1D9DD9"/>
    <a:srgbClr val="FFD817"/>
    <a:srgbClr val="3EAB36"/>
    <a:srgbClr val="E60B15"/>
    <a:srgbClr val="1EA3E2"/>
    <a:srgbClr val="77BF32"/>
    <a:srgbClr val="3F6D03"/>
    <a:srgbClr val="558C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BBDB8E-6EDD-4397-8D58-470A7659A412}" v="1" dt="2023-03-31T15:51:43.89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C2BBDB8E-6EDD-4397-8D58-470A7659A412}"/>
    <pc:docChg chg="custSel modSld">
      <pc:chgData name="ZINCK Yves [CEGEE]" userId="58ab786b-eff3-4fb5-b8c5-161f6b44608b" providerId="ADAL" clId="{C2BBDB8E-6EDD-4397-8D58-470A7659A412}" dt="2023-03-31T15:51:47.040" v="42" actId="1076"/>
      <pc:docMkLst>
        <pc:docMk/>
      </pc:docMkLst>
      <pc:sldChg chg="addSp delSp modSp mod">
        <pc:chgData name="ZINCK Yves [CEGEE]" userId="58ab786b-eff3-4fb5-b8c5-161f6b44608b" providerId="ADAL" clId="{C2BBDB8E-6EDD-4397-8D58-470A7659A412}" dt="2023-03-31T15:51:47.040" v="42" actId="1076"/>
        <pc:sldMkLst>
          <pc:docMk/>
          <pc:sldMk cId="2961903387" sldId="277"/>
        </pc:sldMkLst>
        <pc:spChg chg="mod">
          <ac:chgData name="ZINCK Yves [CEGEE]" userId="58ab786b-eff3-4fb5-b8c5-161f6b44608b" providerId="ADAL" clId="{C2BBDB8E-6EDD-4397-8D58-470A7659A412}" dt="2023-03-31T15:51:34.834" v="32" actId="1036"/>
          <ac:spMkLst>
            <pc:docMk/>
            <pc:sldMk cId="2961903387" sldId="277"/>
            <ac:spMk id="12" creationId="{ABAD3F4E-7622-4C10-84E6-9EF05B9B5A5E}"/>
          </ac:spMkLst>
        </pc:spChg>
        <pc:spChg chg="mod">
          <ac:chgData name="ZINCK Yves [CEGEE]" userId="58ab786b-eff3-4fb5-b8c5-161f6b44608b" providerId="ADAL" clId="{C2BBDB8E-6EDD-4397-8D58-470A7659A412}" dt="2023-03-31T15:51:42.084" v="40" actId="6549"/>
          <ac:spMkLst>
            <pc:docMk/>
            <pc:sldMk cId="2961903387" sldId="277"/>
            <ac:spMk id="14" creationId="{7DCA005F-DD92-45C7-BEDB-74155DC8042A}"/>
          </ac:spMkLst>
        </pc:spChg>
        <pc:picChg chg="del">
          <ac:chgData name="ZINCK Yves [CEGEE]" userId="58ab786b-eff3-4fb5-b8c5-161f6b44608b" providerId="ADAL" clId="{C2BBDB8E-6EDD-4397-8D58-470A7659A412}" dt="2023-03-21T13:00:20.247" v="0" actId="478"/>
          <ac:picMkLst>
            <pc:docMk/>
            <pc:sldMk cId="2961903387" sldId="277"/>
            <ac:picMk id="2" creationId="{CC00EFD3-9D24-190F-D593-63AFDB553251}"/>
          </ac:picMkLst>
        </pc:picChg>
        <pc:picChg chg="add mod">
          <ac:chgData name="ZINCK Yves [CEGEE]" userId="58ab786b-eff3-4fb5-b8c5-161f6b44608b" providerId="ADAL" clId="{C2BBDB8E-6EDD-4397-8D58-470A7659A412}" dt="2023-03-31T15:51:47.040" v="42" actId="1076"/>
          <ac:picMkLst>
            <pc:docMk/>
            <pc:sldMk cId="2961903387" sldId="277"/>
            <ac:picMk id="7" creationId="{47C17228-EFA9-4AE7-BA0D-55904B0E13A0}"/>
          </ac:picMkLst>
        </pc:picChg>
        <pc:picChg chg="mod">
          <ac:chgData name="ZINCK Yves [CEGEE]" userId="58ab786b-eff3-4fb5-b8c5-161f6b44608b" providerId="ADAL" clId="{C2BBDB8E-6EDD-4397-8D58-470A7659A412}" dt="2023-03-31T15:51:34.834" v="32" actId="1036"/>
          <ac:picMkLst>
            <pc:docMk/>
            <pc:sldMk cId="2961903387" sldId="277"/>
            <ac:picMk id="11" creationId="{93D8E450-5149-4A15-8A51-3F31174A9A73}"/>
          </ac:picMkLst>
        </pc:picChg>
      </pc:sldChg>
    </pc:docChg>
  </pc:docChgLst>
  <pc:docChgLst>
    <pc:chgData name="ZINCK Yves [CEGEE]" userId="S::yves.zinck@cegee.caisse-epargne.fr::58ab786b-eff3-4fb5-b8c5-161f6b44608b" providerId="AD" clId="Web-{58A73C73-7EA8-51D9-37C4-EAEC5A2D1033}"/>
    <pc:docChg chg="modSld">
      <pc:chgData name="ZINCK Yves [CEGEE]" userId="S::yves.zinck@cegee.caisse-epargne.fr::58ab786b-eff3-4fb5-b8c5-161f6b44608b" providerId="AD" clId="Web-{58A73C73-7EA8-51D9-37C4-EAEC5A2D1033}" dt="2023-03-21T14:23:43.024" v="5" actId="20577"/>
      <pc:docMkLst>
        <pc:docMk/>
      </pc:docMkLst>
      <pc:sldChg chg="modSp">
        <pc:chgData name="ZINCK Yves [CEGEE]" userId="S::yves.zinck@cegee.caisse-epargne.fr::58ab786b-eff3-4fb5-b8c5-161f6b44608b" providerId="AD" clId="Web-{58A73C73-7EA8-51D9-37C4-EAEC5A2D1033}" dt="2023-03-21T14:23:43.024" v="5" actId="20577"/>
        <pc:sldMkLst>
          <pc:docMk/>
          <pc:sldMk cId="2961903387" sldId="277"/>
        </pc:sldMkLst>
        <pc:spChg chg="mod">
          <ac:chgData name="ZINCK Yves [CEGEE]" userId="S::yves.zinck@cegee.caisse-epargne.fr::58ab786b-eff3-4fb5-b8c5-161f6b44608b" providerId="AD" clId="Web-{58A73C73-7EA8-51D9-37C4-EAEC5A2D1033}" dt="2023-03-21T14:23:43.024" v="5" actId="20577"/>
          <ac:spMkLst>
            <pc:docMk/>
            <pc:sldMk cId="2961903387" sldId="277"/>
            <ac:spMk id="3" creationId="{FF379AC8-BED8-4945-9C2D-AA1DFB3A57D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Février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7" y="1598274"/>
            <a:ext cx="7893698" cy="1817320"/>
          </a:xfrm>
        </p:spPr>
        <p:txBody>
          <a:bodyPr>
            <a:normAutofit fontScale="90000"/>
          </a:bodyPr>
          <a:lstStyle/>
          <a:p>
            <a:r>
              <a:rPr lang="fr-FR"/>
              <a:t>Pas à Pas Saisie Myflow ajout de l’habilitation Carte Bancaire 3DS</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a:ea typeface="+mn-lt"/>
                <a:cs typeface="+mn-lt"/>
              </a:rPr>
              <a:t>Direction du marché des Professionnels – Agriculture – Viticulture – Associations de Proximité</a:t>
            </a:r>
          </a:p>
        </p:txBody>
      </p:sp>
      <p:sp>
        <p:nvSpPr>
          <p:cNvPr id="7" name="Sous-titre 6">
            <a:extLst>
              <a:ext uri="{FF2B5EF4-FFF2-40B4-BE49-F238E27FC236}">
                <a16:creationId xmlns:a16="http://schemas.microsoft.com/office/drawing/2014/main" id="{69ACC1EC-EDFC-44FD-9C05-46A31AEC7E76}"/>
              </a:ext>
            </a:extLst>
          </p:cNvPr>
          <p:cNvSpPr>
            <a:spLocks noGrp="1"/>
          </p:cNvSpPr>
          <p:nvPr>
            <p:ph type="subTitle" idx="1"/>
          </p:nvPr>
        </p:nvSpPr>
        <p:spPr/>
        <p:txBody>
          <a:bodyPr/>
          <a:lstStyle/>
          <a:p>
            <a:r>
              <a:rPr lang="fr-FR"/>
              <a:t>Ce Net Remises – Nouvelles cartes</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F379AC8-BED8-4945-9C2D-AA1DFB3A57D7}"/>
              </a:ext>
            </a:extLst>
          </p:cNvPr>
          <p:cNvSpPr>
            <a:spLocks noGrp="1"/>
          </p:cNvSpPr>
          <p:nvPr>
            <p:ph type="body" sz="quarter" idx="12"/>
          </p:nvPr>
        </p:nvSpPr>
        <p:spPr/>
        <p:txBody>
          <a:bodyPr lIns="91440" tIns="45720" rIns="91440" bIns="45720" anchor="ctr">
            <a:normAutofit/>
          </a:bodyPr>
          <a:lstStyle/>
          <a:p>
            <a:r>
              <a:rPr lang="fr-FR" dirty="0">
                <a:latin typeface="Montserrat Black"/>
              </a:rPr>
              <a:t>Demande </a:t>
            </a:r>
            <a:r>
              <a:rPr lang="fr-FR" dirty="0" err="1">
                <a:latin typeface="Montserrat Black"/>
              </a:rPr>
              <a:t>Myflow</a:t>
            </a:r>
            <a:r>
              <a:rPr lang="fr-FR" dirty="0">
                <a:latin typeface="Montserrat Black"/>
              </a:rPr>
              <a:t> Ce Net Remises et EDI</a:t>
            </a:r>
            <a:endParaRPr lang="fr-FR" dirty="0"/>
          </a:p>
        </p:txBody>
      </p:sp>
      <p:sp>
        <p:nvSpPr>
          <p:cNvPr id="4" name="Espace réservé du texte 3">
            <a:extLst>
              <a:ext uri="{FF2B5EF4-FFF2-40B4-BE49-F238E27FC236}">
                <a16:creationId xmlns:a16="http://schemas.microsoft.com/office/drawing/2014/main" id="{8313B902-5616-48F7-A629-F711853836F7}"/>
              </a:ext>
            </a:extLst>
          </p:cNvPr>
          <p:cNvSpPr>
            <a:spLocks noGrp="1"/>
          </p:cNvSpPr>
          <p:nvPr>
            <p:ph type="body" sz="quarter" idx="14"/>
          </p:nvPr>
        </p:nvSpPr>
        <p:spPr/>
        <p:txBody>
          <a:bodyPr/>
          <a:lstStyle/>
          <a:p>
            <a:r>
              <a:rPr lang="fr-FR"/>
              <a:t>Myflow mise en place de l’habilitation Carte Bancaire 3DS </a:t>
            </a:r>
          </a:p>
        </p:txBody>
      </p:sp>
      <p:sp>
        <p:nvSpPr>
          <p:cNvPr id="14" name="Espace réservé du contenu 1">
            <a:extLst>
              <a:ext uri="{FF2B5EF4-FFF2-40B4-BE49-F238E27FC236}">
                <a16:creationId xmlns:a16="http://schemas.microsoft.com/office/drawing/2014/main" id="{7DCA005F-DD92-45C7-BEDB-74155DC8042A}"/>
              </a:ext>
            </a:extLst>
          </p:cNvPr>
          <p:cNvSpPr>
            <a:spLocks noGrp="1"/>
          </p:cNvSpPr>
          <p:nvPr>
            <p:ph idx="17"/>
          </p:nvPr>
        </p:nvSpPr>
        <p:spPr>
          <a:xfrm>
            <a:off x="695325" y="1388669"/>
            <a:ext cx="10980738" cy="4860000"/>
          </a:xfrm>
        </p:spPr>
        <p:txBody>
          <a:bodyPr lIns="91440" tIns="45720" rIns="91440" bIns="45720" anchor="t"/>
          <a:lstStyle/>
          <a:p>
            <a:pPr marL="215900" indent="-215900"/>
            <a:r>
              <a:rPr lang="fr-FR" sz="1200"/>
              <a:t>Transmettre une demande au service EDI pour demander l’ajout de l’habilitation Carte Bancaire 3DS sur le porteur concerné.</a:t>
            </a:r>
          </a:p>
          <a:p>
            <a:pPr marL="215900" indent="-215900"/>
            <a:endParaRPr lang="fr-FR" sz="1200"/>
          </a:p>
          <a:p>
            <a:pPr marL="215900" indent="-215900"/>
            <a:endParaRPr lang="fr-FR" sz="1200"/>
          </a:p>
          <a:p>
            <a:pPr marL="215900" indent="-215900"/>
            <a:endParaRPr lang="fr-FR" sz="1200"/>
          </a:p>
          <a:p>
            <a:pPr marL="215900" indent="-215900"/>
            <a:endParaRPr lang="fr-FR" sz="1200"/>
          </a:p>
          <a:p>
            <a:pPr marL="215900" indent="-215900"/>
            <a:endParaRPr lang="fr-FR" sz="1200"/>
          </a:p>
          <a:p>
            <a:pPr marL="215900" indent="-215900"/>
            <a:endParaRPr lang="fr-FR" sz="1200">
              <a:cs typeface="Arial"/>
            </a:endParaRPr>
          </a:p>
          <a:p>
            <a:pPr marL="215900" indent="-215900"/>
            <a:endParaRPr lang="fr-FR" sz="1200">
              <a:cs typeface="Arial"/>
            </a:endParaRPr>
          </a:p>
          <a:p>
            <a:pPr marL="215900" indent="-215900"/>
            <a:endParaRPr lang="fr-FR" sz="1200">
              <a:cs typeface="Arial"/>
            </a:endParaRPr>
          </a:p>
          <a:p>
            <a:pPr marL="215900" indent="-215900"/>
            <a:endParaRPr lang="fr-FR" sz="1200">
              <a:cs typeface="Arial"/>
            </a:endParaRPr>
          </a:p>
          <a:p>
            <a:pPr marL="215900" indent="-215900">
              <a:buClr>
                <a:srgbClr val="D11921"/>
              </a:buClr>
            </a:pPr>
            <a:endParaRPr lang="fr-FR" sz="1200">
              <a:cs typeface="Arial"/>
            </a:endParaRPr>
          </a:p>
          <a:p>
            <a:pPr marL="0" indent="0">
              <a:buClr>
                <a:srgbClr val="D11921"/>
              </a:buClr>
              <a:buNone/>
            </a:pPr>
            <a:endParaRPr lang="fr-FR" sz="1200">
              <a:cs typeface="Arial"/>
            </a:endParaRPr>
          </a:p>
          <a:p>
            <a:pPr marL="215900" indent="-215900">
              <a:buClr>
                <a:srgbClr val="D11921"/>
              </a:buClr>
            </a:pPr>
            <a:r>
              <a:rPr lang="fr-FR" sz="1200">
                <a:cs typeface="Arial"/>
              </a:rPr>
              <a:t>Une fois l’avenant signé par le représentant légal l’OTPS SMS renforcé sera actif. </a:t>
            </a:r>
          </a:p>
          <a:p>
            <a:pPr marL="215900" indent="-215900">
              <a:buClr>
                <a:srgbClr val="D11921"/>
              </a:buClr>
            </a:pPr>
            <a:endParaRPr lang="fr-FR" sz="1200">
              <a:cs typeface="Arial"/>
            </a:endParaRPr>
          </a:p>
          <a:p>
            <a:pPr marL="683895" lvl="1" indent="-215900"/>
            <a:endParaRPr lang="fr-FR" sz="1200">
              <a:cs typeface="Arial"/>
            </a:endParaRPr>
          </a:p>
          <a:p>
            <a:pPr marL="0" indent="0">
              <a:buClr>
                <a:srgbClr val="D11921"/>
              </a:buClr>
              <a:buNone/>
            </a:pPr>
            <a:endParaRPr lang="fr-FR"/>
          </a:p>
          <a:p>
            <a:pPr marL="215900" indent="-215900">
              <a:buClr>
                <a:srgbClr val="D11921"/>
              </a:buClr>
            </a:pPr>
            <a:endParaRPr lang="fr-FR">
              <a:cs typeface="Arial"/>
            </a:endParaRPr>
          </a:p>
          <a:p>
            <a:pPr marL="215900" indent="-215900"/>
            <a:endParaRPr lang="fr-FR">
              <a:cs typeface="Arial"/>
            </a:endParaRPr>
          </a:p>
          <a:p>
            <a:pPr marL="215900" indent="-215900"/>
            <a:endParaRPr lang="fr-FR">
              <a:cs typeface="Arial"/>
            </a:endParaRPr>
          </a:p>
        </p:txBody>
      </p:sp>
      <p:pic>
        <p:nvPicPr>
          <p:cNvPr id="11" name="Image 10" descr="Une image contenant texte, clipart&#10;&#10;Description générée automatiquement">
            <a:extLst>
              <a:ext uri="{FF2B5EF4-FFF2-40B4-BE49-F238E27FC236}">
                <a16:creationId xmlns:a16="http://schemas.microsoft.com/office/drawing/2014/main" id="{93D8E450-5149-4A15-8A51-3F31174A9A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888" y="4938987"/>
            <a:ext cx="798894" cy="541375"/>
          </a:xfrm>
          <a:prstGeom prst="rect">
            <a:avLst/>
          </a:prstGeom>
        </p:spPr>
      </p:pic>
      <p:sp>
        <p:nvSpPr>
          <p:cNvPr id="12" name="Rectangle 10">
            <a:extLst>
              <a:ext uri="{FF2B5EF4-FFF2-40B4-BE49-F238E27FC236}">
                <a16:creationId xmlns:a16="http://schemas.microsoft.com/office/drawing/2014/main" id="{ABAD3F4E-7622-4C10-84E6-9EF05B9B5A5E}"/>
              </a:ext>
            </a:extLst>
          </p:cNvPr>
          <p:cNvSpPr/>
          <p:nvPr/>
        </p:nvSpPr>
        <p:spPr>
          <a:xfrm>
            <a:off x="1210491" y="4984086"/>
            <a:ext cx="10423035" cy="1397104"/>
          </a:xfrm>
          <a:custGeom>
            <a:avLst/>
            <a:gdLst>
              <a:gd name="connsiteX0" fmla="*/ 0 w 10423035"/>
              <a:gd name="connsiteY0" fmla="*/ 0 h 1397104"/>
              <a:gd name="connsiteX1" fmla="*/ 694869 w 10423035"/>
              <a:gd name="connsiteY1" fmla="*/ 0 h 1397104"/>
              <a:gd name="connsiteX2" fmla="*/ 1181277 w 10423035"/>
              <a:gd name="connsiteY2" fmla="*/ 0 h 1397104"/>
              <a:gd name="connsiteX3" fmla="*/ 1667686 w 10423035"/>
              <a:gd name="connsiteY3" fmla="*/ 0 h 1397104"/>
              <a:gd name="connsiteX4" fmla="*/ 2362555 w 10423035"/>
              <a:gd name="connsiteY4" fmla="*/ 0 h 1397104"/>
              <a:gd name="connsiteX5" fmla="*/ 3265884 w 10423035"/>
              <a:gd name="connsiteY5" fmla="*/ 0 h 1397104"/>
              <a:gd name="connsiteX6" fmla="*/ 3856523 w 10423035"/>
              <a:gd name="connsiteY6" fmla="*/ 0 h 1397104"/>
              <a:gd name="connsiteX7" fmla="*/ 4447162 w 10423035"/>
              <a:gd name="connsiteY7" fmla="*/ 0 h 1397104"/>
              <a:gd name="connsiteX8" fmla="*/ 5350491 w 10423035"/>
              <a:gd name="connsiteY8" fmla="*/ 0 h 1397104"/>
              <a:gd name="connsiteX9" fmla="*/ 6149591 w 10423035"/>
              <a:gd name="connsiteY9" fmla="*/ 0 h 1397104"/>
              <a:gd name="connsiteX10" fmla="*/ 6740229 w 10423035"/>
              <a:gd name="connsiteY10" fmla="*/ 0 h 1397104"/>
              <a:gd name="connsiteX11" fmla="*/ 7226638 w 10423035"/>
              <a:gd name="connsiteY11" fmla="*/ 0 h 1397104"/>
              <a:gd name="connsiteX12" fmla="*/ 7817276 w 10423035"/>
              <a:gd name="connsiteY12" fmla="*/ 0 h 1397104"/>
              <a:gd name="connsiteX13" fmla="*/ 8303685 w 10423035"/>
              <a:gd name="connsiteY13" fmla="*/ 0 h 1397104"/>
              <a:gd name="connsiteX14" fmla="*/ 9102784 w 10423035"/>
              <a:gd name="connsiteY14" fmla="*/ 0 h 1397104"/>
              <a:gd name="connsiteX15" fmla="*/ 9484962 w 10423035"/>
              <a:gd name="connsiteY15" fmla="*/ 0 h 1397104"/>
              <a:gd name="connsiteX16" fmla="*/ 10423035 w 10423035"/>
              <a:gd name="connsiteY16" fmla="*/ 0 h 1397104"/>
              <a:gd name="connsiteX17" fmla="*/ 10423035 w 10423035"/>
              <a:gd name="connsiteY17" fmla="*/ 670610 h 1397104"/>
              <a:gd name="connsiteX18" fmla="*/ 10423035 w 10423035"/>
              <a:gd name="connsiteY18" fmla="*/ 1397104 h 1397104"/>
              <a:gd name="connsiteX19" fmla="*/ 10040857 w 10423035"/>
              <a:gd name="connsiteY19" fmla="*/ 1397104 h 1397104"/>
              <a:gd name="connsiteX20" fmla="*/ 9345988 w 10423035"/>
              <a:gd name="connsiteY20" fmla="*/ 1397104 h 1397104"/>
              <a:gd name="connsiteX21" fmla="*/ 8546889 w 10423035"/>
              <a:gd name="connsiteY21" fmla="*/ 1397104 h 1397104"/>
              <a:gd name="connsiteX22" fmla="*/ 7956250 w 10423035"/>
              <a:gd name="connsiteY22" fmla="*/ 1397104 h 1397104"/>
              <a:gd name="connsiteX23" fmla="*/ 7469842 w 10423035"/>
              <a:gd name="connsiteY23" fmla="*/ 1397104 h 1397104"/>
              <a:gd name="connsiteX24" fmla="*/ 6879203 w 10423035"/>
              <a:gd name="connsiteY24" fmla="*/ 1397104 h 1397104"/>
              <a:gd name="connsiteX25" fmla="*/ 6080104 w 10423035"/>
              <a:gd name="connsiteY25" fmla="*/ 1397104 h 1397104"/>
              <a:gd name="connsiteX26" fmla="*/ 5176774 w 10423035"/>
              <a:gd name="connsiteY26" fmla="*/ 1397104 h 1397104"/>
              <a:gd name="connsiteX27" fmla="*/ 4273444 w 10423035"/>
              <a:gd name="connsiteY27" fmla="*/ 1397104 h 1397104"/>
              <a:gd name="connsiteX28" fmla="*/ 3578575 w 10423035"/>
              <a:gd name="connsiteY28" fmla="*/ 1397104 h 1397104"/>
              <a:gd name="connsiteX29" fmla="*/ 2883706 w 10423035"/>
              <a:gd name="connsiteY29" fmla="*/ 1397104 h 1397104"/>
              <a:gd name="connsiteX30" fmla="*/ 2501528 w 10423035"/>
              <a:gd name="connsiteY30" fmla="*/ 1397104 h 1397104"/>
              <a:gd name="connsiteX31" fmla="*/ 1806659 w 10423035"/>
              <a:gd name="connsiteY31" fmla="*/ 1397104 h 1397104"/>
              <a:gd name="connsiteX32" fmla="*/ 1320251 w 10423035"/>
              <a:gd name="connsiteY32" fmla="*/ 1397104 h 1397104"/>
              <a:gd name="connsiteX33" fmla="*/ 625382 w 10423035"/>
              <a:gd name="connsiteY33" fmla="*/ 1397104 h 1397104"/>
              <a:gd name="connsiteX34" fmla="*/ 0 w 10423035"/>
              <a:gd name="connsiteY34" fmla="*/ 1397104 h 1397104"/>
              <a:gd name="connsiteX35" fmla="*/ 0 w 10423035"/>
              <a:gd name="connsiteY35" fmla="*/ 670610 h 1397104"/>
              <a:gd name="connsiteX36" fmla="*/ 0 w 10423035"/>
              <a:gd name="connsiteY36" fmla="*/ 0 h 1397104"/>
              <a:gd name="connsiteX0" fmla="*/ 0 w 10423035"/>
              <a:gd name="connsiteY0" fmla="*/ 0 h 1397104"/>
              <a:gd name="connsiteX1" fmla="*/ 590639 w 10423035"/>
              <a:gd name="connsiteY1" fmla="*/ 0 h 1397104"/>
              <a:gd name="connsiteX2" fmla="*/ 1493968 w 10423035"/>
              <a:gd name="connsiteY2" fmla="*/ 0 h 1397104"/>
              <a:gd name="connsiteX3" fmla="*/ 2397298 w 10423035"/>
              <a:gd name="connsiteY3" fmla="*/ 0 h 1397104"/>
              <a:gd name="connsiteX4" fmla="*/ 2883706 w 10423035"/>
              <a:gd name="connsiteY4" fmla="*/ 0 h 1397104"/>
              <a:gd name="connsiteX5" fmla="*/ 3474345 w 10423035"/>
              <a:gd name="connsiteY5" fmla="*/ 0 h 1397104"/>
              <a:gd name="connsiteX6" fmla="*/ 3960753 w 10423035"/>
              <a:gd name="connsiteY6" fmla="*/ 0 h 1397104"/>
              <a:gd name="connsiteX7" fmla="*/ 4551392 w 10423035"/>
              <a:gd name="connsiteY7" fmla="*/ 0 h 1397104"/>
              <a:gd name="connsiteX8" fmla="*/ 5037800 w 10423035"/>
              <a:gd name="connsiteY8" fmla="*/ 0 h 1397104"/>
              <a:gd name="connsiteX9" fmla="*/ 5628439 w 10423035"/>
              <a:gd name="connsiteY9" fmla="*/ 0 h 1397104"/>
              <a:gd name="connsiteX10" fmla="*/ 6531769 w 10423035"/>
              <a:gd name="connsiteY10" fmla="*/ 0 h 1397104"/>
              <a:gd name="connsiteX11" fmla="*/ 7122407 w 10423035"/>
              <a:gd name="connsiteY11" fmla="*/ 0 h 1397104"/>
              <a:gd name="connsiteX12" fmla="*/ 7608816 w 10423035"/>
              <a:gd name="connsiteY12" fmla="*/ 0 h 1397104"/>
              <a:gd name="connsiteX13" fmla="*/ 7990993 w 10423035"/>
              <a:gd name="connsiteY13" fmla="*/ 0 h 1397104"/>
              <a:gd name="connsiteX14" fmla="*/ 8373171 w 10423035"/>
              <a:gd name="connsiteY14" fmla="*/ 0 h 1397104"/>
              <a:gd name="connsiteX15" fmla="*/ 8859580 w 10423035"/>
              <a:gd name="connsiteY15" fmla="*/ 0 h 1397104"/>
              <a:gd name="connsiteX16" fmla="*/ 9345988 w 10423035"/>
              <a:gd name="connsiteY16" fmla="*/ 0 h 1397104"/>
              <a:gd name="connsiteX17" fmla="*/ 9873741 w 10423035"/>
              <a:gd name="connsiteY17" fmla="*/ 0 h 1397104"/>
              <a:gd name="connsiteX18" fmla="*/ 10423035 w 10423035"/>
              <a:gd name="connsiteY18" fmla="*/ 0 h 1397104"/>
              <a:gd name="connsiteX19" fmla="*/ 10423035 w 10423035"/>
              <a:gd name="connsiteY19" fmla="*/ 656639 h 1397104"/>
              <a:gd name="connsiteX20" fmla="*/ 10423035 w 10423035"/>
              <a:gd name="connsiteY20" fmla="*/ 1397104 h 1397104"/>
              <a:gd name="connsiteX21" fmla="*/ 9519705 w 10423035"/>
              <a:gd name="connsiteY21" fmla="*/ 1397104 h 1397104"/>
              <a:gd name="connsiteX22" fmla="*/ 8616376 w 10423035"/>
              <a:gd name="connsiteY22" fmla="*/ 1397104 h 1397104"/>
              <a:gd name="connsiteX23" fmla="*/ 7817276 w 10423035"/>
              <a:gd name="connsiteY23" fmla="*/ 1397104 h 1397104"/>
              <a:gd name="connsiteX24" fmla="*/ 7226638 w 10423035"/>
              <a:gd name="connsiteY24" fmla="*/ 1397104 h 1397104"/>
              <a:gd name="connsiteX25" fmla="*/ 6323308 w 10423035"/>
              <a:gd name="connsiteY25" fmla="*/ 1397104 h 1397104"/>
              <a:gd name="connsiteX26" fmla="*/ 5419978 w 10423035"/>
              <a:gd name="connsiteY26" fmla="*/ 1397104 h 1397104"/>
              <a:gd name="connsiteX27" fmla="*/ 5037800 w 10423035"/>
              <a:gd name="connsiteY27" fmla="*/ 1397104 h 1397104"/>
              <a:gd name="connsiteX28" fmla="*/ 4134471 w 10423035"/>
              <a:gd name="connsiteY28" fmla="*/ 1397104 h 1397104"/>
              <a:gd name="connsiteX29" fmla="*/ 3543832 w 10423035"/>
              <a:gd name="connsiteY29" fmla="*/ 1397104 h 1397104"/>
              <a:gd name="connsiteX30" fmla="*/ 3161654 w 10423035"/>
              <a:gd name="connsiteY30" fmla="*/ 1397104 h 1397104"/>
              <a:gd name="connsiteX31" fmla="*/ 2779476 w 10423035"/>
              <a:gd name="connsiteY31" fmla="*/ 1397104 h 1397104"/>
              <a:gd name="connsiteX32" fmla="*/ 2188837 w 10423035"/>
              <a:gd name="connsiteY32" fmla="*/ 1397104 h 1397104"/>
              <a:gd name="connsiteX33" fmla="*/ 1493968 w 10423035"/>
              <a:gd name="connsiteY33" fmla="*/ 1397104 h 1397104"/>
              <a:gd name="connsiteX34" fmla="*/ 903330 w 10423035"/>
              <a:gd name="connsiteY34" fmla="*/ 1397104 h 1397104"/>
              <a:gd name="connsiteX35" fmla="*/ 0 w 10423035"/>
              <a:gd name="connsiteY35" fmla="*/ 1397104 h 1397104"/>
              <a:gd name="connsiteX36" fmla="*/ 0 w 10423035"/>
              <a:gd name="connsiteY36" fmla="*/ 712523 h 1397104"/>
              <a:gd name="connsiteX37" fmla="*/ 0 w 10423035"/>
              <a:gd name="connsiteY37" fmla="*/ 0 h 139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423035" h="1397104" fill="none" extrusionOk="0">
                <a:moveTo>
                  <a:pt x="0" y="0"/>
                </a:moveTo>
                <a:cubicBezTo>
                  <a:pt x="213980" y="14253"/>
                  <a:pt x="534070" y="-37346"/>
                  <a:pt x="694869" y="0"/>
                </a:cubicBezTo>
                <a:cubicBezTo>
                  <a:pt x="896925" y="39111"/>
                  <a:pt x="1041100" y="-4772"/>
                  <a:pt x="1181277" y="0"/>
                </a:cubicBezTo>
                <a:cubicBezTo>
                  <a:pt x="1333255" y="20163"/>
                  <a:pt x="1510161" y="-9557"/>
                  <a:pt x="1667686" y="0"/>
                </a:cubicBezTo>
                <a:cubicBezTo>
                  <a:pt x="1766791" y="-6590"/>
                  <a:pt x="2158710" y="-8085"/>
                  <a:pt x="2362555" y="0"/>
                </a:cubicBezTo>
                <a:cubicBezTo>
                  <a:pt x="2585814" y="-22242"/>
                  <a:pt x="3018343" y="-32804"/>
                  <a:pt x="3265884" y="0"/>
                </a:cubicBezTo>
                <a:cubicBezTo>
                  <a:pt x="3564123" y="-24074"/>
                  <a:pt x="3674295" y="-32913"/>
                  <a:pt x="3856523" y="0"/>
                </a:cubicBezTo>
                <a:cubicBezTo>
                  <a:pt x="4030711" y="38349"/>
                  <a:pt x="4312482" y="235"/>
                  <a:pt x="4447162" y="0"/>
                </a:cubicBezTo>
                <a:cubicBezTo>
                  <a:pt x="4657290" y="-12972"/>
                  <a:pt x="4915877" y="-68700"/>
                  <a:pt x="5350491" y="0"/>
                </a:cubicBezTo>
                <a:cubicBezTo>
                  <a:pt x="5713873" y="35928"/>
                  <a:pt x="5775715" y="24062"/>
                  <a:pt x="6149591" y="0"/>
                </a:cubicBezTo>
                <a:cubicBezTo>
                  <a:pt x="6529627" y="-20430"/>
                  <a:pt x="6557874" y="-13411"/>
                  <a:pt x="6740229" y="0"/>
                </a:cubicBezTo>
                <a:cubicBezTo>
                  <a:pt x="6915376" y="-12890"/>
                  <a:pt x="7109105" y="-4047"/>
                  <a:pt x="7226638" y="0"/>
                </a:cubicBezTo>
                <a:cubicBezTo>
                  <a:pt x="7324603" y="-20959"/>
                  <a:pt x="7646224" y="-11526"/>
                  <a:pt x="7817276" y="0"/>
                </a:cubicBezTo>
                <a:cubicBezTo>
                  <a:pt x="8008245" y="11333"/>
                  <a:pt x="8196500" y="28697"/>
                  <a:pt x="8303685" y="0"/>
                </a:cubicBezTo>
                <a:cubicBezTo>
                  <a:pt x="8418665" y="-53955"/>
                  <a:pt x="8811558" y="39887"/>
                  <a:pt x="9102784" y="0"/>
                </a:cubicBezTo>
                <a:cubicBezTo>
                  <a:pt x="9379837" y="29000"/>
                  <a:pt x="9297583" y="3869"/>
                  <a:pt x="9484962" y="0"/>
                </a:cubicBezTo>
                <a:cubicBezTo>
                  <a:pt x="9664437" y="-23937"/>
                  <a:pt x="10139407" y="-61355"/>
                  <a:pt x="10423035" y="0"/>
                </a:cubicBezTo>
                <a:cubicBezTo>
                  <a:pt x="10376213" y="116958"/>
                  <a:pt x="10456874" y="325057"/>
                  <a:pt x="10423035" y="670610"/>
                </a:cubicBezTo>
                <a:cubicBezTo>
                  <a:pt x="10405271" y="985320"/>
                  <a:pt x="10413651" y="1238227"/>
                  <a:pt x="10423035" y="1397104"/>
                </a:cubicBezTo>
                <a:cubicBezTo>
                  <a:pt x="10289577" y="1407850"/>
                  <a:pt x="10203720" y="1382037"/>
                  <a:pt x="10040857" y="1397104"/>
                </a:cubicBezTo>
                <a:cubicBezTo>
                  <a:pt x="9870498" y="1434431"/>
                  <a:pt x="9584416" y="1400723"/>
                  <a:pt x="9345988" y="1397104"/>
                </a:cubicBezTo>
                <a:cubicBezTo>
                  <a:pt x="9157808" y="1381935"/>
                  <a:pt x="8908446" y="1471854"/>
                  <a:pt x="8546889" y="1397104"/>
                </a:cubicBezTo>
                <a:cubicBezTo>
                  <a:pt x="8199932" y="1377604"/>
                  <a:pt x="8113630" y="1410208"/>
                  <a:pt x="7956250" y="1397104"/>
                </a:cubicBezTo>
                <a:cubicBezTo>
                  <a:pt x="7812580" y="1410836"/>
                  <a:pt x="7703427" y="1402293"/>
                  <a:pt x="7469842" y="1397104"/>
                </a:cubicBezTo>
                <a:cubicBezTo>
                  <a:pt x="7256999" y="1387572"/>
                  <a:pt x="7118455" y="1409458"/>
                  <a:pt x="6879203" y="1397104"/>
                </a:cubicBezTo>
                <a:cubicBezTo>
                  <a:pt x="6647417" y="1381395"/>
                  <a:pt x="6352946" y="1449483"/>
                  <a:pt x="6080104" y="1397104"/>
                </a:cubicBezTo>
                <a:cubicBezTo>
                  <a:pt x="5750878" y="1346924"/>
                  <a:pt x="5401297" y="1377858"/>
                  <a:pt x="5176774" y="1397104"/>
                </a:cubicBezTo>
                <a:cubicBezTo>
                  <a:pt x="4970808" y="1367948"/>
                  <a:pt x="4565840" y="1401324"/>
                  <a:pt x="4273444" y="1397104"/>
                </a:cubicBezTo>
                <a:cubicBezTo>
                  <a:pt x="3998492" y="1403669"/>
                  <a:pt x="3906296" y="1430629"/>
                  <a:pt x="3578575" y="1397104"/>
                </a:cubicBezTo>
                <a:cubicBezTo>
                  <a:pt x="3214601" y="1385934"/>
                  <a:pt x="3140266" y="1373783"/>
                  <a:pt x="2883706" y="1397104"/>
                </a:cubicBezTo>
                <a:cubicBezTo>
                  <a:pt x="2646564" y="1413416"/>
                  <a:pt x="2613485" y="1404576"/>
                  <a:pt x="2501528" y="1397104"/>
                </a:cubicBezTo>
                <a:cubicBezTo>
                  <a:pt x="2359080" y="1417645"/>
                  <a:pt x="2166425" y="1425968"/>
                  <a:pt x="1806659" y="1397104"/>
                </a:cubicBezTo>
                <a:cubicBezTo>
                  <a:pt x="1465239" y="1376524"/>
                  <a:pt x="1508566" y="1397137"/>
                  <a:pt x="1320251" y="1397104"/>
                </a:cubicBezTo>
                <a:cubicBezTo>
                  <a:pt x="1107902" y="1403299"/>
                  <a:pt x="923243" y="1411377"/>
                  <a:pt x="625382" y="1397104"/>
                </a:cubicBezTo>
                <a:cubicBezTo>
                  <a:pt x="323629" y="1381919"/>
                  <a:pt x="227371" y="1376089"/>
                  <a:pt x="0" y="1397104"/>
                </a:cubicBezTo>
                <a:cubicBezTo>
                  <a:pt x="39464" y="1109213"/>
                  <a:pt x="15061" y="835096"/>
                  <a:pt x="0" y="670610"/>
                </a:cubicBezTo>
                <a:cubicBezTo>
                  <a:pt x="-9695" y="523784"/>
                  <a:pt x="-12921" y="179530"/>
                  <a:pt x="0" y="0"/>
                </a:cubicBezTo>
                <a:close/>
              </a:path>
              <a:path w="10423035" h="1397104" stroke="0" extrusionOk="0">
                <a:moveTo>
                  <a:pt x="0" y="0"/>
                </a:moveTo>
                <a:cubicBezTo>
                  <a:pt x="255008" y="27968"/>
                  <a:pt x="439798" y="-48891"/>
                  <a:pt x="590639" y="0"/>
                </a:cubicBezTo>
                <a:cubicBezTo>
                  <a:pt x="748693" y="33906"/>
                  <a:pt x="1193056" y="3367"/>
                  <a:pt x="1493968" y="0"/>
                </a:cubicBezTo>
                <a:cubicBezTo>
                  <a:pt x="1812045" y="-65574"/>
                  <a:pt x="2101738" y="-36239"/>
                  <a:pt x="2397298" y="0"/>
                </a:cubicBezTo>
                <a:cubicBezTo>
                  <a:pt x="2691852" y="38753"/>
                  <a:pt x="2654339" y="6615"/>
                  <a:pt x="2883706" y="0"/>
                </a:cubicBezTo>
                <a:cubicBezTo>
                  <a:pt x="3118859" y="-17232"/>
                  <a:pt x="3322753" y="32624"/>
                  <a:pt x="3474345" y="0"/>
                </a:cubicBezTo>
                <a:cubicBezTo>
                  <a:pt x="3635697" y="-10047"/>
                  <a:pt x="3841149" y="-6448"/>
                  <a:pt x="3960753" y="0"/>
                </a:cubicBezTo>
                <a:cubicBezTo>
                  <a:pt x="4102020" y="5147"/>
                  <a:pt x="4350256" y="13897"/>
                  <a:pt x="4551392" y="0"/>
                </a:cubicBezTo>
                <a:cubicBezTo>
                  <a:pt x="4726280" y="-6423"/>
                  <a:pt x="4921905" y="22523"/>
                  <a:pt x="5037800" y="0"/>
                </a:cubicBezTo>
                <a:cubicBezTo>
                  <a:pt x="5159564" y="-19300"/>
                  <a:pt x="5503075" y="18252"/>
                  <a:pt x="5628439" y="0"/>
                </a:cubicBezTo>
                <a:cubicBezTo>
                  <a:pt x="5761492" y="-18513"/>
                  <a:pt x="6242612" y="-36458"/>
                  <a:pt x="6531769" y="0"/>
                </a:cubicBezTo>
                <a:cubicBezTo>
                  <a:pt x="6786741" y="46141"/>
                  <a:pt x="6916394" y="-38661"/>
                  <a:pt x="7122407" y="0"/>
                </a:cubicBezTo>
                <a:cubicBezTo>
                  <a:pt x="7308818" y="3789"/>
                  <a:pt x="7459940" y="3491"/>
                  <a:pt x="7608816" y="0"/>
                </a:cubicBezTo>
                <a:cubicBezTo>
                  <a:pt x="7759158" y="-12096"/>
                  <a:pt x="7891868" y="19604"/>
                  <a:pt x="7990993" y="0"/>
                </a:cubicBezTo>
                <a:cubicBezTo>
                  <a:pt x="8107038" y="-12139"/>
                  <a:pt x="8189781" y="832"/>
                  <a:pt x="8373171" y="0"/>
                </a:cubicBezTo>
                <a:cubicBezTo>
                  <a:pt x="8561993" y="-15427"/>
                  <a:pt x="8632164" y="-18133"/>
                  <a:pt x="8859580" y="0"/>
                </a:cubicBezTo>
                <a:cubicBezTo>
                  <a:pt x="9114857" y="17230"/>
                  <a:pt x="9241022" y="19337"/>
                  <a:pt x="9345988" y="0"/>
                </a:cubicBezTo>
                <a:cubicBezTo>
                  <a:pt x="9471349" y="16341"/>
                  <a:pt x="9622892" y="24968"/>
                  <a:pt x="9873741" y="0"/>
                </a:cubicBezTo>
                <a:cubicBezTo>
                  <a:pt x="10124590" y="-24968"/>
                  <a:pt x="10170180" y="26739"/>
                  <a:pt x="10423035" y="0"/>
                </a:cubicBezTo>
                <a:cubicBezTo>
                  <a:pt x="10439221" y="285348"/>
                  <a:pt x="10434205" y="391919"/>
                  <a:pt x="10423035" y="656639"/>
                </a:cubicBezTo>
                <a:cubicBezTo>
                  <a:pt x="10396732" y="937668"/>
                  <a:pt x="10400756" y="1087294"/>
                  <a:pt x="10423035" y="1397104"/>
                </a:cubicBezTo>
                <a:cubicBezTo>
                  <a:pt x="10038471" y="1415210"/>
                  <a:pt x="9941345" y="1413813"/>
                  <a:pt x="9519705" y="1397104"/>
                </a:cubicBezTo>
                <a:cubicBezTo>
                  <a:pt x="9067232" y="1351621"/>
                  <a:pt x="8849955" y="1354547"/>
                  <a:pt x="8616376" y="1397104"/>
                </a:cubicBezTo>
                <a:cubicBezTo>
                  <a:pt x="8378386" y="1432438"/>
                  <a:pt x="8008947" y="1426277"/>
                  <a:pt x="7817276" y="1397104"/>
                </a:cubicBezTo>
                <a:cubicBezTo>
                  <a:pt x="7593455" y="1362934"/>
                  <a:pt x="7432633" y="1366409"/>
                  <a:pt x="7226638" y="1397104"/>
                </a:cubicBezTo>
                <a:cubicBezTo>
                  <a:pt x="7046510" y="1454572"/>
                  <a:pt x="6772784" y="1394204"/>
                  <a:pt x="6323308" y="1397104"/>
                </a:cubicBezTo>
                <a:cubicBezTo>
                  <a:pt x="5884687" y="1399800"/>
                  <a:pt x="5816223" y="1438904"/>
                  <a:pt x="5419978" y="1397104"/>
                </a:cubicBezTo>
                <a:cubicBezTo>
                  <a:pt x="5022181" y="1352350"/>
                  <a:pt x="5107568" y="1406200"/>
                  <a:pt x="5037800" y="1397104"/>
                </a:cubicBezTo>
                <a:cubicBezTo>
                  <a:pt x="4877827" y="1429830"/>
                  <a:pt x="4600327" y="1354137"/>
                  <a:pt x="4134471" y="1397104"/>
                </a:cubicBezTo>
                <a:cubicBezTo>
                  <a:pt x="3692448" y="1433776"/>
                  <a:pt x="3676786" y="1405370"/>
                  <a:pt x="3543832" y="1397104"/>
                </a:cubicBezTo>
                <a:cubicBezTo>
                  <a:pt x="3420916" y="1374277"/>
                  <a:pt x="3294054" y="1353901"/>
                  <a:pt x="3161654" y="1397104"/>
                </a:cubicBezTo>
                <a:cubicBezTo>
                  <a:pt x="3035582" y="1400708"/>
                  <a:pt x="2864435" y="1416671"/>
                  <a:pt x="2779476" y="1397104"/>
                </a:cubicBezTo>
                <a:cubicBezTo>
                  <a:pt x="2678597" y="1377549"/>
                  <a:pt x="2323550" y="1452536"/>
                  <a:pt x="2188837" y="1397104"/>
                </a:cubicBezTo>
                <a:cubicBezTo>
                  <a:pt x="2040822" y="1379383"/>
                  <a:pt x="1806753" y="1439630"/>
                  <a:pt x="1493968" y="1397104"/>
                </a:cubicBezTo>
                <a:cubicBezTo>
                  <a:pt x="1181000" y="1389718"/>
                  <a:pt x="1031298" y="1399532"/>
                  <a:pt x="903330" y="1397104"/>
                </a:cubicBezTo>
                <a:cubicBezTo>
                  <a:pt x="771322" y="1438721"/>
                  <a:pt x="298037" y="1497538"/>
                  <a:pt x="0" y="1397104"/>
                </a:cubicBezTo>
                <a:cubicBezTo>
                  <a:pt x="-2747" y="1061810"/>
                  <a:pt x="23791" y="1038945"/>
                  <a:pt x="0" y="712523"/>
                </a:cubicBezTo>
                <a:cubicBezTo>
                  <a:pt x="-20108" y="382700"/>
                  <a:pt x="15551" y="191101"/>
                  <a:pt x="0" y="0"/>
                </a:cubicBezTo>
                <a:close/>
              </a:path>
              <a:path w="10423035" h="1397104" fill="none" stroke="0" extrusionOk="0">
                <a:moveTo>
                  <a:pt x="0" y="0"/>
                </a:moveTo>
                <a:cubicBezTo>
                  <a:pt x="199118" y="41439"/>
                  <a:pt x="496638" y="-6814"/>
                  <a:pt x="694869" y="0"/>
                </a:cubicBezTo>
                <a:cubicBezTo>
                  <a:pt x="846842" y="-5990"/>
                  <a:pt x="997428" y="-19450"/>
                  <a:pt x="1181277" y="0"/>
                </a:cubicBezTo>
                <a:cubicBezTo>
                  <a:pt x="1319960" y="36506"/>
                  <a:pt x="1554653" y="-14720"/>
                  <a:pt x="1667686" y="0"/>
                </a:cubicBezTo>
                <a:cubicBezTo>
                  <a:pt x="1853040" y="24699"/>
                  <a:pt x="2163781" y="-13803"/>
                  <a:pt x="2362555" y="0"/>
                </a:cubicBezTo>
                <a:cubicBezTo>
                  <a:pt x="2512495" y="17826"/>
                  <a:pt x="2960415" y="-24932"/>
                  <a:pt x="3265884" y="0"/>
                </a:cubicBezTo>
                <a:cubicBezTo>
                  <a:pt x="3557498" y="10301"/>
                  <a:pt x="3678966" y="-20450"/>
                  <a:pt x="3856523" y="0"/>
                </a:cubicBezTo>
                <a:cubicBezTo>
                  <a:pt x="4015878" y="40603"/>
                  <a:pt x="4310498" y="-44213"/>
                  <a:pt x="4447162" y="0"/>
                </a:cubicBezTo>
                <a:cubicBezTo>
                  <a:pt x="4494024" y="-5186"/>
                  <a:pt x="4904399" y="-39535"/>
                  <a:pt x="5350491" y="0"/>
                </a:cubicBezTo>
                <a:cubicBezTo>
                  <a:pt x="5718166" y="21313"/>
                  <a:pt x="5772064" y="25530"/>
                  <a:pt x="6149591" y="0"/>
                </a:cubicBezTo>
                <a:cubicBezTo>
                  <a:pt x="6525385" y="-23374"/>
                  <a:pt x="6560001" y="-14278"/>
                  <a:pt x="6740229" y="0"/>
                </a:cubicBezTo>
                <a:cubicBezTo>
                  <a:pt x="6922193" y="30854"/>
                  <a:pt x="7120971" y="-1120"/>
                  <a:pt x="7226638" y="0"/>
                </a:cubicBezTo>
                <a:cubicBezTo>
                  <a:pt x="7342132" y="-7580"/>
                  <a:pt x="7641719" y="-16058"/>
                  <a:pt x="7817276" y="0"/>
                </a:cubicBezTo>
                <a:cubicBezTo>
                  <a:pt x="7994363" y="29950"/>
                  <a:pt x="8177385" y="1783"/>
                  <a:pt x="8303685" y="0"/>
                </a:cubicBezTo>
                <a:cubicBezTo>
                  <a:pt x="8458383" y="13942"/>
                  <a:pt x="8838924" y="-7336"/>
                  <a:pt x="9102784" y="0"/>
                </a:cubicBezTo>
                <a:cubicBezTo>
                  <a:pt x="9385244" y="19705"/>
                  <a:pt x="9299101" y="3862"/>
                  <a:pt x="9484962" y="0"/>
                </a:cubicBezTo>
                <a:cubicBezTo>
                  <a:pt x="9619138" y="21395"/>
                  <a:pt x="10142292" y="10677"/>
                  <a:pt x="10423035" y="0"/>
                </a:cubicBezTo>
                <a:cubicBezTo>
                  <a:pt x="10393343" y="108632"/>
                  <a:pt x="10439675" y="355381"/>
                  <a:pt x="10423035" y="670610"/>
                </a:cubicBezTo>
                <a:cubicBezTo>
                  <a:pt x="10432271" y="983945"/>
                  <a:pt x="10400132" y="1226749"/>
                  <a:pt x="10423035" y="1397104"/>
                </a:cubicBezTo>
                <a:cubicBezTo>
                  <a:pt x="10277344" y="1408079"/>
                  <a:pt x="10198656" y="1387150"/>
                  <a:pt x="10040857" y="1397104"/>
                </a:cubicBezTo>
                <a:cubicBezTo>
                  <a:pt x="9894719" y="1445509"/>
                  <a:pt x="9544391" y="1412699"/>
                  <a:pt x="9345988" y="1397104"/>
                </a:cubicBezTo>
                <a:cubicBezTo>
                  <a:pt x="9181507" y="1362905"/>
                  <a:pt x="8890024" y="1376930"/>
                  <a:pt x="8546889" y="1397104"/>
                </a:cubicBezTo>
                <a:cubicBezTo>
                  <a:pt x="8185052" y="1379831"/>
                  <a:pt x="8116916" y="1388663"/>
                  <a:pt x="7956250" y="1397104"/>
                </a:cubicBezTo>
                <a:cubicBezTo>
                  <a:pt x="7794340" y="1396006"/>
                  <a:pt x="7694800" y="1369751"/>
                  <a:pt x="7469842" y="1397104"/>
                </a:cubicBezTo>
                <a:cubicBezTo>
                  <a:pt x="7240259" y="1405512"/>
                  <a:pt x="7079956" y="1364433"/>
                  <a:pt x="6879203" y="1397104"/>
                </a:cubicBezTo>
                <a:cubicBezTo>
                  <a:pt x="6680854" y="1460240"/>
                  <a:pt x="6381422" y="1431480"/>
                  <a:pt x="6080104" y="1397104"/>
                </a:cubicBezTo>
                <a:cubicBezTo>
                  <a:pt x="5790528" y="1352693"/>
                  <a:pt x="5392253" y="1388493"/>
                  <a:pt x="5176774" y="1397104"/>
                </a:cubicBezTo>
                <a:cubicBezTo>
                  <a:pt x="4999637" y="1409589"/>
                  <a:pt x="4535275" y="1377351"/>
                  <a:pt x="4273444" y="1397104"/>
                </a:cubicBezTo>
                <a:cubicBezTo>
                  <a:pt x="4021092" y="1408094"/>
                  <a:pt x="3928105" y="1409057"/>
                  <a:pt x="3578575" y="1397104"/>
                </a:cubicBezTo>
                <a:cubicBezTo>
                  <a:pt x="3237245" y="1395069"/>
                  <a:pt x="3097936" y="1390965"/>
                  <a:pt x="2883706" y="1397104"/>
                </a:cubicBezTo>
                <a:cubicBezTo>
                  <a:pt x="2647177" y="1415337"/>
                  <a:pt x="2610833" y="1405997"/>
                  <a:pt x="2501528" y="1397104"/>
                </a:cubicBezTo>
                <a:cubicBezTo>
                  <a:pt x="2408951" y="1404402"/>
                  <a:pt x="2128609" y="1452990"/>
                  <a:pt x="1806659" y="1397104"/>
                </a:cubicBezTo>
                <a:cubicBezTo>
                  <a:pt x="1471460" y="1382313"/>
                  <a:pt x="1510752" y="1394335"/>
                  <a:pt x="1320251" y="1397104"/>
                </a:cubicBezTo>
                <a:cubicBezTo>
                  <a:pt x="1161415" y="1379372"/>
                  <a:pt x="935229" y="1445414"/>
                  <a:pt x="625382" y="1397104"/>
                </a:cubicBezTo>
                <a:cubicBezTo>
                  <a:pt x="316069" y="1374370"/>
                  <a:pt x="243299" y="1360967"/>
                  <a:pt x="0" y="1397104"/>
                </a:cubicBezTo>
                <a:cubicBezTo>
                  <a:pt x="27588" y="1125505"/>
                  <a:pt x="-20266" y="820523"/>
                  <a:pt x="0" y="670610"/>
                </a:cubicBezTo>
                <a:cubicBezTo>
                  <a:pt x="-34197" y="550929"/>
                  <a:pt x="21324" y="218367"/>
                  <a:pt x="0" y="0"/>
                </a:cubicBezTo>
                <a:close/>
              </a:path>
            </a:pathLst>
          </a:custGeom>
          <a:solidFill>
            <a:schemeClr val="bg1"/>
          </a:solidFill>
          <a:ln>
            <a:solidFill>
              <a:schemeClr val="tx1"/>
            </a:solidFill>
            <a:extLst>
              <a:ext uri="{C807C97D-BFC1-408E-A445-0C87EB9F89A2}">
                <ask:lineSketchStyleProps xmlns:ask="http://schemas.microsoft.com/office/drawing/2018/sketchyshapes" sd="3207223915">
                  <a:custGeom>
                    <a:avLst/>
                    <a:gdLst>
                      <a:gd name="connsiteX0" fmla="*/ 0 w 10423035"/>
                      <a:gd name="connsiteY0" fmla="*/ 0 h 1397104"/>
                      <a:gd name="connsiteX1" fmla="*/ 694869 w 10423035"/>
                      <a:gd name="connsiteY1" fmla="*/ 0 h 1397104"/>
                      <a:gd name="connsiteX2" fmla="*/ 1181277 w 10423035"/>
                      <a:gd name="connsiteY2" fmla="*/ 0 h 1397104"/>
                      <a:gd name="connsiteX3" fmla="*/ 1667686 w 10423035"/>
                      <a:gd name="connsiteY3" fmla="*/ 0 h 1397104"/>
                      <a:gd name="connsiteX4" fmla="*/ 2362555 w 10423035"/>
                      <a:gd name="connsiteY4" fmla="*/ 0 h 1397104"/>
                      <a:gd name="connsiteX5" fmla="*/ 3265884 w 10423035"/>
                      <a:gd name="connsiteY5" fmla="*/ 0 h 1397104"/>
                      <a:gd name="connsiteX6" fmla="*/ 3856523 w 10423035"/>
                      <a:gd name="connsiteY6" fmla="*/ 0 h 1397104"/>
                      <a:gd name="connsiteX7" fmla="*/ 4447162 w 10423035"/>
                      <a:gd name="connsiteY7" fmla="*/ 0 h 1397104"/>
                      <a:gd name="connsiteX8" fmla="*/ 5350491 w 10423035"/>
                      <a:gd name="connsiteY8" fmla="*/ 0 h 1397104"/>
                      <a:gd name="connsiteX9" fmla="*/ 6149591 w 10423035"/>
                      <a:gd name="connsiteY9" fmla="*/ 0 h 1397104"/>
                      <a:gd name="connsiteX10" fmla="*/ 6740229 w 10423035"/>
                      <a:gd name="connsiteY10" fmla="*/ 0 h 1397104"/>
                      <a:gd name="connsiteX11" fmla="*/ 7226638 w 10423035"/>
                      <a:gd name="connsiteY11" fmla="*/ 0 h 1397104"/>
                      <a:gd name="connsiteX12" fmla="*/ 7817276 w 10423035"/>
                      <a:gd name="connsiteY12" fmla="*/ 0 h 1397104"/>
                      <a:gd name="connsiteX13" fmla="*/ 8303685 w 10423035"/>
                      <a:gd name="connsiteY13" fmla="*/ 0 h 1397104"/>
                      <a:gd name="connsiteX14" fmla="*/ 9102784 w 10423035"/>
                      <a:gd name="connsiteY14" fmla="*/ 0 h 1397104"/>
                      <a:gd name="connsiteX15" fmla="*/ 9484962 w 10423035"/>
                      <a:gd name="connsiteY15" fmla="*/ 0 h 1397104"/>
                      <a:gd name="connsiteX16" fmla="*/ 10423035 w 10423035"/>
                      <a:gd name="connsiteY16" fmla="*/ 0 h 1397104"/>
                      <a:gd name="connsiteX17" fmla="*/ 10423035 w 10423035"/>
                      <a:gd name="connsiteY17" fmla="*/ 670610 h 1397104"/>
                      <a:gd name="connsiteX18" fmla="*/ 10423035 w 10423035"/>
                      <a:gd name="connsiteY18" fmla="*/ 1397104 h 1397104"/>
                      <a:gd name="connsiteX19" fmla="*/ 10040857 w 10423035"/>
                      <a:gd name="connsiteY19" fmla="*/ 1397104 h 1397104"/>
                      <a:gd name="connsiteX20" fmla="*/ 9345988 w 10423035"/>
                      <a:gd name="connsiteY20" fmla="*/ 1397104 h 1397104"/>
                      <a:gd name="connsiteX21" fmla="*/ 8546889 w 10423035"/>
                      <a:gd name="connsiteY21" fmla="*/ 1397104 h 1397104"/>
                      <a:gd name="connsiteX22" fmla="*/ 7956250 w 10423035"/>
                      <a:gd name="connsiteY22" fmla="*/ 1397104 h 1397104"/>
                      <a:gd name="connsiteX23" fmla="*/ 7469842 w 10423035"/>
                      <a:gd name="connsiteY23" fmla="*/ 1397104 h 1397104"/>
                      <a:gd name="connsiteX24" fmla="*/ 6879203 w 10423035"/>
                      <a:gd name="connsiteY24" fmla="*/ 1397104 h 1397104"/>
                      <a:gd name="connsiteX25" fmla="*/ 6080104 w 10423035"/>
                      <a:gd name="connsiteY25" fmla="*/ 1397104 h 1397104"/>
                      <a:gd name="connsiteX26" fmla="*/ 5176774 w 10423035"/>
                      <a:gd name="connsiteY26" fmla="*/ 1397104 h 1397104"/>
                      <a:gd name="connsiteX27" fmla="*/ 4273444 w 10423035"/>
                      <a:gd name="connsiteY27" fmla="*/ 1397104 h 1397104"/>
                      <a:gd name="connsiteX28" fmla="*/ 3578575 w 10423035"/>
                      <a:gd name="connsiteY28" fmla="*/ 1397104 h 1397104"/>
                      <a:gd name="connsiteX29" fmla="*/ 2883706 w 10423035"/>
                      <a:gd name="connsiteY29" fmla="*/ 1397104 h 1397104"/>
                      <a:gd name="connsiteX30" fmla="*/ 2501528 w 10423035"/>
                      <a:gd name="connsiteY30" fmla="*/ 1397104 h 1397104"/>
                      <a:gd name="connsiteX31" fmla="*/ 1806659 w 10423035"/>
                      <a:gd name="connsiteY31" fmla="*/ 1397104 h 1397104"/>
                      <a:gd name="connsiteX32" fmla="*/ 1320251 w 10423035"/>
                      <a:gd name="connsiteY32" fmla="*/ 1397104 h 1397104"/>
                      <a:gd name="connsiteX33" fmla="*/ 625382 w 10423035"/>
                      <a:gd name="connsiteY33" fmla="*/ 1397104 h 1397104"/>
                      <a:gd name="connsiteX34" fmla="*/ 0 w 10423035"/>
                      <a:gd name="connsiteY34" fmla="*/ 1397104 h 1397104"/>
                      <a:gd name="connsiteX35" fmla="*/ 0 w 10423035"/>
                      <a:gd name="connsiteY35" fmla="*/ 670610 h 1397104"/>
                      <a:gd name="connsiteX36" fmla="*/ 0 w 10423035"/>
                      <a:gd name="connsiteY36" fmla="*/ 0 h 139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423035" h="1397104" fill="none" extrusionOk="0">
                        <a:moveTo>
                          <a:pt x="0" y="0"/>
                        </a:moveTo>
                        <a:cubicBezTo>
                          <a:pt x="209635" y="32337"/>
                          <a:pt x="525031" y="-28006"/>
                          <a:pt x="694869" y="0"/>
                        </a:cubicBezTo>
                        <a:cubicBezTo>
                          <a:pt x="864707" y="28006"/>
                          <a:pt x="1015981" y="-19076"/>
                          <a:pt x="1181277" y="0"/>
                        </a:cubicBezTo>
                        <a:cubicBezTo>
                          <a:pt x="1346573" y="19076"/>
                          <a:pt x="1531661" y="-6076"/>
                          <a:pt x="1667686" y="0"/>
                        </a:cubicBezTo>
                        <a:cubicBezTo>
                          <a:pt x="1803711" y="6076"/>
                          <a:pt x="2148207" y="1689"/>
                          <a:pt x="2362555" y="0"/>
                        </a:cubicBezTo>
                        <a:cubicBezTo>
                          <a:pt x="2576903" y="-1689"/>
                          <a:pt x="2970081" y="13177"/>
                          <a:pt x="3265884" y="0"/>
                        </a:cubicBezTo>
                        <a:cubicBezTo>
                          <a:pt x="3561687" y="-13177"/>
                          <a:pt x="3673252" y="-21452"/>
                          <a:pt x="3856523" y="0"/>
                        </a:cubicBezTo>
                        <a:cubicBezTo>
                          <a:pt x="4039794" y="21452"/>
                          <a:pt x="4314604" y="-26776"/>
                          <a:pt x="4447162" y="0"/>
                        </a:cubicBezTo>
                        <a:cubicBezTo>
                          <a:pt x="4579720" y="26776"/>
                          <a:pt x="4981770" y="-31419"/>
                          <a:pt x="5350491" y="0"/>
                        </a:cubicBezTo>
                        <a:cubicBezTo>
                          <a:pt x="5719212" y="31419"/>
                          <a:pt x="5773888" y="25758"/>
                          <a:pt x="6149591" y="0"/>
                        </a:cubicBezTo>
                        <a:cubicBezTo>
                          <a:pt x="6525294" y="-25758"/>
                          <a:pt x="6561537" y="-12699"/>
                          <a:pt x="6740229" y="0"/>
                        </a:cubicBezTo>
                        <a:cubicBezTo>
                          <a:pt x="6918921" y="12699"/>
                          <a:pt x="7102148" y="8014"/>
                          <a:pt x="7226638" y="0"/>
                        </a:cubicBezTo>
                        <a:cubicBezTo>
                          <a:pt x="7351128" y="-8014"/>
                          <a:pt x="7631023" y="-10326"/>
                          <a:pt x="7817276" y="0"/>
                        </a:cubicBezTo>
                        <a:cubicBezTo>
                          <a:pt x="8003529" y="10326"/>
                          <a:pt x="8173776" y="22105"/>
                          <a:pt x="8303685" y="0"/>
                        </a:cubicBezTo>
                        <a:cubicBezTo>
                          <a:pt x="8433594" y="-22105"/>
                          <a:pt x="8821601" y="-22566"/>
                          <a:pt x="9102784" y="0"/>
                        </a:cubicBezTo>
                        <a:cubicBezTo>
                          <a:pt x="9383967" y="22566"/>
                          <a:pt x="9298886" y="5842"/>
                          <a:pt x="9484962" y="0"/>
                        </a:cubicBezTo>
                        <a:cubicBezTo>
                          <a:pt x="9671038" y="-5842"/>
                          <a:pt x="10160447" y="-587"/>
                          <a:pt x="10423035" y="0"/>
                        </a:cubicBezTo>
                        <a:cubicBezTo>
                          <a:pt x="10411776" y="137580"/>
                          <a:pt x="10427420" y="348005"/>
                          <a:pt x="10423035" y="670610"/>
                        </a:cubicBezTo>
                        <a:cubicBezTo>
                          <a:pt x="10418651" y="993215"/>
                          <a:pt x="10393730" y="1226152"/>
                          <a:pt x="10423035" y="1397104"/>
                        </a:cubicBezTo>
                        <a:cubicBezTo>
                          <a:pt x="10278185" y="1409912"/>
                          <a:pt x="10198911" y="1380745"/>
                          <a:pt x="10040857" y="1397104"/>
                        </a:cubicBezTo>
                        <a:cubicBezTo>
                          <a:pt x="9882803" y="1413463"/>
                          <a:pt x="9543074" y="1397413"/>
                          <a:pt x="9345988" y="1397104"/>
                        </a:cubicBezTo>
                        <a:cubicBezTo>
                          <a:pt x="9148902" y="1396795"/>
                          <a:pt x="8896420" y="1420280"/>
                          <a:pt x="8546889" y="1397104"/>
                        </a:cubicBezTo>
                        <a:cubicBezTo>
                          <a:pt x="8197358" y="1373928"/>
                          <a:pt x="8111930" y="1396990"/>
                          <a:pt x="7956250" y="1397104"/>
                        </a:cubicBezTo>
                        <a:cubicBezTo>
                          <a:pt x="7800570" y="1397218"/>
                          <a:pt x="7694766" y="1390669"/>
                          <a:pt x="7469842" y="1397104"/>
                        </a:cubicBezTo>
                        <a:cubicBezTo>
                          <a:pt x="7244918" y="1403539"/>
                          <a:pt x="7104333" y="1377512"/>
                          <a:pt x="6879203" y="1397104"/>
                        </a:cubicBezTo>
                        <a:cubicBezTo>
                          <a:pt x="6654073" y="1416696"/>
                          <a:pt x="6390820" y="1427947"/>
                          <a:pt x="6080104" y="1397104"/>
                        </a:cubicBezTo>
                        <a:cubicBezTo>
                          <a:pt x="5769388" y="1366261"/>
                          <a:pt x="5374272" y="1402016"/>
                          <a:pt x="5176774" y="1397104"/>
                        </a:cubicBezTo>
                        <a:cubicBezTo>
                          <a:pt x="4979276" y="1392193"/>
                          <a:pt x="4534114" y="1391686"/>
                          <a:pt x="4273444" y="1397104"/>
                        </a:cubicBezTo>
                        <a:cubicBezTo>
                          <a:pt x="4012774" y="1402523"/>
                          <a:pt x="3921035" y="1414168"/>
                          <a:pt x="3578575" y="1397104"/>
                        </a:cubicBezTo>
                        <a:cubicBezTo>
                          <a:pt x="3236115" y="1380040"/>
                          <a:pt x="3122663" y="1380205"/>
                          <a:pt x="2883706" y="1397104"/>
                        </a:cubicBezTo>
                        <a:cubicBezTo>
                          <a:pt x="2644749" y="1414003"/>
                          <a:pt x="2616030" y="1408565"/>
                          <a:pt x="2501528" y="1397104"/>
                        </a:cubicBezTo>
                        <a:cubicBezTo>
                          <a:pt x="2387026" y="1385643"/>
                          <a:pt x="2148557" y="1412823"/>
                          <a:pt x="1806659" y="1397104"/>
                        </a:cubicBezTo>
                        <a:cubicBezTo>
                          <a:pt x="1464761" y="1381385"/>
                          <a:pt x="1507312" y="1396167"/>
                          <a:pt x="1320251" y="1397104"/>
                        </a:cubicBezTo>
                        <a:cubicBezTo>
                          <a:pt x="1133190" y="1398041"/>
                          <a:pt x="926683" y="1417613"/>
                          <a:pt x="625382" y="1397104"/>
                        </a:cubicBezTo>
                        <a:cubicBezTo>
                          <a:pt x="324081" y="1376595"/>
                          <a:pt x="230283" y="1368913"/>
                          <a:pt x="0" y="1397104"/>
                        </a:cubicBezTo>
                        <a:cubicBezTo>
                          <a:pt x="2196" y="1099330"/>
                          <a:pt x="15620" y="828786"/>
                          <a:pt x="0" y="670610"/>
                        </a:cubicBezTo>
                        <a:cubicBezTo>
                          <a:pt x="-15620" y="512434"/>
                          <a:pt x="26746" y="214496"/>
                          <a:pt x="0" y="0"/>
                        </a:cubicBezTo>
                        <a:close/>
                      </a:path>
                      <a:path w="10423035" h="1397104" stroke="0" extrusionOk="0">
                        <a:moveTo>
                          <a:pt x="0" y="0"/>
                        </a:moveTo>
                        <a:cubicBezTo>
                          <a:pt x="289912" y="22076"/>
                          <a:pt x="435481" y="-14986"/>
                          <a:pt x="590639" y="0"/>
                        </a:cubicBezTo>
                        <a:cubicBezTo>
                          <a:pt x="745797" y="14986"/>
                          <a:pt x="1164483" y="12200"/>
                          <a:pt x="1493968" y="0"/>
                        </a:cubicBezTo>
                        <a:cubicBezTo>
                          <a:pt x="1823453" y="-12200"/>
                          <a:pt x="2092124" y="-43827"/>
                          <a:pt x="2397298" y="0"/>
                        </a:cubicBezTo>
                        <a:cubicBezTo>
                          <a:pt x="2702472" y="43827"/>
                          <a:pt x="2652861" y="12612"/>
                          <a:pt x="2883706" y="0"/>
                        </a:cubicBezTo>
                        <a:cubicBezTo>
                          <a:pt x="3114551" y="-12612"/>
                          <a:pt x="3336897" y="11191"/>
                          <a:pt x="3474345" y="0"/>
                        </a:cubicBezTo>
                        <a:cubicBezTo>
                          <a:pt x="3611793" y="-11191"/>
                          <a:pt x="3814414" y="2529"/>
                          <a:pt x="3960753" y="0"/>
                        </a:cubicBezTo>
                        <a:cubicBezTo>
                          <a:pt x="4107092" y="-2529"/>
                          <a:pt x="4364222" y="6599"/>
                          <a:pt x="4551392" y="0"/>
                        </a:cubicBezTo>
                        <a:cubicBezTo>
                          <a:pt x="4738562" y="-6599"/>
                          <a:pt x="4920140" y="18830"/>
                          <a:pt x="5037800" y="0"/>
                        </a:cubicBezTo>
                        <a:cubicBezTo>
                          <a:pt x="5155460" y="-18830"/>
                          <a:pt x="5502499" y="-3571"/>
                          <a:pt x="5628439" y="0"/>
                        </a:cubicBezTo>
                        <a:cubicBezTo>
                          <a:pt x="5754379" y="3571"/>
                          <a:pt x="6281164" y="-23478"/>
                          <a:pt x="6531769" y="0"/>
                        </a:cubicBezTo>
                        <a:cubicBezTo>
                          <a:pt x="6782374" y="23478"/>
                          <a:pt x="6943940" y="-17136"/>
                          <a:pt x="7122407" y="0"/>
                        </a:cubicBezTo>
                        <a:cubicBezTo>
                          <a:pt x="7300874" y="17136"/>
                          <a:pt x="7459463" y="14456"/>
                          <a:pt x="7608816" y="0"/>
                        </a:cubicBezTo>
                        <a:cubicBezTo>
                          <a:pt x="7758169" y="-14456"/>
                          <a:pt x="7882035" y="3764"/>
                          <a:pt x="7990993" y="0"/>
                        </a:cubicBezTo>
                        <a:cubicBezTo>
                          <a:pt x="8099951" y="-3764"/>
                          <a:pt x="8184647" y="8216"/>
                          <a:pt x="8373171" y="0"/>
                        </a:cubicBezTo>
                        <a:cubicBezTo>
                          <a:pt x="8561695" y="-8216"/>
                          <a:pt x="8622120" y="-21631"/>
                          <a:pt x="8859580" y="0"/>
                        </a:cubicBezTo>
                        <a:cubicBezTo>
                          <a:pt x="9097040" y="21631"/>
                          <a:pt x="9228218" y="-993"/>
                          <a:pt x="9345988" y="0"/>
                        </a:cubicBezTo>
                        <a:cubicBezTo>
                          <a:pt x="9463758" y="993"/>
                          <a:pt x="10193536" y="1919"/>
                          <a:pt x="10423035" y="0"/>
                        </a:cubicBezTo>
                        <a:cubicBezTo>
                          <a:pt x="10453668" y="267988"/>
                          <a:pt x="10439047" y="375305"/>
                          <a:pt x="10423035" y="656639"/>
                        </a:cubicBezTo>
                        <a:cubicBezTo>
                          <a:pt x="10407023" y="937973"/>
                          <a:pt x="10390577" y="1074174"/>
                          <a:pt x="10423035" y="1397104"/>
                        </a:cubicBezTo>
                        <a:cubicBezTo>
                          <a:pt x="10025955" y="1413032"/>
                          <a:pt x="9948596" y="1431263"/>
                          <a:pt x="9519705" y="1397104"/>
                        </a:cubicBezTo>
                        <a:cubicBezTo>
                          <a:pt x="9090814" y="1362946"/>
                          <a:pt x="8828287" y="1378701"/>
                          <a:pt x="8616376" y="1397104"/>
                        </a:cubicBezTo>
                        <a:cubicBezTo>
                          <a:pt x="8404465" y="1415507"/>
                          <a:pt x="8058212" y="1436164"/>
                          <a:pt x="7817276" y="1397104"/>
                        </a:cubicBezTo>
                        <a:cubicBezTo>
                          <a:pt x="7576340" y="1358044"/>
                          <a:pt x="7405444" y="1370330"/>
                          <a:pt x="7226638" y="1397104"/>
                        </a:cubicBezTo>
                        <a:cubicBezTo>
                          <a:pt x="7047832" y="1423878"/>
                          <a:pt x="6757874" y="1386162"/>
                          <a:pt x="6323308" y="1397104"/>
                        </a:cubicBezTo>
                        <a:cubicBezTo>
                          <a:pt x="5888742" y="1408047"/>
                          <a:pt x="5828638" y="1429178"/>
                          <a:pt x="5419978" y="1397104"/>
                        </a:cubicBezTo>
                        <a:cubicBezTo>
                          <a:pt x="5011318" y="1365031"/>
                          <a:pt x="5124673" y="1402906"/>
                          <a:pt x="5037800" y="1397104"/>
                        </a:cubicBezTo>
                        <a:cubicBezTo>
                          <a:pt x="4950927" y="1391302"/>
                          <a:pt x="4568345" y="1353244"/>
                          <a:pt x="4134471" y="1397104"/>
                        </a:cubicBezTo>
                        <a:cubicBezTo>
                          <a:pt x="3700597" y="1440964"/>
                          <a:pt x="3671194" y="1406602"/>
                          <a:pt x="3543832" y="1397104"/>
                        </a:cubicBezTo>
                        <a:cubicBezTo>
                          <a:pt x="3416470" y="1387606"/>
                          <a:pt x="3283024" y="1382214"/>
                          <a:pt x="3161654" y="1397104"/>
                        </a:cubicBezTo>
                        <a:cubicBezTo>
                          <a:pt x="3040284" y="1411994"/>
                          <a:pt x="2873418" y="1411523"/>
                          <a:pt x="2779476" y="1397104"/>
                        </a:cubicBezTo>
                        <a:cubicBezTo>
                          <a:pt x="2685534" y="1382685"/>
                          <a:pt x="2330418" y="1425370"/>
                          <a:pt x="2188837" y="1397104"/>
                        </a:cubicBezTo>
                        <a:cubicBezTo>
                          <a:pt x="2047256" y="1368838"/>
                          <a:pt x="1792163" y="1410174"/>
                          <a:pt x="1493968" y="1397104"/>
                        </a:cubicBezTo>
                        <a:cubicBezTo>
                          <a:pt x="1195773" y="1384034"/>
                          <a:pt x="1039129" y="1400263"/>
                          <a:pt x="903330" y="1397104"/>
                        </a:cubicBezTo>
                        <a:cubicBezTo>
                          <a:pt x="767531" y="1393945"/>
                          <a:pt x="298606" y="1433509"/>
                          <a:pt x="0" y="1397104"/>
                        </a:cubicBezTo>
                        <a:cubicBezTo>
                          <a:pt x="-6483" y="1060691"/>
                          <a:pt x="24467" y="1041028"/>
                          <a:pt x="0" y="712523"/>
                        </a:cubicBezTo>
                        <a:cubicBezTo>
                          <a:pt x="-24467" y="384018"/>
                          <a:pt x="7564" y="1785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Wingdings" panose="05000000000000000000" pitchFamily="2" charset="2"/>
              <a:buChar char="§"/>
            </a:pPr>
            <a:r>
              <a:rPr lang="fr-FR" sz="1600">
                <a:solidFill>
                  <a:srgbClr val="404040"/>
                </a:solidFill>
              </a:rPr>
              <a:t>Si ce n'est pas encore fait, il faut inciter le porteur de carte à télécharger l’application mobile Ce Net, il pourra alors s’enrôler à </a:t>
            </a:r>
            <a:r>
              <a:rPr lang="fr-FR" sz="1600" err="1">
                <a:solidFill>
                  <a:srgbClr val="404040"/>
                </a:solidFill>
              </a:rPr>
              <a:t>Secur</a:t>
            </a:r>
            <a:r>
              <a:rPr lang="fr-FR" sz="1600">
                <a:solidFill>
                  <a:srgbClr val="404040"/>
                </a:solidFill>
              </a:rPr>
              <a:t> </a:t>
            </a:r>
            <a:r>
              <a:rPr lang="fr-FR" sz="1600" err="1">
                <a:solidFill>
                  <a:srgbClr val="404040"/>
                </a:solidFill>
              </a:rPr>
              <a:t>Pass</a:t>
            </a:r>
            <a:r>
              <a:rPr lang="fr-FR" sz="1600">
                <a:solidFill>
                  <a:srgbClr val="404040"/>
                </a:solidFill>
              </a:rPr>
              <a:t> et utiliser celui-ci au moment du paiement sur internet.</a:t>
            </a:r>
          </a:p>
          <a:p>
            <a:pPr marL="285750" indent="-285750">
              <a:buFont typeface="Wingdings" panose="05000000000000000000" pitchFamily="2" charset="2"/>
              <a:buChar char="§"/>
            </a:pPr>
            <a:r>
              <a:rPr lang="fr-FR" sz="1600">
                <a:solidFill>
                  <a:srgbClr val="404040"/>
                </a:solidFill>
              </a:rPr>
              <a:t>Si besoin, vous pouvez rassurer le dirigeant quant au fait que cette habilitation ne modifiera pas les éventuelles autres habilitations en place ni ne lui permettra d'effectuer quoi que ce soit de nouveau à part payer sur internet. </a:t>
            </a:r>
            <a:endParaRPr lang="fr-FR" sz="1600">
              <a:solidFill>
                <a:srgbClr val="404040"/>
              </a:solidFill>
              <a:cs typeface="Arial"/>
            </a:endParaRPr>
          </a:p>
        </p:txBody>
      </p:sp>
      <p:pic>
        <p:nvPicPr>
          <p:cNvPr id="7" name="Image 6">
            <a:extLst>
              <a:ext uri="{FF2B5EF4-FFF2-40B4-BE49-F238E27FC236}">
                <a16:creationId xmlns:a16="http://schemas.microsoft.com/office/drawing/2014/main" id="{47C17228-EFA9-4AE7-BA0D-55904B0E13A0}"/>
              </a:ext>
            </a:extLst>
          </p:cNvPr>
          <p:cNvPicPr>
            <a:picLocks noChangeAspect="1"/>
          </p:cNvPicPr>
          <p:nvPr/>
        </p:nvPicPr>
        <p:blipFill>
          <a:blip r:embed="rId3"/>
          <a:stretch>
            <a:fillRect/>
          </a:stretch>
        </p:blipFill>
        <p:spPr>
          <a:xfrm>
            <a:off x="3017067" y="1623586"/>
            <a:ext cx="6157865" cy="2891149"/>
          </a:xfrm>
          <a:prstGeom prst="rect">
            <a:avLst/>
          </a:prstGeom>
        </p:spPr>
      </p:pic>
    </p:spTree>
    <p:extLst>
      <p:ext uri="{BB962C8B-B14F-4D97-AF65-F5344CB8AC3E}">
        <p14:creationId xmlns:p14="http://schemas.microsoft.com/office/powerpoint/2010/main" val="2961903387"/>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4B7D8C21-AA07-4832-B680-B69F2FA4741C}" vid="{EC3B361A-EF12-491F-8657-3F61CD031D9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6eaa20e-8785-4f6a-ad54-680d61602c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2" ma:contentTypeDescription="Create a new document." ma:contentTypeScope="" ma:versionID="029a478c3849e686591531aa52fbba20">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3ee1e89a16e31ea27c113086dd4bff63"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df2096ab-7d57-4ad3-817e-19c322fe2331"/>
    <ds:schemaRef ds:uri="http://schemas.openxmlformats.org/package/2006/metadata/core-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D6CA4530-79FA-4199-99D5-6B76E2ADC9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14</TotalTime>
  <Words>159</Words>
  <Application>Microsoft Office PowerPoint</Application>
  <PresentationFormat>Grand écran</PresentationFormat>
  <Paragraphs>25</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Arial Black</vt:lpstr>
      <vt:lpstr>Montserrat Black</vt:lpstr>
      <vt:lpstr>Wingdings</vt:lpstr>
      <vt:lpstr>Thème Office</vt:lpstr>
      <vt:lpstr>Pas à Pas Saisie Myflow ajout de l’habilitation Carte Bancaire 3DS</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MA PRESENTATION</dc:title>
  <dc:creator>ZINCK Yves [CEGEE]</dc:creator>
  <cp:lastModifiedBy>ZINCK Yves [CEGEE]</cp:lastModifiedBy>
  <cp:revision>4</cp:revision>
  <dcterms:created xsi:type="dcterms:W3CDTF">2023-02-13T16:38:35Z</dcterms:created>
  <dcterms:modified xsi:type="dcterms:W3CDTF">2023-03-31T15:51:53Z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