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84" r:id="rId6"/>
    <p:sldMasterId id="2147483698" r:id="rId7"/>
  </p:sldMasterIdLst>
  <p:notesMasterIdLst>
    <p:notesMasterId r:id="rId16"/>
  </p:notesMasterIdLst>
  <p:sldIdLst>
    <p:sldId id="268" r:id="rId8"/>
    <p:sldId id="269" r:id="rId9"/>
    <p:sldId id="2147379593" r:id="rId10"/>
    <p:sldId id="2147379589" r:id="rId11"/>
    <p:sldId id="2147379590" r:id="rId12"/>
    <p:sldId id="2147379591" r:id="rId13"/>
    <p:sldId id="2147379592" r:id="rId14"/>
    <p:sldId id="295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9DD9"/>
    <a:srgbClr val="FFD817"/>
    <a:srgbClr val="3EAB36"/>
    <a:srgbClr val="E60B15"/>
    <a:srgbClr val="1EA3E2"/>
    <a:srgbClr val="77BF32"/>
    <a:srgbClr val="3F6D03"/>
    <a:srgbClr val="558C0E"/>
    <a:srgbClr val="F9CAD2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331E-F51F-4D8A-9F36-C22E47985E1F}" v="8" dt="2023-11-13T07:54:24.8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65" autoAdjust="0"/>
  </p:normalViewPr>
  <p:slideViewPr>
    <p:cSldViewPr snapToGrid="0">
      <p:cViewPr varScale="1">
        <p:scale>
          <a:sx n="58" d="100"/>
          <a:sy n="58" d="100"/>
        </p:scale>
        <p:origin x="9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211C331E-F51F-4D8A-9F36-C22E47985E1F}"/>
    <pc:docChg chg="undo custSel addSld delSld modSld">
      <pc:chgData name="ZINCK Yves [CEGEE]" userId="58ab786b-eff3-4fb5-b8c5-161f6b44608b" providerId="ADAL" clId="{211C331E-F51F-4D8A-9F36-C22E47985E1F}" dt="2023-11-13T07:55:43.751" v="83" actId="47"/>
      <pc:docMkLst>
        <pc:docMk/>
      </pc:docMkLst>
      <pc:sldChg chg="modSp mod">
        <pc:chgData name="ZINCK Yves [CEGEE]" userId="58ab786b-eff3-4fb5-b8c5-161f6b44608b" providerId="ADAL" clId="{211C331E-F51F-4D8A-9F36-C22E47985E1F}" dt="2023-11-10T16:48:32.375" v="39" actId="20577"/>
        <pc:sldMkLst>
          <pc:docMk/>
          <pc:sldMk cId="4018691443" sldId="268"/>
        </pc:sldMkLst>
        <pc:spChg chg="mod">
          <ac:chgData name="ZINCK Yves [CEGEE]" userId="58ab786b-eff3-4fb5-b8c5-161f6b44608b" providerId="ADAL" clId="{211C331E-F51F-4D8A-9F36-C22E47985E1F}" dt="2023-11-10T16:48:32.375" v="39" actId="20577"/>
          <ac:spMkLst>
            <pc:docMk/>
            <pc:sldMk cId="4018691443" sldId="268"/>
            <ac:spMk id="4" creationId="{F3C8D92A-3695-4E4B-9C2F-E26E1F29E8FA}"/>
          </ac:spMkLst>
        </pc:spChg>
      </pc:sldChg>
      <pc:sldChg chg="addSp delSp modSp mod">
        <pc:chgData name="ZINCK Yves [CEGEE]" userId="58ab786b-eff3-4fb5-b8c5-161f6b44608b" providerId="ADAL" clId="{211C331E-F51F-4D8A-9F36-C22E47985E1F}" dt="2023-11-13T07:54:54.287" v="82" actId="207"/>
        <pc:sldMkLst>
          <pc:docMk/>
          <pc:sldMk cId="2111532554" sldId="269"/>
        </pc:sldMkLst>
        <pc:spChg chg="mod">
          <ac:chgData name="ZINCK Yves [CEGEE]" userId="58ab786b-eff3-4fb5-b8c5-161f6b44608b" providerId="ADAL" clId="{211C331E-F51F-4D8A-9F36-C22E47985E1F}" dt="2023-11-13T07:52:37.698" v="62" actId="20577"/>
          <ac:spMkLst>
            <pc:docMk/>
            <pc:sldMk cId="2111532554" sldId="269"/>
            <ac:spMk id="3" creationId="{1B13247D-C9FB-4D7A-B354-116B5B6CC28E}"/>
          </ac:spMkLst>
        </pc:spChg>
        <pc:spChg chg="del mod">
          <ac:chgData name="ZINCK Yves [CEGEE]" userId="58ab786b-eff3-4fb5-b8c5-161f6b44608b" providerId="ADAL" clId="{211C331E-F51F-4D8A-9F36-C22E47985E1F}" dt="2023-11-13T07:52:48.283" v="63" actId="478"/>
          <ac:spMkLst>
            <pc:docMk/>
            <pc:sldMk cId="2111532554" sldId="269"/>
            <ac:spMk id="8" creationId="{1A17B3BC-A1C0-6277-FBB5-852FCB814C0F}"/>
          </ac:spMkLst>
        </pc:spChg>
        <pc:spChg chg="del">
          <ac:chgData name="ZINCK Yves [CEGEE]" userId="58ab786b-eff3-4fb5-b8c5-161f6b44608b" providerId="ADAL" clId="{211C331E-F51F-4D8A-9F36-C22E47985E1F}" dt="2023-11-13T07:52:48.283" v="63" actId="478"/>
          <ac:spMkLst>
            <pc:docMk/>
            <pc:sldMk cId="2111532554" sldId="269"/>
            <ac:spMk id="9" creationId="{D9B471BD-15DB-3C5E-B4C4-727BBCE39B2C}"/>
          </ac:spMkLst>
        </pc:spChg>
        <pc:spChg chg="del">
          <ac:chgData name="ZINCK Yves [CEGEE]" userId="58ab786b-eff3-4fb5-b8c5-161f6b44608b" providerId="ADAL" clId="{211C331E-F51F-4D8A-9F36-C22E47985E1F}" dt="2023-11-13T07:52:48.283" v="63" actId="478"/>
          <ac:spMkLst>
            <pc:docMk/>
            <pc:sldMk cId="2111532554" sldId="269"/>
            <ac:spMk id="10" creationId="{8FCBAE0C-FAE1-48BD-1583-0A4971A316D0}"/>
          </ac:spMkLst>
        </pc:spChg>
        <pc:spChg chg="del">
          <ac:chgData name="ZINCK Yves [CEGEE]" userId="58ab786b-eff3-4fb5-b8c5-161f6b44608b" providerId="ADAL" clId="{211C331E-F51F-4D8A-9F36-C22E47985E1F}" dt="2023-11-13T07:52:48.283" v="63" actId="478"/>
          <ac:spMkLst>
            <pc:docMk/>
            <pc:sldMk cId="2111532554" sldId="269"/>
            <ac:spMk id="11" creationId="{3671D572-EEDA-E6A5-A1E0-B3BC4CF8492B}"/>
          </ac:spMkLst>
        </pc:spChg>
        <pc:spChg chg="add del mod">
          <ac:chgData name="ZINCK Yves [CEGEE]" userId="58ab786b-eff3-4fb5-b8c5-161f6b44608b" providerId="ADAL" clId="{211C331E-F51F-4D8A-9F36-C22E47985E1F}" dt="2023-11-13T07:53:22.256" v="65" actId="478"/>
          <ac:spMkLst>
            <pc:docMk/>
            <pc:sldMk cId="2111532554" sldId="269"/>
            <ac:spMk id="15" creationId="{1CF07683-DBD9-567A-C7A3-E21E74EE308E}"/>
          </ac:spMkLst>
        </pc:spChg>
        <pc:spChg chg="add del mod">
          <ac:chgData name="ZINCK Yves [CEGEE]" userId="58ab786b-eff3-4fb5-b8c5-161f6b44608b" providerId="ADAL" clId="{211C331E-F51F-4D8A-9F36-C22E47985E1F}" dt="2023-11-13T07:53:24.570" v="66" actId="478"/>
          <ac:spMkLst>
            <pc:docMk/>
            <pc:sldMk cId="2111532554" sldId="269"/>
            <ac:spMk id="16" creationId="{821C1EEA-5185-7BA5-40A2-649B9D931938}"/>
          </ac:spMkLst>
        </pc:spChg>
        <pc:spChg chg="add mod">
          <ac:chgData name="ZINCK Yves [CEGEE]" userId="58ab786b-eff3-4fb5-b8c5-161f6b44608b" providerId="ADAL" clId="{211C331E-F51F-4D8A-9F36-C22E47985E1F}" dt="2023-11-13T07:54:43.062" v="79" actId="207"/>
          <ac:spMkLst>
            <pc:docMk/>
            <pc:sldMk cId="2111532554" sldId="269"/>
            <ac:spMk id="20" creationId="{710F1091-FA0C-3646-F6C8-EF37E8EDDFEF}"/>
          </ac:spMkLst>
        </pc:spChg>
        <pc:spChg chg="add mod">
          <ac:chgData name="ZINCK Yves [CEGEE]" userId="58ab786b-eff3-4fb5-b8c5-161f6b44608b" providerId="ADAL" clId="{211C331E-F51F-4D8A-9F36-C22E47985E1F}" dt="2023-11-13T07:54:31.470" v="74" actId="207"/>
          <ac:spMkLst>
            <pc:docMk/>
            <pc:sldMk cId="2111532554" sldId="269"/>
            <ac:spMk id="21" creationId="{8DE7CD4D-8CB2-0CAE-E25E-73CA9BF4614C}"/>
          </ac:spMkLst>
        </pc:spChg>
        <pc:spChg chg="add mod">
          <ac:chgData name="ZINCK Yves [CEGEE]" userId="58ab786b-eff3-4fb5-b8c5-161f6b44608b" providerId="ADAL" clId="{211C331E-F51F-4D8A-9F36-C22E47985E1F}" dt="2023-11-13T07:53:51.935" v="68" actId="207"/>
          <ac:spMkLst>
            <pc:docMk/>
            <pc:sldMk cId="2111532554" sldId="269"/>
            <ac:spMk id="22" creationId="{BFFFDA3A-E4C8-0CDD-94E3-5EE79682915E}"/>
          </ac:spMkLst>
        </pc:spChg>
        <pc:spChg chg="add 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23" creationId="{FDBCA9D0-5E29-DFC1-CF90-8443CF5137BB}"/>
          </ac:spMkLst>
        </pc:spChg>
        <pc:spChg chg="add mod">
          <ac:chgData name="ZINCK Yves [CEGEE]" userId="58ab786b-eff3-4fb5-b8c5-161f6b44608b" providerId="ADAL" clId="{211C331E-F51F-4D8A-9F36-C22E47985E1F}" dt="2023-11-13T07:54:54.287" v="82" actId="207"/>
          <ac:spMkLst>
            <pc:docMk/>
            <pc:sldMk cId="2111532554" sldId="269"/>
            <ac:spMk id="25" creationId="{D0BE5FC3-14D2-2E0C-25EA-3ED8884BCBB6}"/>
          </ac:spMkLst>
        </pc:spChg>
        <pc:spChg chg="add mod">
          <ac:chgData name="ZINCK Yves [CEGEE]" userId="58ab786b-eff3-4fb5-b8c5-161f6b44608b" providerId="ADAL" clId="{211C331E-F51F-4D8A-9F36-C22E47985E1F}" dt="2023-11-13T07:54:50.685" v="81" actId="207"/>
          <ac:spMkLst>
            <pc:docMk/>
            <pc:sldMk cId="2111532554" sldId="269"/>
            <ac:spMk id="27" creationId="{048C0FB5-7C05-9193-A27C-F905E163BAE0}"/>
          </ac:spMkLst>
        </pc:spChg>
        <pc:spChg chg="add 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28" creationId="{6FDC1342-68C7-86C0-878D-08985B2C9F0B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32" creationId="{EAFD1FD2-5FC1-4244-8772-0F81345DB8F4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33" creationId="{5B1FD838-8FF0-2FA9-1A74-4AF0040397EE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34" creationId="{502E4C18-D7D7-02A8-D76F-BD9D15C1F5DD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35" creationId="{E71C894B-766B-2CB7-ABF1-A4BBCFA65D23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36" creationId="{207A8B08-6DD4-C4CF-CF2D-9C85C459D59E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38" creationId="{ED8F5B42-062F-F499-A63B-7501D664E70A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39" creationId="{03A9489F-6058-4C3A-C152-FC3010CDED41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40" creationId="{52D1CEFC-84B9-648F-536C-40B15E8EE90D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41" creationId="{13CB1514-686E-4F08-D2B8-CAB24D8B6E24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43" creationId="{8A23F74F-B810-B064-018C-05DEF056C171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44" creationId="{12D121A3-A608-AFFC-7365-0A7240627082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45" creationId="{7442E905-CB99-D614-4C36-44A52476BC9F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46" creationId="{D46DEA8E-403F-4DFD-D682-5A2AFF84EC50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47" creationId="{4EE39173-03A9-5FD8-06A8-B269F180E35A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49" creationId="{64F66FC3-7CF8-9FEA-11B4-ACCFF1351350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50" creationId="{4FDFFE71-6739-4785-4FF6-F251F61B64AC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51" creationId="{06CBA9A3-997F-F344-4516-151A89D8D33E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52" creationId="{57C698C3-3074-A327-0F8A-BD2AB7CD14CB}"/>
          </ac:spMkLst>
        </pc:spChg>
        <pc:spChg chg="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53" creationId="{C3A5142C-42F5-387A-1344-BE72B6A1B2E4}"/>
          </ac:spMkLst>
        </pc:spChg>
        <pc:spChg chg="add mod">
          <ac:chgData name="ZINCK Yves [CEGEE]" userId="58ab786b-eff3-4fb5-b8c5-161f6b44608b" providerId="ADAL" clId="{211C331E-F51F-4D8A-9F36-C22E47985E1F}" dt="2023-11-13T07:53:12.516" v="64"/>
          <ac:spMkLst>
            <pc:docMk/>
            <pc:sldMk cId="2111532554" sldId="269"/>
            <ac:spMk id="54" creationId="{4B5F1634-5DB0-F5A3-3962-51EF748AC600}"/>
          </ac:spMkLst>
        </pc:spChg>
        <pc:spChg chg="add mod">
          <ac:chgData name="ZINCK Yves [CEGEE]" userId="58ab786b-eff3-4fb5-b8c5-161f6b44608b" providerId="ADAL" clId="{211C331E-F51F-4D8A-9F36-C22E47985E1F}" dt="2023-11-13T07:54:46.752" v="80" actId="207"/>
          <ac:spMkLst>
            <pc:docMk/>
            <pc:sldMk cId="2111532554" sldId="269"/>
            <ac:spMk id="56" creationId="{9659F6E0-BA90-C360-AF03-DC91488FFDA4}"/>
          </ac:spMkLst>
        </pc:spChg>
        <pc:grpChg chg="add mod">
          <ac:chgData name="ZINCK Yves [CEGEE]" userId="58ab786b-eff3-4fb5-b8c5-161f6b44608b" providerId="ADAL" clId="{211C331E-F51F-4D8A-9F36-C22E47985E1F}" dt="2023-11-13T07:53:12.516" v="64"/>
          <ac:grpSpMkLst>
            <pc:docMk/>
            <pc:sldMk cId="2111532554" sldId="269"/>
            <ac:grpSpMk id="31" creationId="{497393EA-023D-64DF-9760-9DAA9DFF3116}"/>
          </ac:grpSpMkLst>
        </pc:grpChg>
        <pc:grpChg chg="add mod">
          <ac:chgData name="ZINCK Yves [CEGEE]" userId="58ab786b-eff3-4fb5-b8c5-161f6b44608b" providerId="ADAL" clId="{211C331E-F51F-4D8A-9F36-C22E47985E1F}" dt="2023-11-13T07:53:12.516" v="64"/>
          <ac:grpSpMkLst>
            <pc:docMk/>
            <pc:sldMk cId="2111532554" sldId="269"/>
            <ac:grpSpMk id="37" creationId="{75A2712A-6AB7-00D3-9989-B5362FB94431}"/>
          </ac:grpSpMkLst>
        </pc:grpChg>
        <pc:grpChg chg="add mod">
          <ac:chgData name="ZINCK Yves [CEGEE]" userId="58ab786b-eff3-4fb5-b8c5-161f6b44608b" providerId="ADAL" clId="{211C331E-F51F-4D8A-9F36-C22E47985E1F}" dt="2023-11-13T07:53:12.516" v="64"/>
          <ac:grpSpMkLst>
            <pc:docMk/>
            <pc:sldMk cId="2111532554" sldId="269"/>
            <ac:grpSpMk id="42" creationId="{14E195B8-CC51-0B1B-62BE-28946877A52F}"/>
          </ac:grpSpMkLst>
        </pc:grpChg>
        <pc:grpChg chg="add mod">
          <ac:chgData name="ZINCK Yves [CEGEE]" userId="58ab786b-eff3-4fb5-b8c5-161f6b44608b" providerId="ADAL" clId="{211C331E-F51F-4D8A-9F36-C22E47985E1F}" dt="2023-11-13T07:53:12.516" v="64"/>
          <ac:grpSpMkLst>
            <pc:docMk/>
            <pc:sldMk cId="2111532554" sldId="269"/>
            <ac:grpSpMk id="48" creationId="{D4B4DCC7-AF4D-C921-C3C9-7DF1A1495926}"/>
          </ac:grpSpMkLst>
        </pc:grpChg>
        <pc:picChg chg="del">
          <ac:chgData name="ZINCK Yves [CEGEE]" userId="58ab786b-eff3-4fb5-b8c5-161f6b44608b" providerId="ADAL" clId="{211C331E-F51F-4D8A-9F36-C22E47985E1F}" dt="2023-11-13T07:52:48.283" v="63" actId="478"/>
          <ac:picMkLst>
            <pc:docMk/>
            <pc:sldMk cId="2111532554" sldId="269"/>
            <ac:picMk id="6" creationId="{98040961-5BBF-B19E-C16C-4BD8545C38EC}"/>
          </ac:picMkLst>
        </pc:picChg>
        <pc:picChg chg="del">
          <ac:chgData name="ZINCK Yves [CEGEE]" userId="58ab786b-eff3-4fb5-b8c5-161f6b44608b" providerId="ADAL" clId="{211C331E-F51F-4D8A-9F36-C22E47985E1F}" dt="2023-11-13T07:52:48.283" v="63" actId="478"/>
          <ac:picMkLst>
            <pc:docMk/>
            <pc:sldMk cId="2111532554" sldId="269"/>
            <ac:picMk id="7" creationId="{033305B2-40BB-D278-9E33-5D51D7539D08}"/>
          </ac:picMkLst>
        </pc:picChg>
        <pc:picChg chg="add mod">
          <ac:chgData name="ZINCK Yves [CEGEE]" userId="58ab786b-eff3-4fb5-b8c5-161f6b44608b" providerId="ADAL" clId="{211C331E-F51F-4D8A-9F36-C22E47985E1F}" dt="2023-11-13T07:54:01.681" v="69"/>
          <ac:picMkLst>
            <pc:docMk/>
            <pc:sldMk cId="2111532554" sldId="269"/>
            <ac:picMk id="17" creationId="{BE2B1CB4-A1FB-A3FA-5D73-7FDDFD89F471}"/>
          </ac:picMkLst>
        </pc:picChg>
        <pc:picChg chg="add mod">
          <ac:chgData name="ZINCK Yves [CEGEE]" userId="58ab786b-eff3-4fb5-b8c5-161f6b44608b" providerId="ADAL" clId="{211C331E-F51F-4D8A-9F36-C22E47985E1F}" dt="2023-11-13T07:53:45.138" v="67"/>
          <ac:picMkLst>
            <pc:docMk/>
            <pc:sldMk cId="2111532554" sldId="269"/>
            <ac:picMk id="18" creationId="{C27F622C-20E1-9828-CE2D-5282CFF607C5}"/>
          </ac:picMkLst>
        </pc:picChg>
        <pc:picChg chg="add mod">
          <ac:chgData name="ZINCK Yves [CEGEE]" userId="58ab786b-eff3-4fb5-b8c5-161f6b44608b" providerId="ADAL" clId="{211C331E-F51F-4D8A-9F36-C22E47985E1F}" dt="2023-11-13T07:54:09.722" v="70"/>
          <ac:picMkLst>
            <pc:docMk/>
            <pc:sldMk cId="2111532554" sldId="269"/>
            <ac:picMk id="19" creationId="{995C49C6-2B48-0FE0-4CE1-DC624BE1C993}"/>
          </ac:picMkLst>
        </pc:picChg>
        <pc:picChg chg="add mod">
          <ac:chgData name="ZINCK Yves [CEGEE]" userId="58ab786b-eff3-4fb5-b8c5-161f6b44608b" providerId="ADAL" clId="{211C331E-F51F-4D8A-9F36-C22E47985E1F}" dt="2023-11-13T07:54:24.838" v="73"/>
          <ac:picMkLst>
            <pc:docMk/>
            <pc:sldMk cId="2111532554" sldId="269"/>
            <ac:picMk id="24" creationId="{01CC0507-721D-01A1-5839-2B30F43A15D4}"/>
          </ac:picMkLst>
        </pc:picChg>
        <pc:picChg chg="add mod">
          <ac:chgData name="ZINCK Yves [CEGEE]" userId="58ab786b-eff3-4fb5-b8c5-161f6b44608b" providerId="ADAL" clId="{211C331E-F51F-4D8A-9F36-C22E47985E1F}" dt="2023-11-13T07:54:21.475" v="72"/>
          <ac:picMkLst>
            <pc:docMk/>
            <pc:sldMk cId="2111532554" sldId="269"/>
            <ac:picMk id="26" creationId="{1799EBE1-C5F2-56E8-13B2-09BCF814BD26}"/>
          </ac:picMkLst>
        </pc:picChg>
        <pc:picChg chg="add mod">
          <ac:chgData name="ZINCK Yves [CEGEE]" userId="58ab786b-eff3-4fb5-b8c5-161f6b44608b" providerId="ADAL" clId="{211C331E-F51F-4D8A-9F36-C22E47985E1F}" dt="2023-11-13T07:54:16.363" v="71"/>
          <ac:picMkLst>
            <pc:docMk/>
            <pc:sldMk cId="2111532554" sldId="269"/>
            <ac:picMk id="55" creationId="{B0547E93-47FD-E70D-D162-655A650B97F8}"/>
          </ac:picMkLst>
        </pc:picChg>
        <pc:picChg chg="add mod">
          <ac:chgData name="ZINCK Yves [CEGEE]" userId="58ab786b-eff3-4fb5-b8c5-161f6b44608b" providerId="ADAL" clId="{211C331E-F51F-4D8A-9F36-C22E47985E1F}" dt="2023-11-13T07:53:12.516" v="64"/>
          <ac:picMkLst>
            <pc:docMk/>
            <pc:sldMk cId="2111532554" sldId="269"/>
            <ac:picMk id="57" creationId="{D8181493-2112-0BDF-4C61-6A333BC50372}"/>
          </ac:picMkLst>
        </pc:picChg>
        <pc:picChg chg="add mod">
          <ac:chgData name="ZINCK Yves [CEGEE]" userId="58ab786b-eff3-4fb5-b8c5-161f6b44608b" providerId="ADAL" clId="{211C331E-F51F-4D8A-9F36-C22E47985E1F}" dt="2023-11-13T07:53:12.516" v="64"/>
          <ac:picMkLst>
            <pc:docMk/>
            <pc:sldMk cId="2111532554" sldId="269"/>
            <ac:picMk id="58" creationId="{7D61F9BC-2CBB-4B4F-AE77-B5AC27D8AA60}"/>
          </ac:picMkLst>
        </pc:picChg>
        <pc:picChg chg="add mod">
          <ac:chgData name="ZINCK Yves [CEGEE]" userId="58ab786b-eff3-4fb5-b8c5-161f6b44608b" providerId="ADAL" clId="{211C331E-F51F-4D8A-9F36-C22E47985E1F}" dt="2023-11-13T07:53:12.516" v="64"/>
          <ac:picMkLst>
            <pc:docMk/>
            <pc:sldMk cId="2111532554" sldId="269"/>
            <ac:picMk id="59" creationId="{12D75D14-BB56-5FB3-11AD-919FDA09DA0B}"/>
          </ac:picMkLst>
        </pc:picChg>
        <pc:picChg chg="add mod">
          <ac:chgData name="ZINCK Yves [CEGEE]" userId="58ab786b-eff3-4fb5-b8c5-161f6b44608b" providerId="ADAL" clId="{211C331E-F51F-4D8A-9F36-C22E47985E1F}" dt="2023-11-13T07:53:12.516" v="64"/>
          <ac:picMkLst>
            <pc:docMk/>
            <pc:sldMk cId="2111532554" sldId="269"/>
            <ac:picMk id="60" creationId="{33B75048-88D9-6B43-2B65-E20AA9A91521}"/>
          </ac:picMkLst>
        </pc:picChg>
        <pc:picChg chg="add mod">
          <ac:chgData name="ZINCK Yves [CEGEE]" userId="58ab786b-eff3-4fb5-b8c5-161f6b44608b" providerId="ADAL" clId="{211C331E-F51F-4D8A-9F36-C22E47985E1F}" dt="2023-11-13T07:53:12.516" v="64"/>
          <ac:picMkLst>
            <pc:docMk/>
            <pc:sldMk cId="2111532554" sldId="269"/>
            <ac:picMk id="61" creationId="{86569556-87C3-04F1-D4FA-9E86B5323D18}"/>
          </ac:picMkLst>
        </pc:picChg>
        <pc:picChg chg="add mod">
          <ac:chgData name="ZINCK Yves [CEGEE]" userId="58ab786b-eff3-4fb5-b8c5-161f6b44608b" providerId="ADAL" clId="{211C331E-F51F-4D8A-9F36-C22E47985E1F}" dt="2023-11-13T07:53:12.516" v="64"/>
          <ac:picMkLst>
            <pc:docMk/>
            <pc:sldMk cId="2111532554" sldId="269"/>
            <ac:picMk id="62" creationId="{974B4012-3CED-0243-392D-370726BCF77A}"/>
          </ac:picMkLst>
        </pc:picChg>
        <pc:cxnChg chg="add mod">
          <ac:chgData name="ZINCK Yves [CEGEE]" userId="58ab786b-eff3-4fb5-b8c5-161f6b44608b" providerId="ADAL" clId="{211C331E-F51F-4D8A-9F36-C22E47985E1F}" dt="2023-11-13T07:53:12.516" v="64"/>
          <ac:cxnSpMkLst>
            <pc:docMk/>
            <pc:sldMk cId="2111532554" sldId="269"/>
            <ac:cxnSpMk id="2" creationId="{60363AB6-47C3-F3A8-EFA6-DA265E57C0C8}"/>
          </ac:cxnSpMkLst>
        </pc:cxnChg>
        <pc:cxnChg chg="del">
          <ac:chgData name="ZINCK Yves [CEGEE]" userId="58ab786b-eff3-4fb5-b8c5-161f6b44608b" providerId="ADAL" clId="{211C331E-F51F-4D8A-9F36-C22E47985E1F}" dt="2023-11-13T07:52:48.283" v="63" actId="478"/>
          <ac:cxnSpMkLst>
            <pc:docMk/>
            <pc:sldMk cId="2111532554" sldId="269"/>
            <ac:cxnSpMk id="12" creationId="{097DC1B3-4D4B-038C-E137-374464AF3E1C}"/>
          </ac:cxnSpMkLst>
        </pc:cxnChg>
        <pc:cxnChg chg="add mod">
          <ac:chgData name="ZINCK Yves [CEGEE]" userId="58ab786b-eff3-4fb5-b8c5-161f6b44608b" providerId="ADAL" clId="{211C331E-F51F-4D8A-9F36-C22E47985E1F}" dt="2023-11-13T07:53:12.516" v="64"/>
          <ac:cxnSpMkLst>
            <pc:docMk/>
            <pc:sldMk cId="2111532554" sldId="269"/>
            <ac:cxnSpMk id="13" creationId="{9CC4E861-8D35-7ED6-0F4D-B83AFCC75F83}"/>
          </ac:cxnSpMkLst>
        </pc:cxnChg>
        <pc:cxnChg chg="add mod">
          <ac:chgData name="ZINCK Yves [CEGEE]" userId="58ab786b-eff3-4fb5-b8c5-161f6b44608b" providerId="ADAL" clId="{211C331E-F51F-4D8A-9F36-C22E47985E1F}" dt="2023-11-13T07:53:12.516" v="64"/>
          <ac:cxnSpMkLst>
            <pc:docMk/>
            <pc:sldMk cId="2111532554" sldId="269"/>
            <ac:cxnSpMk id="14" creationId="{E94A4407-1267-2813-F412-A7DB0BCBCA1A}"/>
          </ac:cxnSpMkLst>
        </pc:cxnChg>
        <pc:cxnChg chg="add mod">
          <ac:chgData name="ZINCK Yves [CEGEE]" userId="58ab786b-eff3-4fb5-b8c5-161f6b44608b" providerId="ADAL" clId="{211C331E-F51F-4D8A-9F36-C22E47985E1F}" dt="2023-11-13T07:53:12.516" v="64"/>
          <ac:cxnSpMkLst>
            <pc:docMk/>
            <pc:sldMk cId="2111532554" sldId="269"/>
            <ac:cxnSpMk id="29" creationId="{F7A12906-11E6-A189-A018-83B1F3C3C846}"/>
          </ac:cxnSpMkLst>
        </pc:cxnChg>
        <pc:cxnChg chg="add mod">
          <ac:chgData name="ZINCK Yves [CEGEE]" userId="58ab786b-eff3-4fb5-b8c5-161f6b44608b" providerId="ADAL" clId="{211C331E-F51F-4D8A-9F36-C22E47985E1F}" dt="2023-11-13T07:53:12.516" v="64"/>
          <ac:cxnSpMkLst>
            <pc:docMk/>
            <pc:sldMk cId="2111532554" sldId="269"/>
            <ac:cxnSpMk id="30" creationId="{B27CB776-30E9-E6C4-60A2-8FAC474814ED}"/>
          </ac:cxnSpMkLst>
        </pc:cxnChg>
      </pc:sldChg>
      <pc:sldChg chg="del">
        <pc:chgData name="ZINCK Yves [CEGEE]" userId="58ab786b-eff3-4fb5-b8c5-161f6b44608b" providerId="ADAL" clId="{211C331E-F51F-4D8A-9F36-C22E47985E1F}" dt="2023-11-13T07:55:43.751" v="83" actId="47"/>
        <pc:sldMkLst>
          <pc:docMk/>
          <pc:sldMk cId="123492188" sldId="2145704331"/>
        </pc:sldMkLst>
      </pc:sldChg>
      <pc:sldChg chg="addSp delSp modSp mod">
        <pc:chgData name="ZINCK Yves [CEGEE]" userId="58ab786b-eff3-4fb5-b8c5-161f6b44608b" providerId="ADAL" clId="{211C331E-F51F-4D8A-9F36-C22E47985E1F}" dt="2023-11-10T16:33:15.323" v="22" actId="14100"/>
        <pc:sldMkLst>
          <pc:docMk/>
          <pc:sldMk cId="3130963855" sldId="2147379589"/>
        </pc:sldMkLst>
        <pc:spChg chg="mod">
          <ac:chgData name="ZINCK Yves [CEGEE]" userId="58ab786b-eff3-4fb5-b8c5-161f6b44608b" providerId="ADAL" clId="{211C331E-F51F-4D8A-9F36-C22E47985E1F}" dt="2023-11-10T16:33:15.323" v="22" actId="14100"/>
          <ac:spMkLst>
            <pc:docMk/>
            <pc:sldMk cId="3130963855" sldId="2147379589"/>
            <ac:spMk id="10" creationId="{91533625-180E-DCE1-5539-8351DAC986CA}"/>
          </ac:spMkLst>
        </pc:spChg>
        <pc:spChg chg="mod">
          <ac:chgData name="ZINCK Yves [CEGEE]" userId="58ab786b-eff3-4fb5-b8c5-161f6b44608b" providerId="ADAL" clId="{211C331E-F51F-4D8A-9F36-C22E47985E1F}" dt="2023-11-10T16:32:06.847" v="20" actId="1035"/>
          <ac:spMkLst>
            <pc:docMk/>
            <pc:sldMk cId="3130963855" sldId="2147379589"/>
            <ac:spMk id="13" creationId="{B987E7CB-AA97-DBB7-A6F8-B8321D194848}"/>
          </ac:spMkLst>
        </pc:spChg>
        <pc:picChg chg="add mod">
          <ac:chgData name="ZINCK Yves [CEGEE]" userId="58ab786b-eff3-4fb5-b8c5-161f6b44608b" providerId="ADAL" clId="{211C331E-F51F-4D8A-9F36-C22E47985E1F}" dt="2023-11-10T16:31:57.224" v="10" actId="1076"/>
          <ac:picMkLst>
            <pc:docMk/>
            <pc:sldMk cId="3130963855" sldId="2147379589"/>
            <ac:picMk id="6" creationId="{30DA5433-2B7B-C639-73A9-593B58C5E57B}"/>
          </ac:picMkLst>
        </pc:picChg>
        <pc:picChg chg="del mod">
          <ac:chgData name="ZINCK Yves [CEGEE]" userId="58ab786b-eff3-4fb5-b8c5-161f6b44608b" providerId="ADAL" clId="{211C331E-F51F-4D8A-9F36-C22E47985E1F}" dt="2023-11-10T16:31:40.957" v="4" actId="478"/>
          <ac:picMkLst>
            <pc:docMk/>
            <pc:sldMk cId="3130963855" sldId="2147379589"/>
            <ac:picMk id="15" creationId="{0BC1FD12-6DEF-9C3C-86E3-3A2076A7545E}"/>
          </ac:picMkLst>
        </pc:picChg>
        <pc:picChg chg="del">
          <ac:chgData name="ZINCK Yves [CEGEE]" userId="58ab786b-eff3-4fb5-b8c5-161f6b44608b" providerId="ADAL" clId="{211C331E-F51F-4D8A-9F36-C22E47985E1F}" dt="2023-11-10T16:31:43.593" v="5" actId="478"/>
          <ac:picMkLst>
            <pc:docMk/>
            <pc:sldMk cId="3130963855" sldId="2147379589"/>
            <ac:picMk id="18" creationId="{2C415D35-4EFA-7179-6C8D-45A517EFD87F}"/>
          </ac:picMkLst>
        </pc:picChg>
      </pc:sldChg>
      <pc:sldChg chg="modSp mod">
        <pc:chgData name="ZINCK Yves [CEGEE]" userId="58ab786b-eff3-4fb5-b8c5-161f6b44608b" providerId="ADAL" clId="{211C331E-F51F-4D8A-9F36-C22E47985E1F}" dt="2023-11-10T16:34:57.905" v="24" actId="14100"/>
        <pc:sldMkLst>
          <pc:docMk/>
          <pc:sldMk cId="2765332021" sldId="2147379590"/>
        </pc:sldMkLst>
        <pc:spChg chg="mod">
          <ac:chgData name="ZINCK Yves [CEGEE]" userId="58ab786b-eff3-4fb5-b8c5-161f6b44608b" providerId="ADAL" clId="{211C331E-F51F-4D8A-9F36-C22E47985E1F}" dt="2023-11-10T16:34:57.905" v="24" actId="14100"/>
          <ac:spMkLst>
            <pc:docMk/>
            <pc:sldMk cId="2765332021" sldId="2147379590"/>
            <ac:spMk id="11" creationId="{EBCF7574-A2DA-FBFC-2CE5-478478450962}"/>
          </ac:spMkLst>
        </pc:spChg>
      </pc:sldChg>
      <pc:sldChg chg="add">
        <pc:chgData name="ZINCK Yves [CEGEE]" userId="58ab786b-eff3-4fb5-b8c5-161f6b44608b" providerId="ADAL" clId="{211C331E-F51F-4D8A-9F36-C22E47985E1F}" dt="2023-11-13T07:52:19.376" v="40" actId="2890"/>
        <pc:sldMkLst>
          <pc:docMk/>
          <pc:sldMk cId="460057605" sldId="2147379593"/>
        </pc:sldMkLst>
      </pc:sldChg>
      <pc:sldMasterChg chg="delSldLayout">
        <pc:chgData name="ZINCK Yves [CEGEE]" userId="58ab786b-eff3-4fb5-b8c5-161f6b44608b" providerId="ADAL" clId="{211C331E-F51F-4D8A-9F36-C22E47985E1F}" dt="2023-11-13T07:55:43.751" v="83" actId="47"/>
        <pc:sldMasterMkLst>
          <pc:docMk/>
          <pc:sldMasterMk cId="4183690594" sldId="2147483648"/>
        </pc:sldMasterMkLst>
        <pc:sldLayoutChg chg="del">
          <pc:chgData name="ZINCK Yves [CEGEE]" userId="58ab786b-eff3-4fb5-b8c5-161f6b44608b" providerId="ADAL" clId="{211C331E-F51F-4D8A-9F36-C22E47985E1F}" dt="2023-11-13T07:55:43.751" v="83" actId="47"/>
          <pc:sldLayoutMkLst>
            <pc:docMk/>
            <pc:sldMasterMk cId="4183690594" sldId="2147483648"/>
            <pc:sldLayoutMk cId="344663026" sldId="214748370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8D4C-BA56-4428-B714-EC61AE42C15B}" type="datetimeFigureOut">
              <a:rPr lang="fr-FR" smtClean="0"/>
              <a:t>13/11/2023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3765ED-9C2B-452F-9CAC-D4A2700B1C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984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1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1" y="2372884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15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1" y="3972823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172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80" y="6226965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54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2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79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3" y="683233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586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509B1D8-120E-6F44-8E11-034AB2CA5E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7853" y="500429"/>
            <a:ext cx="5020800" cy="10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61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1" y="1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7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7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54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4000" y="2738201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15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4000" y="4197087"/>
            <a:ext cx="10036469" cy="443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172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264353" y="683233"/>
            <a:ext cx="2688299" cy="432048"/>
          </a:xfrm>
          <a:prstGeom prst="roundRect">
            <a:avLst>
              <a:gd name="adj" fmla="val 50000"/>
            </a:avLst>
          </a:prstGeom>
          <a:solidFill>
            <a:srgbClr val="E50051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586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r>
              <a:rPr lang="fr-FR"/>
              <a:t>Nom de la direction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CEB550-AD9F-C049-85E5-BAA19092C75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3220"/>
            <a:ext cx="4416000" cy="90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40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79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2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379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379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2" y="822102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4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2" y="175610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4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2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4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2" y="3624122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4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2" y="4558129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4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2" y="5492133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4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7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3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00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20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7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00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3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00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9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00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7253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2" y="0"/>
            <a:ext cx="5979961" cy="2413925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379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379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379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379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6" y="3320064"/>
            <a:ext cx="1868451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516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5" y="3332991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29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109687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7" y="259201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4" y="816001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15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7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407024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2" y="1509186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51"/>
            </a:lvl1pPr>
            <a:lvl2pPr>
              <a:defRPr sz="1586"/>
            </a:lvl2pPr>
            <a:lvl3pPr>
              <a:defRPr sz="1454"/>
            </a:lvl3pPr>
            <a:lvl4pPr>
              <a:defRPr sz="1388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9" y="1509186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51"/>
            </a:lvl1pPr>
            <a:lvl2pPr>
              <a:defRPr sz="1586"/>
            </a:lvl2pPr>
            <a:lvl3pPr>
              <a:defRPr sz="1454"/>
            </a:lvl3pPr>
            <a:lvl4pPr>
              <a:defRPr sz="1388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7" y="259201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4" y="816001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15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773485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7" y="259201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4" y="816001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15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780449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5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7" y="259201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4" y="816001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15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4225" indent="0">
              <a:buNone/>
              <a:defRPr sz="1586" b="0">
                <a:solidFill>
                  <a:schemeClr val="bg1"/>
                </a:solidFill>
              </a:defRPr>
            </a:lvl2pPr>
            <a:lvl3pPr marL="1208449" indent="0">
              <a:buNone/>
              <a:defRPr sz="1586" b="0">
                <a:solidFill>
                  <a:schemeClr val="bg1"/>
                </a:solidFill>
              </a:defRPr>
            </a:lvl3pPr>
            <a:lvl4pPr marL="1812674" indent="0">
              <a:buNone/>
              <a:defRPr sz="1586" b="0">
                <a:solidFill>
                  <a:schemeClr val="bg1"/>
                </a:solidFill>
              </a:defRPr>
            </a:lvl4pPr>
            <a:lvl5pPr marL="2416898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191179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1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08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542676" y="3044959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2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20200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DE8382-E617-42BB-8CE9-222B223BB0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48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AA1016C-AF0E-4EAF-B949-ABC82C45F9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379"/>
            </a:lvl1pPr>
            <a:lvl2pPr marL="453180" indent="0" algn="ctr">
              <a:buNone/>
              <a:defRPr sz="1982"/>
            </a:lvl2pPr>
            <a:lvl3pPr marL="906359" indent="0" algn="ctr">
              <a:buNone/>
              <a:defRPr sz="1784"/>
            </a:lvl3pPr>
            <a:lvl4pPr marL="1359539" indent="0" algn="ctr">
              <a:buNone/>
              <a:defRPr sz="1586"/>
            </a:lvl4pPr>
            <a:lvl5pPr marL="1812719" indent="0" algn="ctr">
              <a:buNone/>
              <a:defRPr sz="1586"/>
            </a:lvl5pPr>
            <a:lvl6pPr marL="2265899" indent="0" algn="ctr">
              <a:buNone/>
              <a:defRPr sz="1586"/>
            </a:lvl6pPr>
            <a:lvl7pPr marL="2719078" indent="0" algn="ctr">
              <a:buNone/>
              <a:defRPr sz="1586"/>
            </a:lvl7pPr>
            <a:lvl8pPr marL="3172258" indent="0" algn="ctr">
              <a:buNone/>
              <a:defRPr sz="1586"/>
            </a:lvl8pPr>
            <a:lvl9pPr marL="3625438" indent="0" algn="ctr">
              <a:buNone/>
              <a:defRPr sz="1586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312E09-CA04-428D-903D-6C1E55801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50A8E-39CA-4C73-A4B5-2AB140F092C1}" type="datetimeFigureOut">
              <a:rPr lang="fr-FR" smtClean="0"/>
              <a:t>13/11/2023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27B29D-12D0-45DC-8916-3741E3A3B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02DC3F-2A2F-4AA3-80BD-81C383316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BBFF2-8CF9-48A0-8A94-4911A58BB7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921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96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598927" indent="0">
              <a:buNone/>
              <a:defRPr sz="1571" b="0">
                <a:solidFill>
                  <a:schemeClr val="bg1"/>
                </a:solidFill>
              </a:defRPr>
            </a:lvl2pPr>
            <a:lvl3pPr marL="1197852" indent="0">
              <a:buNone/>
              <a:defRPr sz="1571" b="0">
                <a:solidFill>
                  <a:schemeClr val="bg1"/>
                </a:solidFill>
              </a:defRPr>
            </a:lvl3pPr>
            <a:lvl4pPr marL="1796779" indent="0">
              <a:buNone/>
              <a:defRPr sz="1571" b="0">
                <a:solidFill>
                  <a:schemeClr val="bg1"/>
                </a:solidFill>
              </a:defRPr>
            </a:lvl4pPr>
            <a:lvl5pPr marL="2395706" indent="0">
              <a:buNone/>
              <a:defRPr sz="1571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8"/>
            <a:ext cx="10273141" cy="49500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2232547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2344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1274345" y="-11665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20" y="22538"/>
            <a:ext cx="883217" cy="88321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66F003-8A68-7403-D7AC-5860A24316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-17983" r="15838"/>
          <a:stretch/>
        </p:blipFill>
        <p:spPr bwMode="auto">
          <a:xfrm>
            <a:off x="9578295" y="38018"/>
            <a:ext cx="2413647" cy="36934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EC8667-B2C9-8408-6F96-F539EA0D4C06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Lancement de l’offre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PulCEo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Semaine S39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706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74DF464-A718-44DB-8674-36A058B16D7F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Lancement de l’offre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PulCEo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Semaine S39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131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3374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052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4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7" y="1508788"/>
            <a:ext cx="10273141" cy="485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80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36962" y="6501343"/>
            <a:ext cx="274114" cy="182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189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189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9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79"/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1" y="6506617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379"/>
            </a:p>
          </p:txBody>
        </p:sp>
      </p:grpSp>
      <p:sp>
        <p:nvSpPr>
          <p:cNvPr id="35" name="Espace réservé de la date 3">
            <a:extLst>
              <a:ext uri="{FF2B5EF4-FFF2-40B4-BE49-F238E27FC236}">
                <a16:creationId xmlns:a16="http://schemas.microsoft.com/office/drawing/2014/main" id="{59D4D31B-B7D4-41E3-A4EC-17B78A4B9992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911426" y="6501348"/>
            <a:ext cx="3432030" cy="182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1189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DSP2 – Comité de déploiement CAISSES d’épargne</a:t>
            </a:r>
            <a:endParaRPr lang="fr-FR" sz="1189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571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1208449" rtl="0" eaLnBrk="1" latinLnBrk="0" hangingPunct="1">
        <a:lnSpc>
          <a:spcPct val="90000"/>
        </a:lnSpc>
        <a:spcBef>
          <a:spcPct val="0"/>
        </a:spcBef>
        <a:buNone/>
        <a:defRPr sz="3172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2464" indent="-352464" algn="l" defTabSz="1208449" rtl="0" eaLnBrk="1" latinLnBrk="0" hangingPunct="1">
        <a:lnSpc>
          <a:spcPct val="90000"/>
        </a:lnSpc>
        <a:spcBef>
          <a:spcPts val="1321"/>
        </a:spcBef>
        <a:buClr>
          <a:schemeClr val="tx2"/>
        </a:buClr>
        <a:buFont typeface="Cambria Math" panose="02040503050406030204" pitchFamily="18" charset="0"/>
        <a:buChar char="ʘ"/>
        <a:defRPr sz="2644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06336" indent="-302112" algn="l" defTabSz="1208449" rtl="0" eaLnBrk="1" latinLnBrk="0" hangingPunct="1">
        <a:lnSpc>
          <a:spcPct val="90000"/>
        </a:lnSpc>
        <a:spcBef>
          <a:spcPts val="661"/>
        </a:spcBef>
        <a:buClr>
          <a:schemeClr val="accent1"/>
        </a:buClr>
        <a:buFont typeface="Symbol" panose="05050102010706020507" pitchFamily="18" charset="2"/>
        <a:buChar char=""/>
        <a:defRPr sz="2379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10561" indent="-302112" algn="l" defTabSz="1208449" rtl="0" eaLnBrk="1" latinLnBrk="0" hangingPunct="1">
        <a:lnSpc>
          <a:spcPct val="90000"/>
        </a:lnSpc>
        <a:spcBef>
          <a:spcPts val="661"/>
        </a:spcBef>
        <a:buClr>
          <a:schemeClr val="accent3"/>
        </a:buClr>
        <a:buFont typeface="Courier New" panose="02070309020205020404" pitchFamily="49" charset="0"/>
        <a:buChar char="o"/>
        <a:defRPr sz="211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14786" indent="-302112" algn="l" defTabSz="1208449" rtl="0" eaLnBrk="1" latinLnBrk="0" hangingPunct="1">
        <a:lnSpc>
          <a:spcPct val="90000"/>
        </a:lnSpc>
        <a:spcBef>
          <a:spcPts val="661"/>
        </a:spcBef>
        <a:buClr>
          <a:schemeClr val="accent2"/>
        </a:buClr>
        <a:buFont typeface="Arial" panose="020B0604020202020204" pitchFamily="34" charset="0"/>
        <a:buChar char="•"/>
        <a:defRPr sz="185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19010" indent="-302112" algn="l" defTabSz="1208449" rtl="0" eaLnBrk="1" latinLnBrk="0" hangingPunct="1">
        <a:lnSpc>
          <a:spcPct val="90000"/>
        </a:lnSpc>
        <a:spcBef>
          <a:spcPts val="661"/>
        </a:spcBef>
        <a:buFont typeface="Arial" panose="020B0604020202020204" pitchFamily="34" charset="0"/>
        <a:buChar char="•"/>
        <a:defRPr sz="2379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23235" indent="-302112" algn="l" defTabSz="1208449" rtl="0" eaLnBrk="1" latinLnBrk="0" hangingPunct="1">
        <a:lnSpc>
          <a:spcPct val="90000"/>
        </a:lnSpc>
        <a:spcBef>
          <a:spcPts val="661"/>
        </a:spcBef>
        <a:buFont typeface="Arial" panose="020B0604020202020204" pitchFamily="34" charset="0"/>
        <a:buChar char="•"/>
        <a:defRPr sz="2379" kern="1200">
          <a:solidFill>
            <a:schemeClr val="tx1"/>
          </a:solidFill>
          <a:latin typeface="+mn-lt"/>
          <a:ea typeface="+mn-ea"/>
          <a:cs typeface="+mn-cs"/>
        </a:defRPr>
      </a:lvl6pPr>
      <a:lvl7pPr marL="3927459" indent="-302112" algn="l" defTabSz="1208449" rtl="0" eaLnBrk="1" latinLnBrk="0" hangingPunct="1">
        <a:lnSpc>
          <a:spcPct val="90000"/>
        </a:lnSpc>
        <a:spcBef>
          <a:spcPts val="661"/>
        </a:spcBef>
        <a:buFont typeface="Arial" panose="020B0604020202020204" pitchFamily="34" charset="0"/>
        <a:buChar char="•"/>
        <a:defRPr sz="2379" kern="1200">
          <a:solidFill>
            <a:schemeClr val="tx1"/>
          </a:solidFill>
          <a:latin typeface="+mn-lt"/>
          <a:ea typeface="+mn-ea"/>
          <a:cs typeface="+mn-cs"/>
        </a:defRPr>
      </a:lvl7pPr>
      <a:lvl8pPr marL="4531684" indent="-302112" algn="l" defTabSz="1208449" rtl="0" eaLnBrk="1" latinLnBrk="0" hangingPunct="1">
        <a:lnSpc>
          <a:spcPct val="90000"/>
        </a:lnSpc>
        <a:spcBef>
          <a:spcPts val="661"/>
        </a:spcBef>
        <a:buFont typeface="Arial" panose="020B0604020202020204" pitchFamily="34" charset="0"/>
        <a:buChar char="•"/>
        <a:defRPr sz="2379" kern="1200">
          <a:solidFill>
            <a:schemeClr val="tx1"/>
          </a:solidFill>
          <a:latin typeface="+mn-lt"/>
          <a:ea typeface="+mn-ea"/>
          <a:cs typeface="+mn-cs"/>
        </a:defRPr>
      </a:lvl8pPr>
      <a:lvl9pPr marL="5135908" indent="-302112" algn="l" defTabSz="1208449" rtl="0" eaLnBrk="1" latinLnBrk="0" hangingPunct="1">
        <a:lnSpc>
          <a:spcPct val="90000"/>
        </a:lnSpc>
        <a:spcBef>
          <a:spcPts val="661"/>
        </a:spcBef>
        <a:buFont typeface="Arial" panose="020B0604020202020204" pitchFamily="34" charset="0"/>
        <a:buChar char="•"/>
        <a:defRPr sz="23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0844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1pPr>
      <a:lvl2pPr marL="604225" algn="l" defTabSz="120844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2pPr>
      <a:lvl3pPr marL="1208449" algn="l" defTabSz="120844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3pPr>
      <a:lvl4pPr marL="1812674" algn="l" defTabSz="120844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4pPr>
      <a:lvl5pPr marL="2416898" algn="l" defTabSz="120844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5pPr>
      <a:lvl6pPr marL="3021123" algn="l" defTabSz="120844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6pPr>
      <a:lvl7pPr marL="3625347" algn="l" defTabSz="120844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7pPr>
      <a:lvl8pPr marL="4229571" algn="l" defTabSz="120844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8pPr>
      <a:lvl9pPr marL="4833796" algn="l" defTabSz="120844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2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commerciaux.celca.caisse-epargne.fr/download/1466/monetique/29888/hebdopro-semaine-14-2023-_paiement-3ds.pptx" TargetMode="Externa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Lors d’un paiement par carte sur internet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Novembre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Refonte des écrans d’authentification forte sur le WEB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043F37B0-98B8-35BA-77F4-FA82D1D626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70006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Divers parcours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Refonte des écrans d’authentification forte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60363AB6-47C3-F3A8-EFA6-DA265E57C0C8}"/>
              </a:ext>
            </a:extLst>
          </p:cNvPr>
          <p:cNvCxnSpPr>
            <a:cxnSpLocks/>
          </p:cNvCxnSpPr>
          <p:nvPr/>
        </p:nvCxnSpPr>
        <p:spPr>
          <a:xfrm>
            <a:off x="2433383" y="4590769"/>
            <a:ext cx="663894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CC4E861-8D35-7ED6-0F4D-B83AFCC75F83}"/>
              </a:ext>
            </a:extLst>
          </p:cNvPr>
          <p:cNvCxnSpPr>
            <a:cxnSpLocks/>
          </p:cNvCxnSpPr>
          <p:nvPr/>
        </p:nvCxnSpPr>
        <p:spPr>
          <a:xfrm>
            <a:off x="2433383" y="3203461"/>
            <a:ext cx="663894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94A4407-1267-2813-F412-A7DB0BCBCA1A}"/>
              </a:ext>
            </a:extLst>
          </p:cNvPr>
          <p:cNvCxnSpPr>
            <a:cxnSpLocks/>
          </p:cNvCxnSpPr>
          <p:nvPr/>
        </p:nvCxnSpPr>
        <p:spPr>
          <a:xfrm>
            <a:off x="2373870" y="1749940"/>
            <a:ext cx="663894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BE2B1CB4-A1FB-A3FA-5D73-7FDDFD89F47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13" y="2703497"/>
            <a:ext cx="576064" cy="57606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27F622C-20E1-9828-CE2D-5282CFF607C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85060" y="1546728"/>
            <a:ext cx="487219" cy="48005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95C49C6-2B48-0FE0-4CE1-DC624BE1C99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7720" y="4154616"/>
            <a:ext cx="465841" cy="56617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710F1091-FA0C-3646-F6C8-EF37E8EDDFEF}"/>
              </a:ext>
            </a:extLst>
          </p:cNvPr>
          <p:cNvSpPr txBox="1"/>
          <p:nvPr/>
        </p:nvSpPr>
        <p:spPr>
          <a:xfrm>
            <a:off x="84761" y="4698432"/>
            <a:ext cx="1021433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33" dirty="0"/>
              <a:t>Mobile sécurisé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DE7CD4D-8CB2-0CAE-E25E-73CA9BF4614C}"/>
              </a:ext>
            </a:extLst>
          </p:cNvPr>
          <p:cNvSpPr txBox="1"/>
          <p:nvPr/>
        </p:nvSpPr>
        <p:spPr>
          <a:xfrm>
            <a:off x="665110" y="3213233"/>
            <a:ext cx="867545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33" dirty="0"/>
              <a:t>Lecteur CAP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FFFDA3A-E4C8-0CDD-94E3-5EE79682915E}"/>
              </a:ext>
            </a:extLst>
          </p:cNvPr>
          <p:cNvSpPr txBox="1"/>
          <p:nvPr/>
        </p:nvSpPr>
        <p:spPr>
          <a:xfrm>
            <a:off x="709369" y="1987036"/>
            <a:ext cx="792205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33" dirty="0" err="1"/>
              <a:t>Sécur’Pass</a:t>
            </a:r>
            <a:endParaRPr lang="fr-FR" sz="933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DBCA9D0-5E29-DFC1-CF90-8443CF5137BB}"/>
              </a:ext>
            </a:extLst>
          </p:cNvPr>
          <p:cNvSpPr txBox="1"/>
          <p:nvPr/>
        </p:nvSpPr>
        <p:spPr>
          <a:xfrm>
            <a:off x="941268" y="4197065"/>
            <a:ext cx="344966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133">
                <a:solidFill>
                  <a:schemeClr val="accent1"/>
                </a:solidFill>
              </a:rPr>
              <a:t>+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1CC0507-721D-01A1-5839-2B30F43A15D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87490" y="5510085"/>
            <a:ext cx="465841" cy="566176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D0BE5FC3-14D2-2E0C-25EA-3ED8884BCBB6}"/>
              </a:ext>
            </a:extLst>
          </p:cNvPr>
          <p:cNvSpPr txBox="1"/>
          <p:nvPr/>
        </p:nvSpPr>
        <p:spPr>
          <a:xfrm>
            <a:off x="1144531" y="6053901"/>
            <a:ext cx="1021433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33" dirty="0"/>
              <a:t>Mobile sécurisé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799EBE1-C5F2-56E8-13B2-09BCF814BD2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4649" y="5473766"/>
            <a:ext cx="608945" cy="608945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048C0FB5-7C05-9193-A27C-F905E163BAE0}"/>
              </a:ext>
            </a:extLst>
          </p:cNvPr>
          <p:cNvSpPr txBox="1"/>
          <p:nvPr/>
        </p:nvSpPr>
        <p:spPr>
          <a:xfrm>
            <a:off x="191670" y="6044204"/>
            <a:ext cx="907621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33" dirty="0"/>
              <a:t>Mot de passe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FDC1342-68C7-86C0-878D-08985B2C9F0B}"/>
              </a:ext>
            </a:extLst>
          </p:cNvPr>
          <p:cNvSpPr txBox="1"/>
          <p:nvPr/>
        </p:nvSpPr>
        <p:spPr>
          <a:xfrm>
            <a:off x="1037279" y="5552535"/>
            <a:ext cx="344966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133">
                <a:solidFill>
                  <a:schemeClr val="accent1"/>
                </a:solidFill>
              </a:rPr>
              <a:t>+</a:t>
            </a: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F7A12906-11E6-A189-A018-83B1F3C3C846}"/>
              </a:ext>
            </a:extLst>
          </p:cNvPr>
          <p:cNvCxnSpPr>
            <a:cxnSpLocks/>
          </p:cNvCxnSpPr>
          <p:nvPr/>
        </p:nvCxnSpPr>
        <p:spPr>
          <a:xfrm flipV="1">
            <a:off x="288637" y="5445225"/>
            <a:ext cx="748643" cy="99451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B27CB776-30E9-E6C4-60A2-8FAC474814ED}"/>
              </a:ext>
            </a:extLst>
          </p:cNvPr>
          <p:cNvCxnSpPr>
            <a:cxnSpLocks/>
          </p:cNvCxnSpPr>
          <p:nvPr/>
        </p:nvCxnSpPr>
        <p:spPr>
          <a:xfrm>
            <a:off x="2433385" y="5942481"/>
            <a:ext cx="6734959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497393EA-023D-64DF-9760-9DAA9DFF3116}"/>
              </a:ext>
            </a:extLst>
          </p:cNvPr>
          <p:cNvGrpSpPr/>
          <p:nvPr/>
        </p:nvGrpSpPr>
        <p:grpSpPr>
          <a:xfrm>
            <a:off x="9255800" y="1507713"/>
            <a:ext cx="411203" cy="427987"/>
            <a:chOff x="3862388" y="2411413"/>
            <a:chExt cx="311150" cy="323850"/>
          </a:xfrm>
        </p:grpSpPr>
        <p:sp>
          <p:nvSpPr>
            <p:cNvPr id="32" name="Line 5">
              <a:extLst>
                <a:ext uri="{FF2B5EF4-FFF2-40B4-BE49-F238E27FC236}">
                  <a16:creationId xmlns:a16="http://schemas.microsoft.com/office/drawing/2014/main" id="{EAFD1FD2-5FC1-4244-8772-0F81345DB8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1301" y="2719388"/>
              <a:ext cx="50800" cy="0"/>
            </a:xfrm>
            <a:prstGeom prst="line">
              <a:avLst/>
            </a:pr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3" name="Line 6">
              <a:extLst>
                <a:ext uri="{FF2B5EF4-FFF2-40B4-BE49-F238E27FC236}">
                  <a16:creationId xmlns:a16="http://schemas.microsoft.com/office/drawing/2014/main" id="{5B1FD838-8FF0-2FA9-1A74-4AF0040397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1151" y="2719388"/>
              <a:ext cx="19050" cy="0"/>
            </a:xfrm>
            <a:prstGeom prst="line">
              <a:avLst/>
            </a:pr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4" name="Line 7">
              <a:extLst>
                <a:ext uri="{FF2B5EF4-FFF2-40B4-BE49-F238E27FC236}">
                  <a16:creationId xmlns:a16="http://schemas.microsoft.com/office/drawing/2014/main" id="{502E4C18-D7D7-02A8-D76F-BD9D15C1F5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3201" y="2649538"/>
              <a:ext cx="0" cy="0"/>
            </a:xfrm>
            <a:prstGeom prst="line">
              <a:avLst/>
            </a:pr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E71C894B-766B-2CB7-ABF1-A4BBCFA65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313" y="2447926"/>
              <a:ext cx="247650" cy="219075"/>
            </a:xfrm>
            <a:custGeom>
              <a:avLst/>
              <a:gdLst>
                <a:gd name="T0" fmla="*/ 73 w 156"/>
                <a:gd name="T1" fmla="*/ 127 h 138"/>
                <a:gd name="T2" fmla="*/ 156 w 156"/>
                <a:gd name="T3" fmla="*/ 41 h 138"/>
                <a:gd name="T4" fmla="*/ 135 w 156"/>
                <a:gd name="T5" fmla="*/ 0 h 138"/>
                <a:gd name="T6" fmla="*/ 63 w 156"/>
                <a:gd name="T7" fmla="*/ 92 h 138"/>
                <a:gd name="T8" fmla="*/ 20 w 156"/>
                <a:gd name="T9" fmla="*/ 39 h 138"/>
                <a:gd name="T10" fmla="*/ 0 w 156"/>
                <a:gd name="T11" fmla="*/ 74 h 138"/>
                <a:gd name="T12" fmla="*/ 63 w 156"/>
                <a:gd name="T13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38">
                  <a:moveTo>
                    <a:pt x="73" y="127"/>
                  </a:moveTo>
                  <a:lnTo>
                    <a:pt x="156" y="41"/>
                  </a:lnTo>
                  <a:lnTo>
                    <a:pt x="135" y="0"/>
                  </a:lnTo>
                  <a:lnTo>
                    <a:pt x="63" y="92"/>
                  </a:lnTo>
                  <a:lnTo>
                    <a:pt x="20" y="39"/>
                  </a:lnTo>
                  <a:lnTo>
                    <a:pt x="0" y="74"/>
                  </a:lnTo>
                  <a:lnTo>
                    <a:pt x="63" y="138"/>
                  </a:lnTo>
                </a:path>
              </a:pathLst>
            </a:cu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207A8B08-6DD4-C4CF-CF2D-9C85C459D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2388" y="2411413"/>
              <a:ext cx="311150" cy="323850"/>
            </a:xfrm>
            <a:custGeom>
              <a:avLst/>
              <a:gdLst>
                <a:gd name="T0" fmla="*/ 27 w 97"/>
                <a:gd name="T1" fmla="*/ 0 h 99"/>
                <a:gd name="T2" fmla="*/ 90 w 97"/>
                <a:gd name="T3" fmla="*/ 0 h 99"/>
                <a:gd name="T4" fmla="*/ 97 w 97"/>
                <a:gd name="T5" fmla="*/ 7 h 99"/>
                <a:gd name="T6" fmla="*/ 97 w 97"/>
                <a:gd name="T7" fmla="*/ 92 h 99"/>
                <a:gd name="T8" fmla="*/ 90 w 97"/>
                <a:gd name="T9" fmla="*/ 99 h 99"/>
                <a:gd name="T10" fmla="*/ 7 w 97"/>
                <a:gd name="T11" fmla="*/ 99 h 99"/>
                <a:gd name="T12" fmla="*/ 0 w 97"/>
                <a:gd name="T13" fmla="*/ 92 h 99"/>
                <a:gd name="T14" fmla="*/ 0 w 97"/>
                <a:gd name="T15" fmla="*/ 7 h 99"/>
                <a:gd name="T16" fmla="*/ 7 w 97"/>
                <a:gd name="T17" fmla="*/ 0 h 99"/>
                <a:gd name="T18" fmla="*/ 13 w 9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9">
                  <a:moveTo>
                    <a:pt x="2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6"/>
                    <a:pt x="94" y="99"/>
                    <a:pt x="90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3" y="99"/>
                    <a:pt x="0" y="96"/>
                    <a:pt x="0" y="9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5A2712A-6AB7-00D3-9989-B5362FB94431}"/>
              </a:ext>
            </a:extLst>
          </p:cNvPr>
          <p:cNvGrpSpPr/>
          <p:nvPr/>
        </p:nvGrpSpPr>
        <p:grpSpPr>
          <a:xfrm>
            <a:off x="9255800" y="5706287"/>
            <a:ext cx="411203" cy="427987"/>
            <a:chOff x="4970463" y="2411413"/>
            <a:chExt cx="311150" cy="323850"/>
          </a:xfrm>
        </p:grpSpPr>
        <p:sp>
          <p:nvSpPr>
            <p:cNvPr id="38" name="Line 10">
              <a:extLst>
                <a:ext uri="{FF2B5EF4-FFF2-40B4-BE49-F238E27FC236}">
                  <a16:creationId xmlns:a16="http://schemas.microsoft.com/office/drawing/2014/main" id="{ED8F5B42-062F-F499-A63B-7501D664E7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59376" y="2719388"/>
              <a:ext cx="52388" cy="0"/>
            </a:xfrm>
            <a:prstGeom prst="line">
              <a:avLst/>
            </a:prstGeom>
            <a:noFill/>
            <a:ln w="9525" cap="rnd">
              <a:solidFill>
                <a:srgbClr val="E2010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9" name="Line 11">
              <a:extLst>
                <a:ext uri="{FF2B5EF4-FFF2-40B4-BE49-F238E27FC236}">
                  <a16:creationId xmlns:a16="http://schemas.microsoft.com/office/drawing/2014/main" id="{03A9489F-6058-4C3A-C152-FC3010CDED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33988" y="2719388"/>
              <a:ext cx="15875" cy="0"/>
            </a:xfrm>
            <a:prstGeom prst="line">
              <a:avLst/>
            </a:prstGeom>
            <a:noFill/>
            <a:ln w="9525" cap="rnd">
              <a:solidFill>
                <a:srgbClr val="E2010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52D1CEFC-84B9-648F-536C-40B15E8EE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463" y="2411413"/>
              <a:ext cx="311150" cy="323850"/>
            </a:xfrm>
            <a:custGeom>
              <a:avLst/>
              <a:gdLst>
                <a:gd name="T0" fmla="*/ 27 w 97"/>
                <a:gd name="T1" fmla="*/ 0 h 99"/>
                <a:gd name="T2" fmla="*/ 90 w 97"/>
                <a:gd name="T3" fmla="*/ 0 h 99"/>
                <a:gd name="T4" fmla="*/ 97 w 97"/>
                <a:gd name="T5" fmla="*/ 7 h 99"/>
                <a:gd name="T6" fmla="*/ 97 w 97"/>
                <a:gd name="T7" fmla="*/ 92 h 99"/>
                <a:gd name="T8" fmla="*/ 90 w 97"/>
                <a:gd name="T9" fmla="*/ 99 h 99"/>
                <a:gd name="T10" fmla="*/ 7 w 97"/>
                <a:gd name="T11" fmla="*/ 99 h 99"/>
                <a:gd name="T12" fmla="*/ 0 w 97"/>
                <a:gd name="T13" fmla="*/ 92 h 99"/>
                <a:gd name="T14" fmla="*/ 0 w 97"/>
                <a:gd name="T15" fmla="*/ 7 h 99"/>
                <a:gd name="T16" fmla="*/ 7 w 97"/>
                <a:gd name="T17" fmla="*/ 0 h 99"/>
                <a:gd name="T18" fmla="*/ 13 w 9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9">
                  <a:moveTo>
                    <a:pt x="2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6"/>
                    <a:pt x="94" y="99"/>
                    <a:pt x="90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4" y="99"/>
                    <a:pt x="0" y="96"/>
                    <a:pt x="0" y="9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noFill/>
            <a:ln w="9525" cap="rnd">
              <a:solidFill>
                <a:srgbClr val="E2010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13CB1514-686E-4F08-D2B8-CAB24D8B6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4438" y="2463801"/>
              <a:ext cx="212725" cy="212725"/>
            </a:xfrm>
            <a:custGeom>
              <a:avLst/>
              <a:gdLst>
                <a:gd name="T0" fmla="*/ 134 w 134"/>
                <a:gd name="T1" fmla="*/ 29 h 134"/>
                <a:gd name="T2" fmla="*/ 105 w 134"/>
                <a:gd name="T3" fmla="*/ 0 h 134"/>
                <a:gd name="T4" fmla="*/ 67 w 134"/>
                <a:gd name="T5" fmla="*/ 37 h 134"/>
                <a:gd name="T6" fmla="*/ 29 w 134"/>
                <a:gd name="T7" fmla="*/ 0 h 134"/>
                <a:gd name="T8" fmla="*/ 0 w 134"/>
                <a:gd name="T9" fmla="*/ 29 h 134"/>
                <a:gd name="T10" fmla="*/ 39 w 134"/>
                <a:gd name="T11" fmla="*/ 68 h 134"/>
                <a:gd name="T12" fmla="*/ 0 w 134"/>
                <a:gd name="T13" fmla="*/ 105 h 134"/>
                <a:gd name="T14" fmla="*/ 29 w 134"/>
                <a:gd name="T15" fmla="*/ 134 h 134"/>
                <a:gd name="T16" fmla="*/ 67 w 134"/>
                <a:gd name="T17" fmla="*/ 97 h 134"/>
                <a:gd name="T18" fmla="*/ 105 w 134"/>
                <a:gd name="T19" fmla="*/ 134 h 134"/>
                <a:gd name="T20" fmla="*/ 134 w 134"/>
                <a:gd name="T21" fmla="*/ 105 h 134"/>
                <a:gd name="T22" fmla="*/ 95 w 134"/>
                <a:gd name="T23" fmla="*/ 68 h 134"/>
                <a:gd name="T24" fmla="*/ 134 w 134"/>
                <a:gd name="T25" fmla="*/ 2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4">
                  <a:moveTo>
                    <a:pt x="134" y="29"/>
                  </a:moveTo>
                  <a:lnTo>
                    <a:pt x="105" y="0"/>
                  </a:lnTo>
                  <a:lnTo>
                    <a:pt x="67" y="37"/>
                  </a:lnTo>
                  <a:lnTo>
                    <a:pt x="29" y="0"/>
                  </a:lnTo>
                  <a:lnTo>
                    <a:pt x="0" y="29"/>
                  </a:lnTo>
                  <a:lnTo>
                    <a:pt x="39" y="68"/>
                  </a:lnTo>
                  <a:lnTo>
                    <a:pt x="0" y="105"/>
                  </a:lnTo>
                  <a:lnTo>
                    <a:pt x="29" y="134"/>
                  </a:lnTo>
                  <a:lnTo>
                    <a:pt x="67" y="97"/>
                  </a:lnTo>
                  <a:lnTo>
                    <a:pt x="105" y="134"/>
                  </a:lnTo>
                  <a:lnTo>
                    <a:pt x="134" y="105"/>
                  </a:lnTo>
                  <a:lnTo>
                    <a:pt x="95" y="68"/>
                  </a:lnTo>
                  <a:lnTo>
                    <a:pt x="134" y="29"/>
                  </a:lnTo>
                  <a:close/>
                </a:path>
              </a:pathLst>
            </a:custGeom>
            <a:noFill/>
            <a:ln w="9525" cap="rnd">
              <a:solidFill>
                <a:srgbClr val="E2010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14E195B8-CC51-0B1B-62BE-28946877A52F}"/>
              </a:ext>
            </a:extLst>
          </p:cNvPr>
          <p:cNvGrpSpPr/>
          <p:nvPr/>
        </p:nvGrpSpPr>
        <p:grpSpPr>
          <a:xfrm>
            <a:off x="9255800" y="2952585"/>
            <a:ext cx="411203" cy="427987"/>
            <a:chOff x="3862388" y="2411413"/>
            <a:chExt cx="311150" cy="323850"/>
          </a:xfrm>
        </p:grpSpPr>
        <p:sp>
          <p:nvSpPr>
            <p:cNvPr id="43" name="Line 5">
              <a:extLst>
                <a:ext uri="{FF2B5EF4-FFF2-40B4-BE49-F238E27FC236}">
                  <a16:creationId xmlns:a16="http://schemas.microsoft.com/office/drawing/2014/main" id="{8A23F74F-B810-B064-018C-05DEF056C1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1301" y="2719388"/>
              <a:ext cx="50800" cy="0"/>
            </a:xfrm>
            <a:prstGeom prst="line">
              <a:avLst/>
            </a:pr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44" name="Line 6">
              <a:extLst>
                <a:ext uri="{FF2B5EF4-FFF2-40B4-BE49-F238E27FC236}">
                  <a16:creationId xmlns:a16="http://schemas.microsoft.com/office/drawing/2014/main" id="{12D121A3-A608-AFFC-7365-0A72406270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1151" y="2719388"/>
              <a:ext cx="19050" cy="0"/>
            </a:xfrm>
            <a:prstGeom prst="line">
              <a:avLst/>
            </a:pr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45" name="Line 7">
              <a:extLst>
                <a:ext uri="{FF2B5EF4-FFF2-40B4-BE49-F238E27FC236}">
                  <a16:creationId xmlns:a16="http://schemas.microsoft.com/office/drawing/2014/main" id="{7442E905-CB99-D614-4C36-44A52476BC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3201" y="2649538"/>
              <a:ext cx="0" cy="0"/>
            </a:xfrm>
            <a:prstGeom prst="line">
              <a:avLst/>
            </a:pr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D46DEA8E-403F-4DFD-D682-5A2AFF84EC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313" y="2447926"/>
              <a:ext cx="247650" cy="219075"/>
            </a:xfrm>
            <a:custGeom>
              <a:avLst/>
              <a:gdLst>
                <a:gd name="T0" fmla="*/ 73 w 156"/>
                <a:gd name="T1" fmla="*/ 127 h 138"/>
                <a:gd name="T2" fmla="*/ 156 w 156"/>
                <a:gd name="T3" fmla="*/ 41 h 138"/>
                <a:gd name="T4" fmla="*/ 135 w 156"/>
                <a:gd name="T5" fmla="*/ 0 h 138"/>
                <a:gd name="T6" fmla="*/ 63 w 156"/>
                <a:gd name="T7" fmla="*/ 92 h 138"/>
                <a:gd name="T8" fmla="*/ 20 w 156"/>
                <a:gd name="T9" fmla="*/ 39 h 138"/>
                <a:gd name="T10" fmla="*/ 0 w 156"/>
                <a:gd name="T11" fmla="*/ 74 h 138"/>
                <a:gd name="T12" fmla="*/ 63 w 156"/>
                <a:gd name="T13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38">
                  <a:moveTo>
                    <a:pt x="73" y="127"/>
                  </a:moveTo>
                  <a:lnTo>
                    <a:pt x="156" y="41"/>
                  </a:lnTo>
                  <a:lnTo>
                    <a:pt x="135" y="0"/>
                  </a:lnTo>
                  <a:lnTo>
                    <a:pt x="63" y="92"/>
                  </a:lnTo>
                  <a:lnTo>
                    <a:pt x="20" y="39"/>
                  </a:lnTo>
                  <a:lnTo>
                    <a:pt x="0" y="74"/>
                  </a:lnTo>
                  <a:lnTo>
                    <a:pt x="63" y="138"/>
                  </a:lnTo>
                </a:path>
              </a:pathLst>
            </a:cu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4EE39173-03A9-5FD8-06A8-B269F180E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2388" y="2411413"/>
              <a:ext cx="311150" cy="323850"/>
            </a:xfrm>
            <a:custGeom>
              <a:avLst/>
              <a:gdLst>
                <a:gd name="T0" fmla="*/ 27 w 97"/>
                <a:gd name="T1" fmla="*/ 0 h 99"/>
                <a:gd name="T2" fmla="*/ 90 w 97"/>
                <a:gd name="T3" fmla="*/ 0 h 99"/>
                <a:gd name="T4" fmla="*/ 97 w 97"/>
                <a:gd name="T5" fmla="*/ 7 h 99"/>
                <a:gd name="T6" fmla="*/ 97 w 97"/>
                <a:gd name="T7" fmla="*/ 92 h 99"/>
                <a:gd name="T8" fmla="*/ 90 w 97"/>
                <a:gd name="T9" fmla="*/ 99 h 99"/>
                <a:gd name="T10" fmla="*/ 7 w 97"/>
                <a:gd name="T11" fmla="*/ 99 h 99"/>
                <a:gd name="T12" fmla="*/ 0 w 97"/>
                <a:gd name="T13" fmla="*/ 92 h 99"/>
                <a:gd name="T14" fmla="*/ 0 w 97"/>
                <a:gd name="T15" fmla="*/ 7 h 99"/>
                <a:gd name="T16" fmla="*/ 7 w 97"/>
                <a:gd name="T17" fmla="*/ 0 h 99"/>
                <a:gd name="T18" fmla="*/ 13 w 9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9">
                  <a:moveTo>
                    <a:pt x="2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6"/>
                    <a:pt x="94" y="99"/>
                    <a:pt x="90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3" y="99"/>
                    <a:pt x="0" y="96"/>
                    <a:pt x="0" y="9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D4B4DCC7-AF4D-C921-C3C9-7DF1A1495926}"/>
              </a:ext>
            </a:extLst>
          </p:cNvPr>
          <p:cNvGrpSpPr/>
          <p:nvPr/>
        </p:nvGrpSpPr>
        <p:grpSpPr>
          <a:xfrm>
            <a:off x="9255800" y="4348417"/>
            <a:ext cx="411203" cy="427987"/>
            <a:chOff x="3862388" y="2411413"/>
            <a:chExt cx="311150" cy="323850"/>
          </a:xfrm>
        </p:grpSpPr>
        <p:sp>
          <p:nvSpPr>
            <p:cNvPr id="49" name="Line 5">
              <a:extLst>
                <a:ext uri="{FF2B5EF4-FFF2-40B4-BE49-F238E27FC236}">
                  <a16:creationId xmlns:a16="http://schemas.microsoft.com/office/drawing/2014/main" id="{64F66FC3-7CF8-9FEA-11B4-ACCFF13513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1301" y="2719388"/>
              <a:ext cx="50800" cy="0"/>
            </a:xfrm>
            <a:prstGeom prst="line">
              <a:avLst/>
            </a:pr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50" name="Line 6">
              <a:extLst>
                <a:ext uri="{FF2B5EF4-FFF2-40B4-BE49-F238E27FC236}">
                  <a16:creationId xmlns:a16="http://schemas.microsoft.com/office/drawing/2014/main" id="{4FDFFE71-6739-4785-4FF6-F251F61B64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1151" y="2719388"/>
              <a:ext cx="19050" cy="0"/>
            </a:xfrm>
            <a:prstGeom prst="line">
              <a:avLst/>
            </a:pr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51" name="Line 7">
              <a:extLst>
                <a:ext uri="{FF2B5EF4-FFF2-40B4-BE49-F238E27FC236}">
                  <a16:creationId xmlns:a16="http://schemas.microsoft.com/office/drawing/2014/main" id="{06CBA9A3-997F-F344-4516-151A89D8D3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3201" y="2649538"/>
              <a:ext cx="0" cy="0"/>
            </a:xfrm>
            <a:prstGeom prst="line">
              <a:avLst/>
            </a:pr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57C698C3-3074-A327-0F8A-BD2AB7CD1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313" y="2447926"/>
              <a:ext cx="247650" cy="219075"/>
            </a:xfrm>
            <a:custGeom>
              <a:avLst/>
              <a:gdLst>
                <a:gd name="T0" fmla="*/ 73 w 156"/>
                <a:gd name="T1" fmla="*/ 127 h 138"/>
                <a:gd name="T2" fmla="*/ 156 w 156"/>
                <a:gd name="T3" fmla="*/ 41 h 138"/>
                <a:gd name="T4" fmla="*/ 135 w 156"/>
                <a:gd name="T5" fmla="*/ 0 h 138"/>
                <a:gd name="T6" fmla="*/ 63 w 156"/>
                <a:gd name="T7" fmla="*/ 92 h 138"/>
                <a:gd name="T8" fmla="*/ 20 w 156"/>
                <a:gd name="T9" fmla="*/ 39 h 138"/>
                <a:gd name="T10" fmla="*/ 0 w 156"/>
                <a:gd name="T11" fmla="*/ 74 h 138"/>
                <a:gd name="T12" fmla="*/ 63 w 156"/>
                <a:gd name="T13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38">
                  <a:moveTo>
                    <a:pt x="73" y="127"/>
                  </a:moveTo>
                  <a:lnTo>
                    <a:pt x="156" y="41"/>
                  </a:lnTo>
                  <a:lnTo>
                    <a:pt x="135" y="0"/>
                  </a:lnTo>
                  <a:lnTo>
                    <a:pt x="63" y="92"/>
                  </a:lnTo>
                  <a:lnTo>
                    <a:pt x="20" y="39"/>
                  </a:lnTo>
                  <a:lnTo>
                    <a:pt x="0" y="74"/>
                  </a:lnTo>
                  <a:lnTo>
                    <a:pt x="63" y="138"/>
                  </a:lnTo>
                </a:path>
              </a:pathLst>
            </a:cu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53" name="Freeform 9">
              <a:extLst>
                <a:ext uri="{FF2B5EF4-FFF2-40B4-BE49-F238E27FC236}">
                  <a16:creationId xmlns:a16="http://schemas.microsoft.com/office/drawing/2014/main" id="{C3A5142C-42F5-387A-1344-BE72B6A1B2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2388" y="2411413"/>
              <a:ext cx="311150" cy="323850"/>
            </a:xfrm>
            <a:custGeom>
              <a:avLst/>
              <a:gdLst>
                <a:gd name="T0" fmla="*/ 27 w 97"/>
                <a:gd name="T1" fmla="*/ 0 h 99"/>
                <a:gd name="T2" fmla="*/ 90 w 97"/>
                <a:gd name="T3" fmla="*/ 0 h 99"/>
                <a:gd name="T4" fmla="*/ 97 w 97"/>
                <a:gd name="T5" fmla="*/ 7 h 99"/>
                <a:gd name="T6" fmla="*/ 97 w 97"/>
                <a:gd name="T7" fmla="*/ 92 h 99"/>
                <a:gd name="T8" fmla="*/ 90 w 97"/>
                <a:gd name="T9" fmla="*/ 99 h 99"/>
                <a:gd name="T10" fmla="*/ 7 w 97"/>
                <a:gd name="T11" fmla="*/ 99 h 99"/>
                <a:gd name="T12" fmla="*/ 0 w 97"/>
                <a:gd name="T13" fmla="*/ 92 h 99"/>
                <a:gd name="T14" fmla="*/ 0 w 97"/>
                <a:gd name="T15" fmla="*/ 7 h 99"/>
                <a:gd name="T16" fmla="*/ 7 w 97"/>
                <a:gd name="T17" fmla="*/ 0 h 99"/>
                <a:gd name="T18" fmla="*/ 13 w 9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9">
                  <a:moveTo>
                    <a:pt x="2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6"/>
                    <a:pt x="94" y="99"/>
                    <a:pt x="90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3" y="99"/>
                    <a:pt x="0" y="96"/>
                    <a:pt x="0" y="9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noFill/>
            <a:ln w="9525" cap="rnd">
              <a:solidFill>
                <a:srgbClr val="92D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3" rIns="120843" bIns="60423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4B5F1634-5DB0-F5A3-3962-51EF748AC600}"/>
              </a:ext>
            </a:extLst>
          </p:cNvPr>
          <p:cNvSpPr txBox="1"/>
          <p:nvPr/>
        </p:nvSpPr>
        <p:spPr>
          <a:xfrm>
            <a:off x="9692861" y="5660946"/>
            <a:ext cx="2540385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89"/>
              <a:t>Porteur à équiper soit d’un lecteur CAP, soit d’un abonnement BAD</a:t>
            </a:r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B0547E93-47FD-E70D-D162-655A650B97F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19466" y="4118297"/>
            <a:ext cx="608945" cy="608945"/>
          </a:xfrm>
          <a:prstGeom prst="rect">
            <a:avLst/>
          </a:prstGeom>
        </p:spPr>
      </p:pic>
      <p:sp>
        <p:nvSpPr>
          <p:cNvPr id="56" name="ZoneTexte 55">
            <a:extLst>
              <a:ext uri="{FF2B5EF4-FFF2-40B4-BE49-F238E27FC236}">
                <a16:creationId xmlns:a16="http://schemas.microsoft.com/office/drawing/2014/main" id="{9659F6E0-BA90-C360-AF03-DC91488FFDA4}"/>
              </a:ext>
            </a:extLst>
          </p:cNvPr>
          <p:cNvSpPr txBox="1"/>
          <p:nvPr/>
        </p:nvSpPr>
        <p:spPr>
          <a:xfrm>
            <a:off x="1326486" y="4688733"/>
            <a:ext cx="907621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33" dirty="0"/>
              <a:t>Mot de passe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D8181493-2112-0BDF-4C61-6A333BC50372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524996" y="1134424"/>
            <a:ext cx="2760000" cy="124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7D61F9BC-2CBB-4B4F-AE77-B5AC27D8AA60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5926159" y="1134424"/>
            <a:ext cx="2760000" cy="124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12D75D14-BB56-5FB3-11AD-919FDA09DA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4996" y="2598825"/>
            <a:ext cx="2758867" cy="124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33B75048-88D9-6B43-2B65-E20AA9A91521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2524996" y="3988156"/>
            <a:ext cx="2760000" cy="124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86569556-87C3-04F1-D4FA-9E86B5323D18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5817829" y="3987045"/>
            <a:ext cx="2760000" cy="124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974B4012-3CED-0243-392D-370726BCF77A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2524997" y="5473767"/>
            <a:ext cx="2761999" cy="12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Parcours </a:t>
            </a:r>
            <a:r>
              <a:rPr lang="fr-FR" dirty="0" err="1"/>
              <a:t>Secur</a:t>
            </a:r>
            <a:r>
              <a:rPr lang="fr-FR" dirty="0"/>
              <a:t> </a:t>
            </a:r>
            <a:r>
              <a:rPr lang="fr-FR" dirty="0" err="1"/>
              <a:t>Pass</a:t>
            </a:r>
            <a:r>
              <a:rPr lang="fr-FR" dirty="0"/>
              <a:t>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Refonte des écrans d’authentification forte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040961-5BBF-B19E-C16C-4BD8545C3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520" y="1803455"/>
            <a:ext cx="6508706" cy="29399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033305B2-40BB-D278-9E33-5D51D7539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56" y="1523407"/>
            <a:ext cx="3586407" cy="34427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A17B3BC-A1C0-6277-FBB5-852FCB814C0F}"/>
              </a:ext>
            </a:extLst>
          </p:cNvPr>
          <p:cNvSpPr/>
          <p:nvPr/>
        </p:nvSpPr>
        <p:spPr>
          <a:xfrm>
            <a:off x="386245" y="5465229"/>
            <a:ext cx="11622984" cy="676624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843" tIns="60422" rIns="120843" bIns="60422" rtlCol="0" anchor="t"/>
          <a:lstStyle/>
          <a:p>
            <a:pPr defTabSz="829544"/>
            <a:r>
              <a:rPr lang="fr-FR" sz="1057" b="1" kern="0" dirty="0">
                <a:solidFill>
                  <a:schemeClr val="tx1"/>
                </a:solidFill>
                <a:latin typeface="Arial"/>
                <a:sym typeface="Arial"/>
              </a:rPr>
              <a:t>Design épuré </a:t>
            </a:r>
            <a:r>
              <a:rPr lang="fr-FR" sz="1057" kern="0" dirty="0">
                <a:solidFill>
                  <a:schemeClr val="tx1"/>
                </a:solidFill>
                <a:latin typeface="Arial"/>
                <a:sym typeface="Arial"/>
              </a:rPr>
              <a:t>pour focaliser l’attention utilisateur sur l’action d’authentification.</a:t>
            </a:r>
          </a:p>
          <a:p>
            <a:pPr defTabSz="829544"/>
            <a:r>
              <a:rPr lang="fr-FR" sz="1057" b="1" kern="0" dirty="0">
                <a:solidFill>
                  <a:schemeClr val="tx1"/>
                </a:solidFill>
                <a:latin typeface="Arial"/>
                <a:sym typeface="Arial"/>
              </a:rPr>
              <a:t>Mise en valeur des détails de la transaction </a:t>
            </a:r>
            <a:r>
              <a:rPr lang="fr-FR" sz="1057" kern="0" dirty="0">
                <a:solidFill>
                  <a:schemeClr val="tx1"/>
                </a:solidFill>
                <a:latin typeface="Arial"/>
                <a:sym typeface="Arial"/>
              </a:rPr>
              <a:t>pour rassurer l’utilisateur. (affichées sur tous les écrans)</a:t>
            </a:r>
          </a:p>
          <a:p>
            <a:pPr defTabSz="829544"/>
            <a:r>
              <a:rPr lang="fr-FR" sz="1057" b="1" kern="0" dirty="0">
                <a:solidFill>
                  <a:schemeClr val="tx1"/>
                </a:solidFill>
                <a:latin typeface="Arial"/>
                <a:sym typeface="Arial"/>
              </a:rPr>
              <a:t>Ajout du nom donné au tél lors de l’enrôlement (</a:t>
            </a:r>
            <a:r>
              <a:rPr lang="fr-FR" sz="1057" b="1" kern="0" dirty="0" err="1">
                <a:solidFill>
                  <a:schemeClr val="tx1"/>
                </a:solidFill>
                <a:latin typeface="Arial"/>
                <a:sym typeface="Arial"/>
              </a:rPr>
              <a:t>friendly</a:t>
            </a:r>
            <a:r>
              <a:rPr lang="fr-FR" sz="1057" b="1" kern="0" dirty="0">
                <a:solidFill>
                  <a:schemeClr val="tx1"/>
                </a:solidFill>
                <a:latin typeface="Arial"/>
                <a:sym typeface="Arial"/>
              </a:rPr>
              <a:t> </a:t>
            </a:r>
            <a:r>
              <a:rPr lang="fr-FR" sz="1057" b="1" kern="0" dirty="0" err="1">
                <a:solidFill>
                  <a:schemeClr val="tx1"/>
                </a:solidFill>
                <a:latin typeface="Arial"/>
                <a:sym typeface="Arial"/>
              </a:rPr>
              <a:t>name</a:t>
            </a:r>
            <a:r>
              <a:rPr lang="fr-FR" sz="1057" b="1" kern="0" dirty="0">
                <a:solidFill>
                  <a:schemeClr val="tx1"/>
                </a:solidFill>
                <a:latin typeface="Arial"/>
                <a:sym typeface="Arial"/>
              </a:rPr>
              <a:t>) </a:t>
            </a:r>
            <a:r>
              <a:rPr lang="fr-FR" sz="1057" kern="0" dirty="0">
                <a:solidFill>
                  <a:schemeClr val="tx1"/>
                </a:solidFill>
                <a:latin typeface="Arial"/>
                <a:sym typeface="Arial"/>
              </a:rPr>
              <a:t> inséré pour clarifier l’attente d’authentification &gt; </a:t>
            </a:r>
          </a:p>
          <a:p>
            <a:pPr defTabSz="829544"/>
            <a:endParaRPr lang="fr-FR" sz="1057" kern="0" dirty="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9B471BD-15DB-3C5E-B4C4-727BBCE39B2C}"/>
              </a:ext>
            </a:extLst>
          </p:cNvPr>
          <p:cNvSpPr/>
          <p:nvPr/>
        </p:nvSpPr>
        <p:spPr>
          <a:xfrm>
            <a:off x="1374300" y="4545934"/>
            <a:ext cx="2464179" cy="197471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fr-FR" sz="2379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8FCBAE0C-FAE1-48BD-1583-0A4971A316D0}"/>
              </a:ext>
            </a:extLst>
          </p:cNvPr>
          <p:cNvSpPr/>
          <p:nvPr/>
        </p:nvSpPr>
        <p:spPr>
          <a:xfrm>
            <a:off x="4595213" y="3054467"/>
            <a:ext cx="748077" cy="3806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fr-FR" sz="2109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71D572-EEDA-E6A5-A1E0-B3BC4CF8492B}"/>
              </a:ext>
            </a:extLst>
          </p:cNvPr>
          <p:cNvSpPr/>
          <p:nvPr/>
        </p:nvSpPr>
        <p:spPr>
          <a:xfrm>
            <a:off x="8564464" y="3922846"/>
            <a:ext cx="852107" cy="118414"/>
          </a:xfrm>
          <a:prstGeom prst="rect">
            <a:avLst/>
          </a:prstGeom>
          <a:noFill/>
          <a:ln w="19050">
            <a:solidFill>
              <a:srgbClr val="CA24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fr-FR" sz="2291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12" name="Connecteur : en arc 11">
            <a:extLst>
              <a:ext uri="{FF2B5EF4-FFF2-40B4-BE49-F238E27FC236}">
                <a16:creationId xmlns:a16="http://schemas.microsoft.com/office/drawing/2014/main" id="{097DC1B3-4D4B-038C-E137-374464AF3E1C}"/>
              </a:ext>
            </a:extLst>
          </p:cNvPr>
          <p:cNvCxnSpPr>
            <a:cxnSpLocks/>
          </p:cNvCxnSpPr>
          <p:nvPr/>
        </p:nvCxnSpPr>
        <p:spPr>
          <a:xfrm flipV="1">
            <a:off x="2477405" y="4644669"/>
            <a:ext cx="9270471" cy="12595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057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SMS Renforcé 1/2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Refonte des écrans d’authentification forte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5BE4A32-6E51-231E-E686-C54AA0D73D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55" r="8513"/>
          <a:stretch/>
        </p:blipFill>
        <p:spPr>
          <a:xfrm>
            <a:off x="383154" y="1498126"/>
            <a:ext cx="4287944" cy="310533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03CF89-D7B0-72B8-502D-0D77B7F9A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493" y="1440250"/>
            <a:ext cx="6295578" cy="285205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1533625-180E-DCE1-5539-8351DAC986CA}"/>
              </a:ext>
            </a:extLst>
          </p:cNvPr>
          <p:cNvSpPr/>
          <p:nvPr/>
        </p:nvSpPr>
        <p:spPr>
          <a:xfrm>
            <a:off x="339123" y="5656964"/>
            <a:ext cx="11622984" cy="484889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829544"/>
            <a:r>
              <a:rPr lang="fr-FR" sz="1322" b="1" kern="0" dirty="0">
                <a:solidFill>
                  <a:schemeClr val="tx1"/>
                </a:solidFill>
                <a:latin typeface="Arial"/>
                <a:sym typeface="Arial"/>
              </a:rPr>
              <a:t>Le bouton de validation informe </a:t>
            </a:r>
            <a:r>
              <a:rPr lang="fr-FR" sz="1322" kern="0" dirty="0">
                <a:solidFill>
                  <a:schemeClr val="tx1"/>
                </a:solidFill>
                <a:latin typeface="Arial"/>
                <a:sym typeface="Arial"/>
              </a:rPr>
              <a:t>l’utilisateur qu’une autre étape est nécessaire.</a:t>
            </a:r>
          </a:p>
          <a:p>
            <a:pPr defTabSz="829544"/>
            <a:r>
              <a:rPr lang="fr-FR" sz="1322" kern="0" dirty="0">
                <a:solidFill>
                  <a:schemeClr val="tx1"/>
                </a:solidFill>
                <a:latin typeface="Arial"/>
                <a:sym typeface="Arial"/>
              </a:rPr>
              <a:t>Seule page où s’affiche dans les détails le numéro de téléphone (pour s’assurer que l’utilisateur réceptionne le SMS sur le bon appareil)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C1814B2-3B17-40E4-E94B-ADF7A950E3C4}"/>
              </a:ext>
            </a:extLst>
          </p:cNvPr>
          <p:cNvSpPr/>
          <p:nvPr/>
        </p:nvSpPr>
        <p:spPr>
          <a:xfrm>
            <a:off x="1365435" y="4263802"/>
            <a:ext cx="2396590" cy="21456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fr-FR" sz="2379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37EA20-A3E3-ECC1-2AAA-F400E2A37488}"/>
              </a:ext>
            </a:extLst>
          </p:cNvPr>
          <p:cNvSpPr/>
          <p:nvPr/>
        </p:nvSpPr>
        <p:spPr>
          <a:xfrm>
            <a:off x="5299962" y="4814833"/>
            <a:ext cx="2691953" cy="2681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843" tIns="60422" rIns="120843" bIns="60422" rtlCol="0" anchor="ctr"/>
          <a:lstStyle/>
          <a:p>
            <a:pPr algn="ctr" defTabSz="829544"/>
            <a:r>
              <a:rPr lang="fr-FR" sz="924" kern="0">
                <a:solidFill>
                  <a:srgbClr val="000000"/>
                </a:solidFill>
                <a:latin typeface="Arial"/>
                <a:sym typeface="Arial"/>
              </a:rPr>
              <a:t>Design bouton de validation non cliquable.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87E7CB-AA97-DBB7-A6F8-B8321D194848}"/>
              </a:ext>
            </a:extLst>
          </p:cNvPr>
          <p:cNvSpPr/>
          <p:nvPr/>
        </p:nvSpPr>
        <p:spPr>
          <a:xfrm>
            <a:off x="5299961" y="5153724"/>
            <a:ext cx="2691953" cy="2681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843" tIns="60422" rIns="120843" bIns="60422" rtlCol="0" anchor="ctr"/>
          <a:lstStyle/>
          <a:p>
            <a:pPr algn="ctr" defTabSz="829544"/>
            <a:r>
              <a:rPr lang="fr-FR" sz="924" kern="0" dirty="0">
                <a:solidFill>
                  <a:srgbClr val="000000"/>
                </a:solidFill>
                <a:latin typeface="Arial"/>
                <a:sym typeface="Arial"/>
              </a:rPr>
              <a:t>Design bouton de validation cliquable.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1A8399-5F69-800A-13FB-1806BFF40C25}"/>
              </a:ext>
            </a:extLst>
          </p:cNvPr>
          <p:cNvSpPr/>
          <p:nvPr/>
        </p:nvSpPr>
        <p:spPr>
          <a:xfrm>
            <a:off x="6785537" y="1620202"/>
            <a:ext cx="385277" cy="68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fr-FR" sz="2109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16" name="Connecteur : en arc 15">
            <a:extLst>
              <a:ext uri="{FF2B5EF4-FFF2-40B4-BE49-F238E27FC236}">
                <a16:creationId xmlns:a16="http://schemas.microsoft.com/office/drawing/2014/main" id="{2D1A28ED-751B-2BF0-587F-024005D583FD}"/>
              </a:ext>
            </a:extLst>
          </p:cNvPr>
          <p:cNvCxnSpPr>
            <a:cxnSpLocks/>
            <a:stCxn id="11" idx="0"/>
          </p:cNvCxnSpPr>
          <p:nvPr/>
        </p:nvCxnSpPr>
        <p:spPr>
          <a:xfrm rot="5400000" flipH="1" flipV="1">
            <a:off x="7080447" y="-355718"/>
            <a:ext cx="102802" cy="913623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2CC46E18-00C6-6681-2B6C-DE394F693489}"/>
              </a:ext>
            </a:extLst>
          </p:cNvPr>
          <p:cNvSpPr/>
          <p:nvPr/>
        </p:nvSpPr>
        <p:spPr>
          <a:xfrm>
            <a:off x="4865478" y="2924222"/>
            <a:ext cx="614277" cy="3806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fr-FR" sz="2109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0DA5433-2B7B-C639-73A9-593B58C5E5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7098" y="4843201"/>
            <a:ext cx="3658973" cy="55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963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SMS Renforcé 2/2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Refonte des écrans d’authentification forte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8A0E0CF-4A15-E8CA-C88E-DC424F1F10FE}"/>
              </a:ext>
            </a:extLst>
          </p:cNvPr>
          <p:cNvGrpSpPr/>
          <p:nvPr/>
        </p:nvGrpSpPr>
        <p:grpSpPr>
          <a:xfrm>
            <a:off x="386245" y="1777736"/>
            <a:ext cx="3700576" cy="3553799"/>
            <a:chOff x="5116994" y="981126"/>
            <a:chExt cx="3560373" cy="378594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22B8D6-EFCD-09D8-17AB-B1DEB1655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16994" y="981126"/>
              <a:ext cx="3560373" cy="378594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3EC59D1-92AA-DF14-C103-55817B4B8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6711" y="1880768"/>
              <a:ext cx="1720938" cy="47627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BCF7574-A2DA-FBFC-2CE5-478478450962}"/>
              </a:ext>
            </a:extLst>
          </p:cNvPr>
          <p:cNvSpPr/>
          <p:nvPr/>
        </p:nvSpPr>
        <p:spPr>
          <a:xfrm>
            <a:off x="386245" y="6060745"/>
            <a:ext cx="11622984" cy="342465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843" tIns="60422" rIns="120843" bIns="60422" rtlCol="0" anchor="ctr"/>
          <a:lstStyle/>
          <a:p>
            <a:pPr defTabSz="829544"/>
            <a:r>
              <a:rPr lang="fr-FR" sz="1320" kern="0" dirty="0">
                <a:solidFill>
                  <a:schemeClr val="tx1"/>
                </a:solidFill>
                <a:latin typeface="Arial"/>
                <a:sym typeface="Arial"/>
              </a:rPr>
              <a:t>« Je valide » indique qu’il s’agit de la dernière étape.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8ED9692-4761-930B-BE49-EC8FC03E1DF5}"/>
              </a:ext>
            </a:extLst>
          </p:cNvPr>
          <p:cNvSpPr/>
          <p:nvPr/>
        </p:nvSpPr>
        <p:spPr>
          <a:xfrm>
            <a:off x="954414" y="5080266"/>
            <a:ext cx="2633790" cy="16790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fr-FR" sz="2379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B169B27-59AD-8C5C-6F02-75CDE5CF8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0946" y="1876055"/>
            <a:ext cx="6953523" cy="312084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15" name="Connecteur : en arc 14">
            <a:extLst>
              <a:ext uri="{FF2B5EF4-FFF2-40B4-BE49-F238E27FC236}">
                <a16:creationId xmlns:a16="http://schemas.microsoft.com/office/drawing/2014/main" id="{12DF5A56-65E5-3519-90D9-45E0CDF50499}"/>
              </a:ext>
            </a:extLst>
          </p:cNvPr>
          <p:cNvCxnSpPr>
            <a:cxnSpLocks/>
            <a:stCxn id="12" idx="4"/>
          </p:cNvCxnSpPr>
          <p:nvPr/>
        </p:nvCxnSpPr>
        <p:spPr>
          <a:xfrm rot="5400000" flipH="1" flipV="1">
            <a:off x="6619790" y="519036"/>
            <a:ext cx="380650" cy="9077613"/>
          </a:xfrm>
          <a:prstGeom prst="curvedConnector4">
            <a:avLst>
              <a:gd name="adj1" fmla="val -54481"/>
              <a:gd name="adj2" fmla="val 5725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EBCDE507-8F03-A25D-25E1-7267D42544AE}"/>
              </a:ext>
            </a:extLst>
          </p:cNvPr>
          <p:cNvSpPr/>
          <p:nvPr/>
        </p:nvSpPr>
        <p:spPr>
          <a:xfrm>
            <a:off x="4207213" y="3224532"/>
            <a:ext cx="614277" cy="3806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fr-FR" sz="2109" kern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5332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Lecteur CAP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Refonte des écrans d’authentification forte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E5C18E8-BA34-FB67-9D9C-EDD1583FD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4972" y="2066081"/>
            <a:ext cx="6158475" cy="275991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 12" descr="Une image contenant texte&#10;&#10;Description générée automatiquement">
            <a:extLst>
              <a:ext uri="{FF2B5EF4-FFF2-40B4-BE49-F238E27FC236}">
                <a16:creationId xmlns:a16="http://schemas.microsoft.com/office/drawing/2014/main" id="{7CDCC5BC-0E28-1B15-71DC-FA7AA3C66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895" y="1959796"/>
            <a:ext cx="4449169" cy="29384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3D1DC26-A778-F21E-B8FF-E5C96FF7BEF6}"/>
              </a:ext>
            </a:extLst>
          </p:cNvPr>
          <p:cNvSpPr/>
          <p:nvPr/>
        </p:nvSpPr>
        <p:spPr>
          <a:xfrm>
            <a:off x="386245" y="5314340"/>
            <a:ext cx="11622984" cy="690306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843" tIns="60422" rIns="120843" bIns="60422" rtlCol="0" anchor="ctr"/>
          <a:lstStyle/>
          <a:p>
            <a:pPr defTabSz="829544"/>
            <a:r>
              <a:rPr lang="fr-FR" sz="1320" kern="0" dirty="0">
                <a:solidFill>
                  <a:schemeClr val="tx1"/>
                </a:solidFill>
                <a:latin typeface="Arial"/>
                <a:sym typeface="Arial"/>
              </a:rPr>
              <a:t>Clarification des instructions : champ de saisie clarifie la dernière instruction attendue</a:t>
            </a:r>
          </a:p>
          <a:p>
            <a:pPr defTabSz="829544"/>
            <a:r>
              <a:rPr lang="fr-FR" sz="1320" kern="0" dirty="0">
                <a:solidFill>
                  <a:schemeClr val="tx1"/>
                </a:solidFill>
                <a:latin typeface="Arial"/>
                <a:cs typeface="Arial"/>
                <a:sym typeface="Arial"/>
              </a:rPr>
              <a:t>Repli possible vers le SMS Renforcé</a:t>
            </a: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C7F69466-BEA2-FDA9-FD5F-D73EE8229D63}"/>
              </a:ext>
            </a:extLst>
          </p:cNvPr>
          <p:cNvSpPr/>
          <p:nvPr/>
        </p:nvSpPr>
        <p:spPr>
          <a:xfrm>
            <a:off x="5292756" y="3222778"/>
            <a:ext cx="748077" cy="3806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fr-FR" sz="2109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16" name="Connecteur : en arc 15">
            <a:extLst>
              <a:ext uri="{FF2B5EF4-FFF2-40B4-BE49-F238E27FC236}">
                <a16:creationId xmlns:a16="http://schemas.microsoft.com/office/drawing/2014/main" id="{1688A8AA-77D3-7920-5D82-4945A9797C01}"/>
              </a:ext>
            </a:extLst>
          </p:cNvPr>
          <p:cNvCxnSpPr>
            <a:cxnSpLocks/>
            <a:stCxn id="17" idx="4"/>
          </p:cNvCxnSpPr>
          <p:nvPr/>
        </p:nvCxnSpPr>
        <p:spPr>
          <a:xfrm rot="5400000" flipH="1" flipV="1">
            <a:off x="7276171" y="296102"/>
            <a:ext cx="74222" cy="8985576"/>
          </a:xfrm>
          <a:prstGeom prst="curvedConnector4">
            <a:avLst>
              <a:gd name="adj1" fmla="val -344781"/>
              <a:gd name="adj2" fmla="val 9801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C218E328-8073-0239-076B-A8001272B89B}"/>
              </a:ext>
            </a:extLst>
          </p:cNvPr>
          <p:cNvSpPr/>
          <p:nvPr/>
        </p:nvSpPr>
        <p:spPr>
          <a:xfrm>
            <a:off x="1338189" y="4565269"/>
            <a:ext cx="2964613" cy="260731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fr-FR" sz="2291" kern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2797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Absence de moyen d’</a:t>
            </a:r>
            <a:r>
              <a:rPr lang="fr-FR" dirty="0" err="1"/>
              <a:t>authenfication</a:t>
            </a:r>
            <a:r>
              <a:rPr lang="fr-FR" dirty="0"/>
              <a:t> forte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Refonte des écrans d’authentification forte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B51EC8-3F64-2D0C-668F-0A7FE3C91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34" y="1799071"/>
            <a:ext cx="4621533" cy="29292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9B295B-9A41-2913-9B9D-46EC9B9C09EE}"/>
              </a:ext>
            </a:extLst>
          </p:cNvPr>
          <p:cNvSpPr/>
          <p:nvPr/>
        </p:nvSpPr>
        <p:spPr>
          <a:xfrm>
            <a:off x="1402706" y="1851336"/>
            <a:ext cx="1124149" cy="154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fr-FR" sz="27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ECC68B-D838-F97D-D4A5-95948DA70FC1}"/>
              </a:ext>
            </a:extLst>
          </p:cNvPr>
          <p:cNvSpPr/>
          <p:nvPr/>
        </p:nvSpPr>
        <p:spPr>
          <a:xfrm>
            <a:off x="6205174" y="1842526"/>
            <a:ext cx="1124149" cy="154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fr-FR" sz="27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C49F3B-26DD-0374-5B42-B6E93EAE99CE}"/>
              </a:ext>
            </a:extLst>
          </p:cNvPr>
          <p:cNvSpPr/>
          <p:nvPr/>
        </p:nvSpPr>
        <p:spPr>
          <a:xfrm>
            <a:off x="1492453" y="1295190"/>
            <a:ext cx="356776" cy="123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fr-FR" sz="27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418595-EE3E-5359-4575-5333129CFA88}"/>
              </a:ext>
            </a:extLst>
          </p:cNvPr>
          <p:cNvSpPr/>
          <p:nvPr/>
        </p:nvSpPr>
        <p:spPr>
          <a:xfrm>
            <a:off x="1693859" y="1496595"/>
            <a:ext cx="356776" cy="123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fr-FR" sz="27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0199988-1295-6BD3-6012-7E5A2D522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44" y="1863509"/>
            <a:ext cx="1079625" cy="27393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B15D82-EE0F-4786-46D2-DDC9CE1D8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943" y="1558212"/>
            <a:ext cx="6260215" cy="360949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3AAABB1-2C9D-7F24-6755-E5B7CB71719C}"/>
              </a:ext>
            </a:extLst>
          </p:cNvPr>
          <p:cNvSpPr/>
          <p:nvPr/>
        </p:nvSpPr>
        <p:spPr>
          <a:xfrm>
            <a:off x="386245" y="5314340"/>
            <a:ext cx="11622984" cy="690306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843" tIns="60422" rIns="120843" bIns="60422" rtlCol="0" anchor="ctr"/>
          <a:lstStyle/>
          <a:p>
            <a:pPr defTabSz="829544"/>
            <a:r>
              <a:rPr lang="fr-FR" sz="1190" kern="0" dirty="0">
                <a:solidFill>
                  <a:schemeClr val="tx1"/>
                </a:solidFill>
                <a:latin typeface="Arial"/>
                <a:sym typeface="Arial"/>
              </a:rPr>
              <a:t>Le client n’est pas équipé convenablement. Il faut l’équiper à minima d’un système de SMS Renforcé (SMS + mot de passe BAD). </a:t>
            </a:r>
          </a:p>
          <a:p>
            <a:pPr defTabSz="829544"/>
            <a:r>
              <a:rPr lang="fr-FR" sz="1190" kern="0" dirty="0">
                <a:solidFill>
                  <a:schemeClr val="tx1"/>
                </a:solidFill>
                <a:latin typeface="Arial"/>
                <a:cs typeface="Arial"/>
                <a:sym typeface="Arial"/>
              </a:rPr>
              <a:t>Voir Hebdo pro sur le paiement 3DS : clic </a:t>
            </a:r>
            <a:r>
              <a:rPr lang="fr-FR" sz="1190" kern="0" dirty="0">
                <a:solidFill>
                  <a:schemeClr val="tx1"/>
                </a:solidFill>
                <a:latin typeface="Arial"/>
                <a:cs typeface="Arial"/>
                <a:sym typeface="Arial"/>
                <a:hlinkClick r:id="rId5"/>
              </a:rPr>
              <a:t>ici </a:t>
            </a:r>
            <a:endParaRPr lang="fr-FR" sz="1190" kern="0" dirty="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5014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01 06 - TEMPLATE BDD_16-9_V-JO.pptx  -  Lecture seule" id="{236E67B3-F0FD-4D04-BC84-BEF8CB2997ED}" vid="{A7B9A8D6-29C6-45ED-9945-E3020DBB42FA}"/>
    </a:ext>
  </a:extLst>
</a:theme>
</file>

<file path=ppt/theme/theme2.xml><?xml version="1.0" encoding="utf-8"?>
<a:theme xmlns:a="http://schemas.openxmlformats.org/drawingml/2006/main" name="CDC B2B 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5-IDD-communaute" id="{FD1BB049-3704-C049-A18F-E76EEF54FB0F}" vid="{AFE611D5-A5B4-CC4A-878B-BE197A54CC2A}"/>
    </a:ext>
  </a:extLst>
</a:theme>
</file>

<file path=ppt/theme/theme3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 01 06 - TEMPLATE BDD_16-9_V-JO</Template>
  <TotalTime>449</TotalTime>
  <Words>274</Words>
  <Application>Microsoft Office PowerPoint</Application>
  <PresentationFormat>Grand écran</PresentationFormat>
  <Paragraphs>44</Paragraphs>
  <Slides>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8</vt:i4>
      </vt:variant>
    </vt:vector>
  </HeadingPairs>
  <TitlesOfParts>
    <vt:vector size="22" baseType="lpstr">
      <vt:lpstr>Arial</vt:lpstr>
      <vt:lpstr>Arial Black</vt:lpstr>
      <vt:lpstr>Arial Narrow</vt:lpstr>
      <vt:lpstr>Cabin Condensed</vt:lpstr>
      <vt:lpstr>Calibri</vt:lpstr>
      <vt:lpstr>Cambria Math</vt:lpstr>
      <vt:lpstr>Courier New</vt:lpstr>
      <vt:lpstr>Montserrat Black</vt:lpstr>
      <vt:lpstr>Montserrat SemiBold</vt:lpstr>
      <vt:lpstr>Symbol</vt:lpstr>
      <vt:lpstr>Wingdings</vt:lpstr>
      <vt:lpstr>Thème Office</vt:lpstr>
      <vt:lpstr>CDC B2B CE</vt:lpstr>
      <vt:lpstr>1_Thème Office</vt:lpstr>
      <vt:lpstr>Refonte des écrans d’authentification forte sur le WEB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Refonte des écrans d’authentification forte</dc:title>
  <dc:creator>ZINCK Yves [CEGEE]</dc:creator>
  <cp:lastModifiedBy>ZINCK Yves [CEGEE]</cp:lastModifiedBy>
  <cp:revision>1</cp:revision>
  <dcterms:created xsi:type="dcterms:W3CDTF">2023-10-30T08:24:19Z</dcterms:created>
  <dcterms:modified xsi:type="dcterms:W3CDTF">2023-11-13T07:55:54Z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