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Lst>
  <p:notesMasterIdLst>
    <p:notesMasterId r:id="rId23"/>
  </p:notesMasterIdLst>
  <p:sldIdLst>
    <p:sldId id="268" r:id="rId7"/>
    <p:sldId id="267" r:id="rId8"/>
    <p:sldId id="2147379206" r:id="rId9"/>
    <p:sldId id="2147379199" r:id="rId10"/>
    <p:sldId id="2147379195" r:id="rId11"/>
    <p:sldId id="2147379200" r:id="rId12"/>
    <p:sldId id="2147379196" r:id="rId13"/>
    <p:sldId id="2147379201" r:id="rId14"/>
    <p:sldId id="2147379197" r:id="rId15"/>
    <p:sldId id="2147379202" r:id="rId16"/>
    <p:sldId id="2147379198" r:id="rId17"/>
    <p:sldId id="2147379203" r:id="rId18"/>
    <p:sldId id="2147379204" r:id="rId19"/>
    <p:sldId id="2147379205" r:id="rId20"/>
    <p:sldId id="2146847217" r:id="rId21"/>
    <p:sldId id="272"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9DD9"/>
    <a:srgbClr val="FFD817"/>
    <a:srgbClr val="3EAB36"/>
    <a:srgbClr val="E60B15"/>
    <a:srgbClr val="1EA3E2"/>
    <a:srgbClr val="77BF32"/>
    <a:srgbClr val="3F6D03"/>
    <a:srgbClr val="558C0E"/>
    <a:srgbClr val="F9CAD2"/>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F834C6-1C92-4E11-AEA8-DBD7EB7ED6C8}" v="80" dt="2023-12-04T10:31:37.94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265" autoAdjust="0"/>
  </p:normalViewPr>
  <p:slideViewPr>
    <p:cSldViewPr snapToGrid="0">
      <p:cViewPr varScale="1">
        <p:scale>
          <a:sx n="58" d="100"/>
          <a:sy n="58" d="100"/>
        </p:scale>
        <p:origin x="95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13F834C6-1C92-4E11-AEA8-DBD7EB7ED6C8}"/>
    <pc:docChg chg="undo custSel addSld delSld modSld sldOrd modMainMaster">
      <pc:chgData name="ZINCK Yves [CEGEE]" userId="58ab786b-eff3-4fb5-b8c5-161f6b44608b" providerId="ADAL" clId="{13F834C6-1C92-4E11-AEA8-DBD7EB7ED6C8}" dt="2023-12-04T10:31:40.875" v="4434" actId="47"/>
      <pc:docMkLst>
        <pc:docMk/>
      </pc:docMkLst>
      <pc:sldChg chg="modSp mod">
        <pc:chgData name="ZINCK Yves [CEGEE]" userId="58ab786b-eff3-4fb5-b8c5-161f6b44608b" providerId="ADAL" clId="{13F834C6-1C92-4E11-AEA8-DBD7EB7ED6C8}" dt="2023-12-01T10:50:17.205" v="3394" actId="113"/>
        <pc:sldMkLst>
          <pc:docMk/>
          <pc:sldMk cId="3029223875" sldId="267"/>
        </pc:sldMkLst>
        <pc:spChg chg="mod">
          <ac:chgData name="ZINCK Yves [CEGEE]" userId="58ab786b-eff3-4fb5-b8c5-161f6b44608b" providerId="ADAL" clId="{13F834C6-1C92-4E11-AEA8-DBD7EB7ED6C8}" dt="2023-12-01T10:50:17.205" v="3394" actId="113"/>
          <ac:spMkLst>
            <pc:docMk/>
            <pc:sldMk cId="3029223875" sldId="267"/>
            <ac:spMk id="2" creationId="{7184BBA0-D874-4088-9322-89D4D1A17B8F}"/>
          </ac:spMkLst>
        </pc:spChg>
      </pc:sldChg>
      <pc:sldChg chg="modSp mod">
        <pc:chgData name="ZINCK Yves [CEGEE]" userId="58ab786b-eff3-4fb5-b8c5-161f6b44608b" providerId="ADAL" clId="{13F834C6-1C92-4E11-AEA8-DBD7EB7ED6C8}" dt="2023-12-04T08:46:41.512" v="4074" actId="20577"/>
        <pc:sldMkLst>
          <pc:docMk/>
          <pc:sldMk cId="4018691443" sldId="268"/>
        </pc:sldMkLst>
        <pc:spChg chg="mod">
          <ac:chgData name="ZINCK Yves [CEGEE]" userId="58ab786b-eff3-4fb5-b8c5-161f6b44608b" providerId="ADAL" clId="{13F834C6-1C92-4E11-AEA8-DBD7EB7ED6C8}" dt="2023-12-01T10:27:55.491" v="1668" actId="20577"/>
          <ac:spMkLst>
            <pc:docMk/>
            <pc:sldMk cId="4018691443" sldId="268"/>
            <ac:spMk id="2" creationId="{CC1AF9AB-AAFF-4382-B4E1-6C04CF3072F3}"/>
          </ac:spMkLst>
        </pc:spChg>
        <pc:spChg chg="mod">
          <ac:chgData name="ZINCK Yves [CEGEE]" userId="58ab786b-eff3-4fb5-b8c5-161f6b44608b" providerId="ADAL" clId="{13F834C6-1C92-4E11-AEA8-DBD7EB7ED6C8}" dt="2023-12-01T10:28:04.355" v="1683" actId="6549"/>
          <ac:spMkLst>
            <pc:docMk/>
            <pc:sldMk cId="4018691443" sldId="268"/>
            <ac:spMk id="3" creationId="{A889D46D-81BD-4B0D-8959-EFD6B3C25377}"/>
          </ac:spMkLst>
        </pc:spChg>
        <pc:spChg chg="mod">
          <ac:chgData name="ZINCK Yves [CEGEE]" userId="58ab786b-eff3-4fb5-b8c5-161f6b44608b" providerId="ADAL" clId="{13F834C6-1C92-4E11-AEA8-DBD7EB7ED6C8}" dt="2023-12-04T08:46:41.512" v="4074" actId="20577"/>
          <ac:spMkLst>
            <pc:docMk/>
            <pc:sldMk cId="4018691443" sldId="268"/>
            <ac:spMk id="4" creationId="{F3C8D92A-3695-4E4B-9C2F-E26E1F29E8FA}"/>
          </ac:spMkLst>
        </pc:spChg>
        <pc:spChg chg="mod">
          <ac:chgData name="ZINCK Yves [CEGEE]" userId="58ab786b-eff3-4fb5-b8c5-161f6b44608b" providerId="ADAL" clId="{13F834C6-1C92-4E11-AEA8-DBD7EB7ED6C8}" dt="2023-12-01T10:29:41.018" v="1797" actId="20577"/>
          <ac:spMkLst>
            <pc:docMk/>
            <pc:sldMk cId="4018691443" sldId="268"/>
            <ac:spMk id="5" creationId="{ECFE230B-79F5-4562-B6FA-303E1466E7C2}"/>
          </ac:spMkLst>
        </pc:spChg>
      </pc:sldChg>
      <pc:sldChg chg="addSp delSp modSp del mod">
        <pc:chgData name="ZINCK Yves [CEGEE]" userId="58ab786b-eff3-4fb5-b8c5-161f6b44608b" providerId="ADAL" clId="{13F834C6-1C92-4E11-AEA8-DBD7EB7ED6C8}" dt="2023-12-04T10:31:40.875" v="4434" actId="47"/>
        <pc:sldMkLst>
          <pc:docMk/>
          <pc:sldMk cId="2111532554" sldId="269"/>
        </pc:sldMkLst>
        <pc:spChg chg="mod">
          <ac:chgData name="ZINCK Yves [CEGEE]" userId="58ab786b-eff3-4fb5-b8c5-161f6b44608b" providerId="ADAL" clId="{13F834C6-1C92-4E11-AEA8-DBD7EB7ED6C8}" dt="2023-12-04T08:46:49.203" v="4078" actId="20577"/>
          <ac:spMkLst>
            <pc:docMk/>
            <pc:sldMk cId="2111532554" sldId="269"/>
            <ac:spMk id="2" creationId="{30E3C147-0DFE-464B-89CC-A4F4CD6179FF}"/>
          </ac:spMkLst>
        </pc:spChg>
        <pc:spChg chg="mod">
          <ac:chgData name="ZINCK Yves [CEGEE]" userId="58ab786b-eff3-4fb5-b8c5-161f6b44608b" providerId="ADAL" clId="{13F834C6-1C92-4E11-AEA8-DBD7EB7ED6C8}" dt="2023-11-30T07:22:42.596" v="40" actId="6549"/>
          <ac:spMkLst>
            <pc:docMk/>
            <pc:sldMk cId="2111532554" sldId="269"/>
            <ac:spMk id="3" creationId="{1B13247D-C9FB-4D7A-B354-116B5B6CC28E}"/>
          </ac:spMkLst>
        </pc:spChg>
        <pc:spChg chg="del">
          <ac:chgData name="ZINCK Yves [CEGEE]" userId="58ab786b-eff3-4fb5-b8c5-161f6b44608b" providerId="ADAL" clId="{13F834C6-1C92-4E11-AEA8-DBD7EB7ED6C8}" dt="2023-12-04T08:37:32.675" v="4028" actId="478"/>
          <ac:spMkLst>
            <pc:docMk/>
            <pc:sldMk cId="2111532554" sldId="269"/>
            <ac:spMk id="4" creationId="{6CD000AC-A1AA-4EAE-A9FC-23C99A6100CB}"/>
          </ac:spMkLst>
        </pc:spChg>
        <pc:spChg chg="mod">
          <ac:chgData name="ZINCK Yves [CEGEE]" userId="58ab786b-eff3-4fb5-b8c5-161f6b44608b" providerId="ADAL" clId="{13F834C6-1C92-4E11-AEA8-DBD7EB7ED6C8}" dt="2023-12-04T08:49:25.391" v="4103" actId="20577"/>
          <ac:spMkLst>
            <pc:docMk/>
            <pc:sldMk cId="2111532554" sldId="269"/>
            <ac:spMk id="5" creationId="{59198D41-F9A2-4C57-BE01-23398303FF8B}"/>
          </ac:spMkLst>
        </pc:spChg>
        <pc:spChg chg="add del mod">
          <ac:chgData name="ZINCK Yves [CEGEE]" userId="58ab786b-eff3-4fb5-b8c5-161f6b44608b" providerId="ADAL" clId="{13F834C6-1C92-4E11-AEA8-DBD7EB7ED6C8}" dt="2023-11-30T07:33:00.508" v="976" actId="478"/>
          <ac:spMkLst>
            <pc:docMk/>
            <pc:sldMk cId="2111532554" sldId="269"/>
            <ac:spMk id="6" creationId="{2066A4FB-D602-2F19-66E8-A093BC728048}"/>
          </ac:spMkLst>
        </pc:spChg>
        <pc:spChg chg="add mod">
          <ac:chgData name="ZINCK Yves [CEGEE]" userId="58ab786b-eff3-4fb5-b8c5-161f6b44608b" providerId="ADAL" clId="{13F834C6-1C92-4E11-AEA8-DBD7EB7ED6C8}" dt="2023-11-30T07:33:51.068" v="1003" actId="1035"/>
          <ac:spMkLst>
            <pc:docMk/>
            <pc:sldMk cId="2111532554" sldId="269"/>
            <ac:spMk id="7" creationId="{68C59343-9172-2C36-A566-55E7B78D0AFF}"/>
          </ac:spMkLst>
        </pc:spChg>
        <pc:spChg chg="add mod">
          <ac:chgData name="ZINCK Yves [CEGEE]" userId="58ab786b-eff3-4fb5-b8c5-161f6b44608b" providerId="ADAL" clId="{13F834C6-1C92-4E11-AEA8-DBD7EB7ED6C8}" dt="2023-11-30T07:33:51.068" v="1003" actId="1035"/>
          <ac:spMkLst>
            <pc:docMk/>
            <pc:sldMk cId="2111532554" sldId="269"/>
            <ac:spMk id="8" creationId="{30CE4348-6C24-CF6C-6586-7DA71391BC3F}"/>
          </ac:spMkLst>
        </pc:spChg>
        <pc:spChg chg="add mod">
          <ac:chgData name="ZINCK Yves [CEGEE]" userId="58ab786b-eff3-4fb5-b8c5-161f6b44608b" providerId="ADAL" clId="{13F834C6-1C92-4E11-AEA8-DBD7EB7ED6C8}" dt="2023-12-04T08:17:24.267" v="3490" actId="313"/>
          <ac:spMkLst>
            <pc:docMk/>
            <pc:sldMk cId="2111532554" sldId="269"/>
            <ac:spMk id="9" creationId="{1B086F34-3FCC-DAEE-7E9A-CA5189D0FC8C}"/>
          </ac:spMkLst>
        </pc:spChg>
        <pc:spChg chg="add mod">
          <ac:chgData name="ZINCK Yves [CEGEE]" userId="58ab786b-eff3-4fb5-b8c5-161f6b44608b" providerId="ADAL" clId="{13F834C6-1C92-4E11-AEA8-DBD7EB7ED6C8}" dt="2023-12-04T08:16:57.029" v="3465" actId="20577"/>
          <ac:spMkLst>
            <pc:docMk/>
            <pc:sldMk cId="2111532554" sldId="269"/>
            <ac:spMk id="10" creationId="{95A0F088-1B7F-2A36-0241-9F8FCD0F18B2}"/>
          </ac:spMkLst>
        </pc:spChg>
        <pc:spChg chg="add del mod">
          <ac:chgData name="ZINCK Yves [CEGEE]" userId="58ab786b-eff3-4fb5-b8c5-161f6b44608b" providerId="ADAL" clId="{13F834C6-1C92-4E11-AEA8-DBD7EB7ED6C8}" dt="2023-11-30T07:33:03.782" v="977" actId="478"/>
          <ac:spMkLst>
            <pc:docMk/>
            <pc:sldMk cId="2111532554" sldId="269"/>
            <ac:spMk id="11" creationId="{5497EC07-A404-D8D9-63DD-EE41B416BD73}"/>
          </ac:spMkLst>
        </pc:spChg>
        <pc:spChg chg="add mod">
          <ac:chgData name="ZINCK Yves [CEGEE]" userId="58ab786b-eff3-4fb5-b8c5-161f6b44608b" providerId="ADAL" clId="{13F834C6-1C92-4E11-AEA8-DBD7EB7ED6C8}" dt="2023-12-04T08:37:32.675" v="4028" actId="478"/>
          <ac:spMkLst>
            <pc:docMk/>
            <pc:sldMk cId="2111532554" sldId="269"/>
            <ac:spMk id="11" creationId="{8DE656B7-39E0-3C0F-1E98-CCABC699F60F}"/>
          </ac:spMkLst>
        </pc:spChg>
        <pc:spChg chg="mod">
          <ac:chgData name="ZINCK Yves [CEGEE]" userId="58ab786b-eff3-4fb5-b8c5-161f6b44608b" providerId="ADAL" clId="{13F834C6-1C92-4E11-AEA8-DBD7EB7ED6C8}" dt="2023-11-30T07:33:51.068" v="1003" actId="1035"/>
          <ac:spMkLst>
            <pc:docMk/>
            <pc:sldMk cId="2111532554" sldId="269"/>
            <ac:spMk id="17" creationId="{95BAC1C7-C313-69D8-2BE5-D06C16654331}"/>
          </ac:spMkLst>
        </pc:spChg>
        <pc:spChg chg="mod">
          <ac:chgData name="ZINCK Yves [CEGEE]" userId="58ab786b-eff3-4fb5-b8c5-161f6b44608b" providerId="ADAL" clId="{13F834C6-1C92-4E11-AEA8-DBD7EB7ED6C8}" dt="2023-11-30T07:33:51.068" v="1003" actId="1035"/>
          <ac:spMkLst>
            <pc:docMk/>
            <pc:sldMk cId="2111532554" sldId="269"/>
            <ac:spMk id="18" creationId="{8C00AFD6-46AC-C74D-904E-8154E776E3F2}"/>
          </ac:spMkLst>
        </pc:spChg>
        <pc:spChg chg="mod">
          <ac:chgData name="ZINCK Yves [CEGEE]" userId="58ab786b-eff3-4fb5-b8c5-161f6b44608b" providerId="ADAL" clId="{13F834C6-1C92-4E11-AEA8-DBD7EB7ED6C8}" dt="2023-11-30T07:33:51.068" v="1003" actId="1035"/>
          <ac:spMkLst>
            <pc:docMk/>
            <pc:sldMk cId="2111532554" sldId="269"/>
            <ac:spMk id="19" creationId="{A402084A-8DB9-48D5-8D7A-8DE72D715DAC}"/>
          </ac:spMkLst>
        </pc:spChg>
        <pc:spChg chg="mod">
          <ac:chgData name="ZINCK Yves [CEGEE]" userId="58ab786b-eff3-4fb5-b8c5-161f6b44608b" providerId="ADAL" clId="{13F834C6-1C92-4E11-AEA8-DBD7EB7ED6C8}" dt="2023-11-30T07:33:51.068" v="1003" actId="1035"/>
          <ac:spMkLst>
            <pc:docMk/>
            <pc:sldMk cId="2111532554" sldId="269"/>
            <ac:spMk id="20" creationId="{8AF204BF-C981-32B7-A51C-F72AB73D57A7}"/>
          </ac:spMkLst>
        </pc:spChg>
        <pc:spChg chg="mod">
          <ac:chgData name="ZINCK Yves [CEGEE]" userId="58ab786b-eff3-4fb5-b8c5-161f6b44608b" providerId="ADAL" clId="{13F834C6-1C92-4E11-AEA8-DBD7EB7ED6C8}" dt="2023-11-30T07:33:51.068" v="1003" actId="1035"/>
          <ac:spMkLst>
            <pc:docMk/>
            <pc:sldMk cId="2111532554" sldId="269"/>
            <ac:spMk id="21" creationId="{CD4B4D99-4816-8A5B-F201-7449EA58FCB9}"/>
          </ac:spMkLst>
        </pc:spChg>
        <pc:spChg chg="mod">
          <ac:chgData name="ZINCK Yves [CEGEE]" userId="58ab786b-eff3-4fb5-b8c5-161f6b44608b" providerId="ADAL" clId="{13F834C6-1C92-4E11-AEA8-DBD7EB7ED6C8}" dt="2023-11-30T07:33:51.068" v="1003" actId="1035"/>
          <ac:spMkLst>
            <pc:docMk/>
            <pc:sldMk cId="2111532554" sldId="269"/>
            <ac:spMk id="22" creationId="{F380C04E-3BFD-9CA8-79F8-0BBF47F3BA3D}"/>
          </ac:spMkLst>
        </pc:spChg>
        <pc:spChg chg="mod">
          <ac:chgData name="ZINCK Yves [CEGEE]" userId="58ab786b-eff3-4fb5-b8c5-161f6b44608b" providerId="ADAL" clId="{13F834C6-1C92-4E11-AEA8-DBD7EB7ED6C8}" dt="2023-11-30T07:33:51.068" v="1003" actId="1035"/>
          <ac:spMkLst>
            <pc:docMk/>
            <pc:sldMk cId="2111532554" sldId="269"/>
            <ac:spMk id="23" creationId="{01B45020-C5B4-332B-F24B-ED773E517571}"/>
          </ac:spMkLst>
        </pc:spChg>
        <pc:spChg chg="mod">
          <ac:chgData name="ZINCK Yves [CEGEE]" userId="58ab786b-eff3-4fb5-b8c5-161f6b44608b" providerId="ADAL" clId="{13F834C6-1C92-4E11-AEA8-DBD7EB7ED6C8}" dt="2023-11-30T07:33:51.068" v="1003" actId="1035"/>
          <ac:spMkLst>
            <pc:docMk/>
            <pc:sldMk cId="2111532554" sldId="269"/>
            <ac:spMk id="24" creationId="{BDF34E56-0523-366E-8956-A8881C73A0C7}"/>
          </ac:spMkLst>
        </pc:spChg>
        <pc:spChg chg="mod">
          <ac:chgData name="ZINCK Yves [CEGEE]" userId="58ab786b-eff3-4fb5-b8c5-161f6b44608b" providerId="ADAL" clId="{13F834C6-1C92-4E11-AEA8-DBD7EB7ED6C8}" dt="2023-11-30T07:33:51.068" v="1003" actId="1035"/>
          <ac:spMkLst>
            <pc:docMk/>
            <pc:sldMk cId="2111532554" sldId="269"/>
            <ac:spMk id="25" creationId="{6E6B5532-F35F-5876-58F8-432CE1E866AC}"/>
          </ac:spMkLst>
        </pc:spChg>
        <pc:spChg chg="mod">
          <ac:chgData name="ZINCK Yves [CEGEE]" userId="58ab786b-eff3-4fb5-b8c5-161f6b44608b" providerId="ADAL" clId="{13F834C6-1C92-4E11-AEA8-DBD7EB7ED6C8}" dt="2023-11-30T07:33:51.068" v="1003" actId="1035"/>
          <ac:spMkLst>
            <pc:docMk/>
            <pc:sldMk cId="2111532554" sldId="269"/>
            <ac:spMk id="26" creationId="{B5F36EDF-FF0F-A63E-E25B-11AAF46B1BE2}"/>
          </ac:spMkLst>
        </pc:spChg>
        <pc:spChg chg="mod">
          <ac:chgData name="ZINCK Yves [CEGEE]" userId="58ab786b-eff3-4fb5-b8c5-161f6b44608b" providerId="ADAL" clId="{13F834C6-1C92-4E11-AEA8-DBD7EB7ED6C8}" dt="2023-11-30T07:33:51.068" v="1003" actId="1035"/>
          <ac:spMkLst>
            <pc:docMk/>
            <pc:sldMk cId="2111532554" sldId="269"/>
            <ac:spMk id="27" creationId="{509198B2-3BB5-7B6C-DA23-30D373A6DC2B}"/>
          </ac:spMkLst>
        </pc:spChg>
        <pc:spChg chg="mod">
          <ac:chgData name="ZINCK Yves [CEGEE]" userId="58ab786b-eff3-4fb5-b8c5-161f6b44608b" providerId="ADAL" clId="{13F834C6-1C92-4E11-AEA8-DBD7EB7ED6C8}" dt="2023-11-30T07:33:51.068" v="1003" actId="1035"/>
          <ac:spMkLst>
            <pc:docMk/>
            <pc:sldMk cId="2111532554" sldId="269"/>
            <ac:spMk id="28" creationId="{1DC75B8F-241C-A759-1389-189D95B99F2A}"/>
          </ac:spMkLst>
        </pc:spChg>
        <pc:spChg chg="mod">
          <ac:chgData name="ZINCK Yves [CEGEE]" userId="58ab786b-eff3-4fb5-b8c5-161f6b44608b" providerId="ADAL" clId="{13F834C6-1C92-4E11-AEA8-DBD7EB7ED6C8}" dt="2023-11-30T07:33:51.068" v="1003" actId="1035"/>
          <ac:spMkLst>
            <pc:docMk/>
            <pc:sldMk cId="2111532554" sldId="269"/>
            <ac:spMk id="29" creationId="{DD6203FC-6E9F-E92E-D373-2A979D803A4D}"/>
          </ac:spMkLst>
        </pc:spChg>
        <pc:spChg chg="mod">
          <ac:chgData name="ZINCK Yves [CEGEE]" userId="58ab786b-eff3-4fb5-b8c5-161f6b44608b" providerId="ADAL" clId="{13F834C6-1C92-4E11-AEA8-DBD7EB7ED6C8}" dt="2023-11-30T07:33:51.068" v="1003" actId="1035"/>
          <ac:spMkLst>
            <pc:docMk/>
            <pc:sldMk cId="2111532554" sldId="269"/>
            <ac:spMk id="30" creationId="{2A307E4E-04AD-6DAC-4A43-C3B850986E9A}"/>
          </ac:spMkLst>
        </pc:spChg>
        <pc:spChg chg="mod">
          <ac:chgData name="ZINCK Yves [CEGEE]" userId="58ab786b-eff3-4fb5-b8c5-161f6b44608b" providerId="ADAL" clId="{13F834C6-1C92-4E11-AEA8-DBD7EB7ED6C8}" dt="2023-11-30T07:33:51.068" v="1003" actId="1035"/>
          <ac:spMkLst>
            <pc:docMk/>
            <pc:sldMk cId="2111532554" sldId="269"/>
            <ac:spMk id="31" creationId="{91513E60-5EF0-E621-FF67-1347AA1BD33E}"/>
          </ac:spMkLst>
        </pc:spChg>
        <pc:spChg chg="mod">
          <ac:chgData name="ZINCK Yves [CEGEE]" userId="58ab786b-eff3-4fb5-b8c5-161f6b44608b" providerId="ADAL" clId="{13F834C6-1C92-4E11-AEA8-DBD7EB7ED6C8}" dt="2023-11-30T07:33:51.068" v="1003" actId="1035"/>
          <ac:spMkLst>
            <pc:docMk/>
            <pc:sldMk cId="2111532554" sldId="269"/>
            <ac:spMk id="32" creationId="{7AC9D2C1-BA9E-DD69-9705-A03D4720205F}"/>
          </ac:spMkLst>
        </pc:spChg>
        <pc:grpChg chg="add mod">
          <ac:chgData name="ZINCK Yves [CEGEE]" userId="58ab786b-eff3-4fb5-b8c5-161f6b44608b" providerId="ADAL" clId="{13F834C6-1C92-4E11-AEA8-DBD7EB7ED6C8}" dt="2023-11-30T07:33:51.068" v="1003" actId="1035"/>
          <ac:grpSpMkLst>
            <pc:docMk/>
            <pc:sldMk cId="2111532554" sldId="269"/>
            <ac:grpSpMk id="14" creationId="{E82A5F07-DD97-7A90-1956-7389A9C42402}"/>
          </ac:grpSpMkLst>
        </pc:grpChg>
        <pc:grpChg chg="mod">
          <ac:chgData name="ZINCK Yves [CEGEE]" userId="58ab786b-eff3-4fb5-b8c5-161f6b44608b" providerId="ADAL" clId="{13F834C6-1C92-4E11-AEA8-DBD7EB7ED6C8}" dt="2023-11-30T07:33:51.068" v="1003" actId="1035"/>
          <ac:grpSpMkLst>
            <pc:docMk/>
            <pc:sldMk cId="2111532554" sldId="269"/>
            <ac:grpSpMk id="15" creationId="{96E4C4B3-CCD4-08EB-6965-6BA43DBC6515}"/>
          </ac:grpSpMkLst>
        </pc:grpChg>
        <pc:grpChg chg="mod">
          <ac:chgData name="ZINCK Yves [CEGEE]" userId="58ab786b-eff3-4fb5-b8c5-161f6b44608b" providerId="ADAL" clId="{13F834C6-1C92-4E11-AEA8-DBD7EB7ED6C8}" dt="2023-11-30T07:33:51.068" v="1003" actId="1035"/>
          <ac:grpSpMkLst>
            <pc:docMk/>
            <pc:sldMk cId="2111532554" sldId="269"/>
            <ac:grpSpMk id="16" creationId="{EC08EAB2-FE25-D47B-D37D-409A076E116F}"/>
          </ac:grpSpMkLst>
        </pc:grpChg>
        <pc:picChg chg="add mod">
          <ac:chgData name="ZINCK Yves [CEGEE]" userId="58ab786b-eff3-4fb5-b8c5-161f6b44608b" providerId="ADAL" clId="{13F834C6-1C92-4E11-AEA8-DBD7EB7ED6C8}" dt="2023-11-30T07:33:51.068" v="1003" actId="1035"/>
          <ac:picMkLst>
            <pc:docMk/>
            <pc:sldMk cId="2111532554" sldId="269"/>
            <ac:picMk id="12" creationId="{CE2DC817-E11E-FF19-15A1-63255826F13C}"/>
          </ac:picMkLst>
        </pc:picChg>
        <pc:picChg chg="add mod">
          <ac:chgData name="ZINCK Yves [CEGEE]" userId="58ab786b-eff3-4fb5-b8c5-161f6b44608b" providerId="ADAL" clId="{13F834C6-1C92-4E11-AEA8-DBD7EB7ED6C8}" dt="2023-11-30T07:33:51.068" v="1003" actId="1035"/>
          <ac:picMkLst>
            <pc:docMk/>
            <pc:sldMk cId="2111532554" sldId="269"/>
            <ac:picMk id="13" creationId="{C6C864B9-0A49-9BB4-BEBC-78594F7F7E0D}"/>
          </ac:picMkLst>
        </pc:picChg>
        <pc:picChg chg="add mod">
          <ac:chgData name="ZINCK Yves [CEGEE]" userId="58ab786b-eff3-4fb5-b8c5-161f6b44608b" providerId="ADAL" clId="{13F834C6-1C92-4E11-AEA8-DBD7EB7ED6C8}" dt="2023-11-30T07:33:51.068" v="1003" actId="1035"/>
          <ac:picMkLst>
            <pc:docMk/>
            <pc:sldMk cId="2111532554" sldId="269"/>
            <ac:picMk id="33" creationId="{3D374A92-A3B0-404B-AE8E-2A0FD7E62525}"/>
          </ac:picMkLst>
        </pc:picChg>
      </pc:sldChg>
      <pc:sldChg chg="del">
        <pc:chgData name="ZINCK Yves [CEGEE]" userId="58ab786b-eff3-4fb5-b8c5-161f6b44608b" providerId="ADAL" clId="{13F834C6-1C92-4E11-AEA8-DBD7EB7ED6C8}" dt="2023-11-30T14:36:26.017" v="1622" actId="47"/>
        <pc:sldMkLst>
          <pc:docMk/>
          <pc:sldMk cId="3658149142" sldId="9073"/>
        </pc:sldMkLst>
      </pc:sldChg>
      <pc:sldChg chg="del">
        <pc:chgData name="ZINCK Yves [CEGEE]" userId="58ab786b-eff3-4fb5-b8c5-161f6b44608b" providerId="ADAL" clId="{13F834C6-1C92-4E11-AEA8-DBD7EB7ED6C8}" dt="2023-11-30T14:36:26.679" v="1623" actId="47"/>
        <pc:sldMkLst>
          <pc:docMk/>
          <pc:sldMk cId="3669050637" sldId="9074"/>
        </pc:sldMkLst>
      </pc:sldChg>
      <pc:sldChg chg="del">
        <pc:chgData name="ZINCK Yves [CEGEE]" userId="58ab786b-eff3-4fb5-b8c5-161f6b44608b" providerId="ADAL" clId="{13F834C6-1C92-4E11-AEA8-DBD7EB7ED6C8}" dt="2023-11-30T08:54:30.994" v="1469" actId="47"/>
        <pc:sldMkLst>
          <pc:docMk/>
          <pc:sldMk cId="2667728680" sldId="9075"/>
        </pc:sldMkLst>
      </pc:sldChg>
      <pc:sldChg chg="del">
        <pc:chgData name="ZINCK Yves [CEGEE]" userId="58ab786b-eff3-4fb5-b8c5-161f6b44608b" providerId="ADAL" clId="{13F834C6-1C92-4E11-AEA8-DBD7EB7ED6C8}" dt="2023-11-30T08:54:34.537" v="1470" actId="47"/>
        <pc:sldMkLst>
          <pc:docMk/>
          <pc:sldMk cId="4141787319" sldId="2147376450"/>
        </pc:sldMkLst>
      </pc:sldChg>
      <pc:sldChg chg="del">
        <pc:chgData name="ZINCK Yves [CEGEE]" userId="58ab786b-eff3-4fb5-b8c5-161f6b44608b" providerId="ADAL" clId="{13F834C6-1C92-4E11-AEA8-DBD7EB7ED6C8}" dt="2023-11-30T08:54:35.252" v="1471" actId="47"/>
        <pc:sldMkLst>
          <pc:docMk/>
          <pc:sldMk cId="4145490551" sldId="2147376451"/>
        </pc:sldMkLst>
      </pc:sldChg>
      <pc:sldChg chg="del">
        <pc:chgData name="ZINCK Yves [CEGEE]" userId="58ab786b-eff3-4fb5-b8c5-161f6b44608b" providerId="ADAL" clId="{13F834C6-1C92-4E11-AEA8-DBD7EB7ED6C8}" dt="2023-11-30T08:54:24.687" v="1467" actId="47"/>
        <pc:sldMkLst>
          <pc:docMk/>
          <pc:sldMk cId="1312700228" sldId="2147379170"/>
        </pc:sldMkLst>
      </pc:sldChg>
      <pc:sldChg chg="del">
        <pc:chgData name="ZINCK Yves [CEGEE]" userId="58ab786b-eff3-4fb5-b8c5-161f6b44608b" providerId="ADAL" clId="{13F834C6-1C92-4E11-AEA8-DBD7EB7ED6C8}" dt="2023-11-30T08:54:38.637" v="1473" actId="47"/>
        <pc:sldMkLst>
          <pc:docMk/>
          <pc:sldMk cId="2777349930" sldId="2147379171"/>
        </pc:sldMkLst>
      </pc:sldChg>
      <pc:sldChg chg="del">
        <pc:chgData name="ZINCK Yves [CEGEE]" userId="58ab786b-eff3-4fb5-b8c5-161f6b44608b" providerId="ADAL" clId="{13F834C6-1C92-4E11-AEA8-DBD7EB7ED6C8}" dt="2023-11-30T08:54:40.330" v="1474" actId="47"/>
        <pc:sldMkLst>
          <pc:docMk/>
          <pc:sldMk cId="2183812791" sldId="2147379172"/>
        </pc:sldMkLst>
      </pc:sldChg>
      <pc:sldChg chg="del">
        <pc:chgData name="ZINCK Yves [CEGEE]" userId="58ab786b-eff3-4fb5-b8c5-161f6b44608b" providerId="ADAL" clId="{13F834C6-1C92-4E11-AEA8-DBD7EB7ED6C8}" dt="2023-11-30T08:54:40.732" v="1475" actId="47"/>
        <pc:sldMkLst>
          <pc:docMk/>
          <pc:sldMk cId="1704628326" sldId="2147379173"/>
        </pc:sldMkLst>
      </pc:sldChg>
      <pc:sldChg chg="del">
        <pc:chgData name="ZINCK Yves [CEGEE]" userId="58ab786b-eff3-4fb5-b8c5-161f6b44608b" providerId="ADAL" clId="{13F834C6-1C92-4E11-AEA8-DBD7EB7ED6C8}" dt="2023-11-30T08:54:46.882" v="1476" actId="47"/>
        <pc:sldMkLst>
          <pc:docMk/>
          <pc:sldMk cId="33639466" sldId="2147379174"/>
        </pc:sldMkLst>
      </pc:sldChg>
      <pc:sldChg chg="del">
        <pc:chgData name="ZINCK Yves [CEGEE]" userId="58ab786b-eff3-4fb5-b8c5-161f6b44608b" providerId="ADAL" clId="{13F834C6-1C92-4E11-AEA8-DBD7EB7ED6C8}" dt="2023-11-30T08:55:10.803" v="1477" actId="47"/>
        <pc:sldMkLst>
          <pc:docMk/>
          <pc:sldMk cId="3081551389" sldId="2147379175"/>
        </pc:sldMkLst>
      </pc:sldChg>
      <pc:sldChg chg="del">
        <pc:chgData name="ZINCK Yves [CEGEE]" userId="58ab786b-eff3-4fb5-b8c5-161f6b44608b" providerId="ADAL" clId="{13F834C6-1C92-4E11-AEA8-DBD7EB7ED6C8}" dt="2023-11-30T08:54:37.651" v="1472" actId="47"/>
        <pc:sldMkLst>
          <pc:docMk/>
          <pc:sldMk cId="4096753148" sldId="2147379177"/>
        </pc:sldMkLst>
      </pc:sldChg>
      <pc:sldChg chg="del">
        <pc:chgData name="ZINCK Yves [CEGEE]" userId="58ab786b-eff3-4fb5-b8c5-161f6b44608b" providerId="ADAL" clId="{13F834C6-1C92-4E11-AEA8-DBD7EB7ED6C8}" dt="2023-11-30T08:54:21.247" v="1466" actId="47"/>
        <pc:sldMkLst>
          <pc:docMk/>
          <pc:sldMk cId="3045238340" sldId="2147379181"/>
        </pc:sldMkLst>
      </pc:sldChg>
      <pc:sldChg chg="del">
        <pc:chgData name="ZINCK Yves [CEGEE]" userId="58ab786b-eff3-4fb5-b8c5-161f6b44608b" providerId="ADAL" clId="{13F834C6-1C92-4E11-AEA8-DBD7EB7ED6C8}" dt="2023-11-30T08:54:28.377" v="1468" actId="47"/>
        <pc:sldMkLst>
          <pc:docMk/>
          <pc:sldMk cId="3039980327" sldId="2147379182"/>
        </pc:sldMkLst>
      </pc:sldChg>
      <pc:sldChg chg="del">
        <pc:chgData name="ZINCK Yves [CEGEE]" userId="58ab786b-eff3-4fb5-b8c5-161f6b44608b" providerId="ADAL" clId="{13F834C6-1C92-4E11-AEA8-DBD7EB7ED6C8}" dt="2023-11-30T08:55:24.582" v="1482" actId="47"/>
        <pc:sldMkLst>
          <pc:docMk/>
          <pc:sldMk cId="3871097944" sldId="2147379183"/>
        </pc:sldMkLst>
      </pc:sldChg>
      <pc:sldChg chg="del">
        <pc:chgData name="ZINCK Yves [CEGEE]" userId="58ab786b-eff3-4fb5-b8c5-161f6b44608b" providerId="ADAL" clId="{13F834C6-1C92-4E11-AEA8-DBD7EB7ED6C8}" dt="2023-11-30T08:55:11.915" v="1478" actId="47"/>
        <pc:sldMkLst>
          <pc:docMk/>
          <pc:sldMk cId="1577631561" sldId="2147379184"/>
        </pc:sldMkLst>
      </pc:sldChg>
      <pc:sldChg chg="del">
        <pc:chgData name="ZINCK Yves [CEGEE]" userId="58ab786b-eff3-4fb5-b8c5-161f6b44608b" providerId="ADAL" clId="{13F834C6-1C92-4E11-AEA8-DBD7EB7ED6C8}" dt="2023-11-30T08:55:15.658" v="1479" actId="47"/>
        <pc:sldMkLst>
          <pc:docMk/>
          <pc:sldMk cId="518562457" sldId="2147379185"/>
        </pc:sldMkLst>
      </pc:sldChg>
      <pc:sldChg chg="del">
        <pc:chgData name="ZINCK Yves [CEGEE]" userId="58ab786b-eff3-4fb5-b8c5-161f6b44608b" providerId="ADAL" clId="{13F834C6-1C92-4E11-AEA8-DBD7EB7ED6C8}" dt="2023-11-30T14:36:27.954" v="1624" actId="47"/>
        <pc:sldMkLst>
          <pc:docMk/>
          <pc:sldMk cId="2099113840" sldId="2147379186"/>
        </pc:sldMkLst>
      </pc:sldChg>
      <pc:sldChg chg="del">
        <pc:chgData name="ZINCK Yves [CEGEE]" userId="58ab786b-eff3-4fb5-b8c5-161f6b44608b" providerId="ADAL" clId="{13F834C6-1C92-4E11-AEA8-DBD7EB7ED6C8}" dt="2023-11-30T08:55:22.697" v="1480" actId="47"/>
        <pc:sldMkLst>
          <pc:docMk/>
          <pc:sldMk cId="3358416054" sldId="2147379187"/>
        </pc:sldMkLst>
      </pc:sldChg>
      <pc:sldChg chg="del">
        <pc:chgData name="ZINCK Yves [CEGEE]" userId="58ab786b-eff3-4fb5-b8c5-161f6b44608b" providerId="ADAL" clId="{13F834C6-1C92-4E11-AEA8-DBD7EB7ED6C8}" dt="2023-11-30T08:55:23.143" v="1481" actId="47"/>
        <pc:sldMkLst>
          <pc:docMk/>
          <pc:sldMk cId="4207793074" sldId="2147379188"/>
        </pc:sldMkLst>
      </pc:sldChg>
      <pc:sldChg chg="del">
        <pc:chgData name="ZINCK Yves [CEGEE]" userId="58ab786b-eff3-4fb5-b8c5-161f6b44608b" providerId="ADAL" clId="{13F834C6-1C92-4E11-AEA8-DBD7EB7ED6C8}" dt="2023-11-30T14:36:32.221" v="1626" actId="47"/>
        <pc:sldMkLst>
          <pc:docMk/>
          <pc:sldMk cId="3509008077" sldId="2147379189"/>
        </pc:sldMkLst>
      </pc:sldChg>
      <pc:sldChg chg="del">
        <pc:chgData name="ZINCK Yves [CEGEE]" userId="58ab786b-eff3-4fb5-b8c5-161f6b44608b" providerId="ADAL" clId="{13F834C6-1C92-4E11-AEA8-DBD7EB7ED6C8}" dt="2023-11-30T14:36:28.911" v="1625" actId="47"/>
        <pc:sldMkLst>
          <pc:docMk/>
          <pc:sldMk cId="2304183608" sldId="2147379190"/>
        </pc:sldMkLst>
      </pc:sldChg>
      <pc:sldChg chg="del">
        <pc:chgData name="ZINCK Yves [CEGEE]" userId="58ab786b-eff3-4fb5-b8c5-161f6b44608b" providerId="ADAL" clId="{13F834C6-1C92-4E11-AEA8-DBD7EB7ED6C8}" dt="2023-11-30T14:37:44.827" v="1627" actId="47"/>
        <pc:sldMkLst>
          <pc:docMk/>
          <pc:sldMk cId="68652279" sldId="2147379191"/>
        </pc:sldMkLst>
      </pc:sldChg>
      <pc:sldChg chg="del">
        <pc:chgData name="ZINCK Yves [CEGEE]" userId="58ab786b-eff3-4fb5-b8c5-161f6b44608b" providerId="ADAL" clId="{13F834C6-1C92-4E11-AEA8-DBD7EB7ED6C8}" dt="2023-11-30T14:36:25.860" v="1621" actId="47"/>
        <pc:sldMkLst>
          <pc:docMk/>
          <pc:sldMk cId="1676142152" sldId="2147379192"/>
        </pc:sldMkLst>
      </pc:sldChg>
      <pc:sldChg chg="del">
        <pc:chgData name="ZINCK Yves [CEGEE]" userId="58ab786b-eff3-4fb5-b8c5-161f6b44608b" providerId="ADAL" clId="{13F834C6-1C92-4E11-AEA8-DBD7EB7ED6C8}" dt="2023-11-30T08:55:25.141" v="1483" actId="47"/>
        <pc:sldMkLst>
          <pc:docMk/>
          <pc:sldMk cId="185528815" sldId="2147379194"/>
        </pc:sldMkLst>
      </pc:sldChg>
      <pc:sldChg chg="addSp delSp modSp mod">
        <pc:chgData name="ZINCK Yves [CEGEE]" userId="58ab786b-eff3-4fb5-b8c5-161f6b44608b" providerId="ADAL" clId="{13F834C6-1C92-4E11-AEA8-DBD7EB7ED6C8}" dt="2023-12-04T08:55:07.852" v="4433" actId="14100"/>
        <pc:sldMkLst>
          <pc:docMk/>
          <pc:sldMk cId="3428470633" sldId="2147379195"/>
        </pc:sldMkLst>
        <pc:spChg chg="del">
          <ac:chgData name="ZINCK Yves [CEGEE]" userId="58ab786b-eff3-4fb5-b8c5-161f6b44608b" providerId="ADAL" clId="{13F834C6-1C92-4E11-AEA8-DBD7EB7ED6C8}" dt="2023-11-30T07:36:26.101" v="1066" actId="478"/>
          <ac:spMkLst>
            <pc:docMk/>
            <pc:sldMk cId="3428470633" sldId="2147379195"/>
            <ac:spMk id="2" creationId="{30E3C147-0DFE-464B-89CC-A4F4CD6179FF}"/>
          </ac:spMkLst>
        </pc:spChg>
        <pc:spChg chg="mod">
          <ac:chgData name="ZINCK Yves [CEGEE]" userId="58ab786b-eff3-4fb5-b8c5-161f6b44608b" providerId="ADAL" clId="{13F834C6-1C92-4E11-AEA8-DBD7EB7ED6C8}" dt="2023-12-04T08:34:58.610" v="4011" actId="20577"/>
          <ac:spMkLst>
            <pc:docMk/>
            <pc:sldMk cId="3428470633" sldId="2147379195"/>
            <ac:spMk id="3" creationId="{1B13247D-C9FB-4D7A-B354-116B5B6CC28E}"/>
          </ac:spMkLst>
        </pc:spChg>
        <pc:spChg chg="del">
          <ac:chgData name="ZINCK Yves [CEGEE]" userId="58ab786b-eff3-4fb5-b8c5-161f6b44608b" providerId="ADAL" clId="{13F834C6-1C92-4E11-AEA8-DBD7EB7ED6C8}" dt="2023-12-04T08:37:36.409" v="4029" actId="478"/>
          <ac:spMkLst>
            <pc:docMk/>
            <pc:sldMk cId="3428470633" sldId="2147379195"/>
            <ac:spMk id="4" creationId="{6CD000AC-A1AA-4EAE-A9FC-23C99A6100CB}"/>
          </ac:spMkLst>
        </pc:spChg>
        <pc:spChg chg="mod">
          <ac:chgData name="ZINCK Yves [CEGEE]" userId="58ab786b-eff3-4fb5-b8c5-161f6b44608b" providerId="ADAL" clId="{13F834C6-1C92-4E11-AEA8-DBD7EB7ED6C8}" dt="2023-12-04T08:49:31.764" v="4105" actId="20577"/>
          <ac:spMkLst>
            <pc:docMk/>
            <pc:sldMk cId="3428470633" sldId="2147379195"/>
            <ac:spMk id="5" creationId="{59198D41-F9A2-4C57-BE01-23398303FF8B}"/>
          </ac:spMkLst>
        </pc:spChg>
        <pc:spChg chg="add mod">
          <ac:chgData name="ZINCK Yves [CEGEE]" userId="58ab786b-eff3-4fb5-b8c5-161f6b44608b" providerId="ADAL" clId="{13F834C6-1C92-4E11-AEA8-DBD7EB7ED6C8}" dt="2023-12-04T08:37:36.409" v="4029" actId="478"/>
          <ac:spMkLst>
            <pc:docMk/>
            <pc:sldMk cId="3428470633" sldId="2147379195"/>
            <ac:spMk id="6" creationId="{D7905A92-09B3-727E-40BD-9C2570C864A8}"/>
          </ac:spMkLst>
        </pc:spChg>
        <pc:spChg chg="add del mod">
          <ac:chgData name="ZINCK Yves [CEGEE]" userId="58ab786b-eff3-4fb5-b8c5-161f6b44608b" providerId="ADAL" clId="{13F834C6-1C92-4E11-AEA8-DBD7EB7ED6C8}" dt="2023-11-30T07:36:27.906" v="1067" actId="478"/>
          <ac:spMkLst>
            <pc:docMk/>
            <pc:sldMk cId="3428470633" sldId="2147379195"/>
            <ac:spMk id="7" creationId="{8D8DB1A7-D154-3EB1-B026-139F5D16A03F}"/>
          </ac:spMkLst>
        </pc:spChg>
        <pc:spChg chg="add del mod">
          <ac:chgData name="ZINCK Yves [CEGEE]" userId="58ab786b-eff3-4fb5-b8c5-161f6b44608b" providerId="ADAL" clId="{13F834C6-1C92-4E11-AEA8-DBD7EB7ED6C8}" dt="2023-11-30T08:46:32.667" v="1375" actId="478"/>
          <ac:spMkLst>
            <pc:docMk/>
            <pc:sldMk cId="3428470633" sldId="2147379195"/>
            <ac:spMk id="10" creationId="{020AE8B1-F979-0306-CFD7-215FA739404F}"/>
          </ac:spMkLst>
        </pc:spChg>
        <pc:spChg chg="add del mod">
          <ac:chgData name="ZINCK Yves [CEGEE]" userId="58ab786b-eff3-4fb5-b8c5-161f6b44608b" providerId="ADAL" clId="{13F834C6-1C92-4E11-AEA8-DBD7EB7ED6C8}" dt="2023-11-30T08:46:32.667" v="1375" actId="478"/>
          <ac:spMkLst>
            <pc:docMk/>
            <pc:sldMk cId="3428470633" sldId="2147379195"/>
            <ac:spMk id="11" creationId="{BC6D07D4-B74A-5D21-2040-89118D85523B}"/>
          </ac:spMkLst>
        </pc:spChg>
        <pc:spChg chg="add mod">
          <ac:chgData name="ZINCK Yves [CEGEE]" userId="58ab786b-eff3-4fb5-b8c5-161f6b44608b" providerId="ADAL" clId="{13F834C6-1C92-4E11-AEA8-DBD7EB7ED6C8}" dt="2023-11-30T08:50:12.478" v="1452" actId="1036"/>
          <ac:spMkLst>
            <pc:docMk/>
            <pc:sldMk cId="3428470633" sldId="2147379195"/>
            <ac:spMk id="12" creationId="{82B55794-3CCC-2D2C-8BB2-116722E64602}"/>
          </ac:spMkLst>
        </pc:spChg>
        <pc:spChg chg="add del mod">
          <ac:chgData name="ZINCK Yves [CEGEE]" userId="58ab786b-eff3-4fb5-b8c5-161f6b44608b" providerId="ADAL" clId="{13F834C6-1C92-4E11-AEA8-DBD7EB7ED6C8}" dt="2023-11-30T08:46:32.667" v="1375" actId="478"/>
          <ac:spMkLst>
            <pc:docMk/>
            <pc:sldMk cId="3428470633" sldId="2147379195"/>
            <ac:spMk id="21" creationId="{BF96B0A2-2545-59AB-1C08-5554D5D73777}"/>
          </ac:spMkLst>
        </pc:spChg>
        <pc:spChg chg="add del mod">
          <ac:chgData name="ZINCK Yves [CEGEE]" userId="58ab786b-eff3-4fb5-b8c5-161f6b44608b" providerId="ADAL" clId="{13F834C6-1C92-4E11-AEA8-DBD7EB7ED6C8}" dt="2023-11-30T08:46:32.667" v="1375" actId="478"/>
          <ac:spMkLst>
            <pc:docMk/>
            <pc:sldMk cId="3428470633" sldId="2147379195"/>
            <ac:spMk id="22" creationId="{DD90D285-07E3-E5CB-A9D7-843978F2F6DF}"/>
          </ac:spMkLst>
        </pc:spChg>
        <pc:spChg chg="add del mod">
          <ac:chgData name="ZINCK Yves [CEGEE]" userId="58ab786b-eff3-4fb5-b8c5-161f6b44608b" providerId="ADAL" clId="{13F834C6-1C92-4E11-AEA8-DBD7EB7ED6C8}" dt="2023-11-30T08:46:32.667" v="1375" actId="478"/>
          <ac:spMkLst>
            <pc:docMk/>
            <pc:sldMk cId="3428470633" sldId="2147379195"/>
            <ac:spMk id="23" creationId="{93A0ED19-81C1-3E48-2591-737F55C92654}"/>
          </ac:spMkLst>
        </pc:spChg>
        <pc:spChg chg="add del mod">
          <ac:chgData name="ZINCK Yves [CEGEE]" userId="58ab786b-eff3-4fb5-b8c5-161f6b44608b" providerId="ADAL" clId="{13F834C6-1C92-4E11-AEA8-DBD7EB7ED6C8}" dt="2023-11-30T08:46:32.667" v="1375" actId="478"/>
          <ac:spMkLst>
            <pc:docMk/>
            <pc:sldMk cId="3428470633" sldId="2147379195"/>
            <ac:spMk id="29" creationId="{64737B4F-E515-CBE3-2071-07D4C3FA41BE}"/>
          </ac:spMkLst>
        </pc:spChg>
        <pc:spChg chg="add del mod">
          <ac:chgData name="ZINCK Yves [CEGEE]" userId="58ab786b-eff3-4fb5-b8c5-161f6b44608b" providerId="ADAL" clId="{13F834C6-1C92-4E11-AEA8-DBD7EB7ED6C8}" dt="2023-11-30T08:46:32.667" v="1375" actId="478"/>
          <ac:spMkLst>
            <pc:docMk/>
            <pc:sldMk cId="3428470633" sldId="2147379195"/>
            <ac:spMk id="30" creationId="{375EFD88-B029-4756-1968-2A0675C310C9}"/>
          </ac:spMkLst>
        </pc:spChg>
        <pc:spChg chg="add del mod">
          <ac:chgData name="ZINCK Yves [CEGEE]" userId="58ab786b-eff3-4fb5-b8c5-161f6b44608b" providerId="ADAL" clId="{13F834C6-1C92-4E11-AEA8-DBD7EB7ED6C8}" dt="2023-11-30T08:46:32.667" v="1375" actId="478"/>
          <ac:spMkLst>
            <pc:docMk/>
            <pc:sldMk cId="3428470633" sldId="2147379195"/>
            <ac:spMk id="32" creationId="{6FC55CB1-51E3-3165-003F-54E0AC5D939D}"/>
          </ac:spMkLst>
        </pc:spChg>
        <pc:spChg chg="add del mod">
          <ac:chgData name="ZINCK Yves [CEGEE]" userId="58ab786b-eff3-4fb5-b8c5-161f6b44608b" providerId="ADAL" clId="{13F834C6-1C92-4E11-AEA8-DBD7EB7ED6C8}" dt="2023-11-30T08:46:32.667" v="1375" actId="478"/>
          <ac:spMkLst>
            <pc:docMk/>
            <pc:sldMk cId="3428470633" sldId="2147379195"/>
            <ac:spMk id="39" creationId="{5BAB5FDE-7B7B-E632-6252-291E8DDB7E09}"/>
          </ac:spMkLst>
        </pc:spChg>
        <pc:spChg chg="add del mod">
          <ac:chgData name="ZINCK Yves [CEGEE]" userId="58ab786b-eff3-4fb5-b8c5-161f6b44608b" providerId="ADAL" clId="{13F834C6-1C92-4E11-AEA8-DBD7EB7ED6C8}" dt="2023-11-30T08:46:32.667" v="1375" actId="478"/>
          <ac:spMkLst>
            <pc:docMk/>
            <pc:sldMk cId="3428470633" sldId="2147379195"/>
            <ac:spMk id="40" creationId="{FE1BD8B9-9F31-035A-643B-A9B831073D64}"/>
          </ac:spMkLst>
        </pc:spChg>
        <pc:spChg chg="add mod">
          <ac:chgData name="ZINCK Yves [CEGEE]" userId="58ab786b-eff3-4fb5-b8c5-161f6b44608b" providerId="ADAL" clId="{13F834C6-1C92-4E11-AEA8-DBD7EB7ED6C8}" dt="2023-11-30T08:49:42.916" v="1404" actId="1036"/>
          <ac:spMkLst>
            <pc:docMk/>
            <pc:sldMk cId="3428470633" sldId="2147379195"/>
            <ac:spMk id="43" creationId="{FFE8EA66-B43F-39A8-252A-15F8B5756F32}"/>
          </ac:spMkLst>
        </pc:spChg>
        <pc:spChg chg="add mod">
          <ac:chgData name="ZINCK Yves [CEGEE]" userId="58ab786b-eff3-4fb5-b8c5-161f6b44608b" providerId="ADAL" clId="{13F834C6-1C92-4E11-AEA8-DBD7EB7ED6C8}" dt="2023-11-30T08:49:42.916" v="1404" actId="1036"/>
          <ac:spMkLst>
            <pc:docMk/>
            <pc:sldMk cId="3428470633" sldId="2147379195"/>
            <ac:spMk id="44" creationId="{48DBAEDB-2F28-813F-64EC-8BA444B10A9C}"/>
          </ac:spMkLst>
        </pc:spChg>
        <pc:spChg chg="add del mod">
          <ac:chgData name="ZINCK Yves [CEGEE]" userId="58ab786b-eff3-4fb5-b8c5-161f6b44608b" providerId="ADAL" clId="{13F834C6-1C92-4E11-AEA8-DBD7EB7ED6C8}" dt="2023-11-30T08:50:34.768" v="1456" actId="478"/>
          <ac:spMkLst>
            <pc:docMk/>
            <pc:sldMk cId="3428470633" sldId="2147379195"/>
            <ac:spMk id="45" creationId="{6B95E544-586C-D1F8-8C4D-228CD2C52AF7}"/>
          </ac:spMkLst>
        </pc:spChg>
        <pc:spChg chg="add mod">
          <ac:chgData name="ZINCK Yves [CEGEE]" userId="58ab786b-eff3-4fb5-b8c5-161f6b44608b" providerId="ADAL" clId="{13F834C6-1C92-4E11-AEA8-DBD7EB7ED6C8}" dt="2023-11-30T08:50:22.816" v="1454" actId="207"/>
          <ac:spMkLst>
            <pc:docMk/>
            <pc:sldMk cId="3428470633" sldId="2147379195"/>
            <ac:spMk id="46" creationId="{840BE499-EEA7-5E13-3C64-852FDF63F128}"/>
          </ac:spMkLst>
        </pc:spChg>
        <pc:spChg chg="add mod">
          <ac:chgData name="ZINCK Yves [CEGEE]" userId="58ab786b-eff3-4fb5-b8c5-161f6b44608b" providerId="ADAL" clId="{13F834C6-1C92-4E11-AEA8-DBD7EB7ED6C8}" dt="2023-11-30T08:49:42.916" v="1404" actId="1036"/>
          <ac:spMkLst>
            <pc:docMk/>
            <pc:sldMk cId="3428470633" sldId="2147379195"/>
            <ac:spMk id="47" creationId="{7C660ED9-10F8-30E7-54B8-8EE2535477D7}"/>
          </ac:spMkLst>
        </pc:spChg>
        <pc:spChg chg="add mod">
          <ac:chgData name="ZINCK Yves [CEGEE]" userId="58ab786b-eff3-4fb5-b8c5-161f6b44608b" providerId="ADAL" clId="{13F834C6-1C92-4E11-AEA8-DBD7EB7ED6C8}" dt="2023-11-30T08:49:42.916" v="1404" actId="1036"/>
          <ac:spMkLst>
            <pc:docMk/>
            <pc:sldMk cId="3428470633" sldId="2147379195"/>
            <ac:spMk id="48" creationId="{02FE9E6F-B30F-095E-734A-D0F928031C30}"/>
          </ac:spMkLst>
        </pc:spChg>
        <pc:spChg chg="add mod">
          <ac:chgData name="ZINCK Yves [CEGEE]" userId="58ab786b-eff3-4fb5-b8c5-161f6b44608b" providerId="ADAL" clId="{13F834C6-1C92-4E11-AEA8-DBD7EB7ED6C8}" dt="2023-11-30T08:49:42.916" v="1404" actId="1036"/>
          <ac:spMkLst>
            <pc:docMk/>
            <pc:sldMk cId="3428470633" sldId="2147379195"/>
            <ac:spMk id="53" creationId="{0D2FA038-3005-F1D2-C8EC-7193DA548384}"/>
          </ac:spMkLst>
        </pc:spChg>
        <pc:spChg chg="add mod">
          <ac:chgData name="ZINCK Yves [CEGEE]" userId="58ab786b-eff3-4fb5-b8c5-161f6b44608b" providerId="ADAL" clId="{13F834C6-1C92-4E11-AEA8-DBD7EB7ED6C8}" dt="2023-11-30T08:49:42.916" v="1404" actId="1036"/>
          <ac:spMkLst>
            <pc:docMk/>
            <pc:sldMk cId="3428470633" sldId="2147379195"/>
            <ac:spMk id="55" creationId="{5D41564C-4AC5-0F17-D6BD-0F078EADCC87}"/>
          </ac:spMkLst>
        </pc:spChg>
        <pc:spChg chg="add del mod">
          <ac:chgData name="ZINCK Yves [CEGEE]" userId="58ab786b-eff3-4fb5-b8c5-161f6b44608b" providerId="ADAL" clId="{13F834C6-1C92-4E11-AEA8-DBD7EB7ED6C8}" dt="2023-12-04T08:45:59.325" v="4035" actId="478"/>
          <ac:spMkLst>
            <pc:docMk/>
            <pc:sldMk cId="3428470633" sldId="2147379195"/>
            <ac:spMk id="59" creationId="{F34E1214-FFFC-2908-9E56-8D55F21AB54C}"/>
          </ac:spMkLst>
        </pc:spChg>
        <pc:spChg chg="add del mod">
          <ac:chgData name="ZINCK Yves [CEGEE]" userId="58ab786b-eff3-4fb5-b8c5-161f6b44608b" providerId="ADAL" clId="{13F834C6-1C92-4E11-AEA8-DBD7EB7ED6C8}" dt="2023-12-04T08:46:28.170" v="4070" actId="478"/>
          <ac:spMkLst>
            <pc:docMk/>
            <pc:sldMk cId="3428470633" sldId="2147379195"/>
            <ac:spMk id="60" creationId="{F1956520-C6D3-0C4E-BBF2-651B8B923F91}"/>
          </ac:spMkLst>
        </pc:spChg>
        <pc:spChg chg="add mod">
          <ac:chgData name="ZINCK Yves [CEGEE]" userId="58ab786b-eff3-4fb5-b8c5-161f6b44608b" providerId="ADAL" clId="{13F834C6-1C92-4E11-AEA8-DBD7EB7ED6C8}" dt="2023-11-30T08:49:42.916" v="1404" actId="1036"/>
          <ac:spMkLst>
            <pc:docMk/>
            <pc:sldMk cId="3428470633" sldId="2147379195"/>
            <ac:spMk id="65" creationId="{FB5C89B9-D264-0DC8-4569-4A6CA11B3083}"/>
          </ac:spMkLst>
        </pc:spChg>
        <pc:spChg chg="add mod">
          <ac:chgData name="ZINCK Yves [CEGEE]" userId="58ab786b-eff3-4fb5-b8c5-161f6b44608b" providerId="ADAL" clId="{13F834C6-1C92-4E11-AEA8-DBD7EB7ED6C8}" dt="2023-11-30T08:49:42.916" v="1404" actId="1036"/>
          <ac:spMkLst>
            <pc:docMk/>
            <pc:sldMk cId="3428470633" sldId="2147379195"/>
            <ac:spMk id="66" creationId="{94B3F217-30A3-C666-0C08-61739FBF07C0}"/>
          </ac:spMkLst>
        </pc:spChg>
        <pc:spChg chg="add mod">
          <ac:chgData name="ZINCK Yves [CEGEE]" userId="58ab786b-eff3-4fb5-b8c5-161f6b44608b" providerId="ADAL" clId="{13F834C6-1C92-4E11-AEA8-DBD7EB7ED6C8}" dt="2023-11-30T08:49:42.916" v="1404" actId="1036"/>
          <ac:spMkLst>
            <pc:docMk/>
            <pc:sldMk cId="3428470633" sldId="2147379195"/>
            <ac:spMk id="67" creationId="{C9117F71-ACC6-292C-1A89-9BBA43D908A3}"/>
          </ac:spMkLst>
        </pc:spChg>
        <pc:spChg chg="add mod">
          <ac:chgData name="ZINCK Yves [CEGEE]" userId="58ab786b-eff3-4fb5-b8c5-161f6b44608b" providerId="ADAL" clId="{13F834C6-1C92-4E11-AEA8-DBD7EB7ED6C8}" dt="2023-11-30T08:49:42.916" v="1404" actId="1036"/>
          <ac:spMkLst>
            <pc:docMk/>
            <pc:sldMk cId="3428470633" sldId="2147379195"/>
            <ac:spMk id="68" creationId="{EA7DEE15-13D0-0025-4945-106F4C077BC3}"/>
          </ac:spMkLst>
        </pc:spChg>
        <pc:spChg chg="add mod">
          <ac:chgData name="ZINCK Yves [CEGEE]" userId="58ab786b-eff3-4fb5-b8c5-161f6b44608b" providerId="ADAL" clId="{13F834C6-1C92-4E11-AEA8-DBD7EB7ED6C8}" dt="2023-11-30T08:49:42.916" v="1404" actId="1036"/>
          <ac:spMkLst>
            <pc:docMk/>
            <pc:sldMk cId="3428470633" sldId="2147379195"/>
            <ac:spMk id="69" creationId="{51D202D1-D6E7-75FD-7668-2FAB29695A99}"/>
          </ac:spMkLst>
        </pc:spChg>
        <pc:spChg chg="add mod">
          <ac:chgData name="ZINCK Yves [CEGEE]" userId="58ab786b-eff3-4fb5-b8c5-161f6b44608b" providerId="ADAL" clId="{13F834C6-1C92-4E11-AEA8-DBD7EB7ED6C8}" dt="2023-11-30T08:50:22.816" v="1454" actId="207"/>
          <ac:spMkLst>
            <pc:docMk/>
            <pc:sldMk cId="3428470633" sldId="2147379195"/>
            <ac:spMk id="70" creationId="{29B7BE15-9D9B-A943-7C70-0AA24D531226}"/>
          </ac:spMkLst>
        </pc:spChg>
        <pc:spChg chg="add mod">
          <ac:chgData name="ZINCK Yves [CEGEE]" userId="58ab786b-eff3-4fb5-b8c5-161f6b44608b" providerId="ADAL" clId="{13F834C6-1C92-4E11-AEA8-DBD7EB7ED6C8}" dt="2023-11-30T08:49:42.916" v="1404" actId="1036"/>
          <ac:spMkLst>
            <pc:docMk/>
            <pc:sldMk cId="3428470633" sldId="2147379195"/>
            <ac:spMk id="77" creationId="{E3B78E66-A192-5F7E-AC55-326FFE2D29E7}"/>
          </ac:spMkLst>
        </pc:spChg>
        <pc:spChg chg="add mod">
          <ac:chgData name="ZINCK Yves [CEGEE]" userId="58ab786b-eff3-4fb5-b8c5-161f6b44608b" providerId="ADAL" clId="{13F834C6-1C92-4E11-AEA8-DBD7EB7ED6C8}" dt="2023-11-30T08:49:42.916" v="1404" actId="1036"/>
          <ac:spMkLst>
            <pc:docMk/>
            <pc:sldMk cId="3428470633" sldId="2147379195"/>
            <ac:spMk id="78" creationId="{4D263DC9-87F3-D355-3107-828E74AAC0BE}"/>
          </ac:spMkLst>
        </pc:spChg>
        <pc:spChg chg="add mod">
          <ac:chgData name="ZINCK Yves [CEGEE]" userId="58ab786b-eff3-4fb5-b8c5-161f6b44608b" providerId="ADAL" clId="{13F834C6-1C92-4E11-AEA8-DBD7EB7ED6C8}" dt="2023-11-30T08:49:42.916" v="1404" actId="1036"/>
          <ac:spMkLst>
            <pc:docMk/>
            <pc:sldMk cId="3428470633" sldId="2147379195"/>
            <ac:spMk id="79" creationId="{48DB079A-24D3-4029-E746-6F377EF6301D}"/>
          </ac:spMkLst>
        </pc:spChg>
        <pc:spChg chg="add mod">
          <ac:chgData name="ZINCK Yves [CEGEE]" userId="58ab786b-eff3-4fb5-b8c5-161f6b44608b" providerId="ADAL" clId="{13F834C6-1C92-4E11-AEA8-DBD7EB7ED6C8}" dt="2023-11-30T08:49:42.916" v="1404" actId="1036"/>
          <ac:spMkLst>
            <pc:docMk/>
            <pc:sldMk cId="3428470633" sldId="2147379195"/>
            <ac:spMk id="80" creationId="{EF91D3F1-4C58-37E7-13FE-33438B6D3360}"/>
          </ac:spMkLst>
        </pc:spChg>
        <pc:spChg chg="add mod">
          <ac:chgData name="ZINCK Yves [CEGEE]" userId="58ab786b-eff3-4fb5-b8c5-161f6b44608b" providerId="ADAL" clId="{13F834C6-1C92-4E11-AEA8-DBD7EB7ED6C8}" dt="2023-11-30T08:49:42.916" v="1404" actId="1036"/>
          <ac:spMkLst>
            <pc:docMk/>
            <pc:sldMk cId="3428470633" sldId="2147379195"/>
            <ac:spMk id="81" creationId="{C8C3E6E0-647A-CADA-EBB8-1B7A6F4A9CB1}"/>
          </ac:spMkLst>
        </pc:spChg>
        <pc:spChg chg="add mod">
          <ac:chgData name="ZINCK Yves [CEGEE]" userId="58ab786b-eff3-4fb5-b8c5-161f6b44608b" providerId="ADAL" clId="{13F834C6-1C92-4E11-AEA8-DBD7EB7ED6C8}" dt="2023-11-30T10:35:32.617" v="1564" actId="207"/>
          <ac:spMkLst>
            <pc:docMk/>
            <pc:sldMk cId="3428470633" sldId="2147379195"/>
            <ac:spMk id="84" creationId="{0B727B18-F1F7-9F13-A738-AD7834518A4D}"/>
          </ac:spMkLst>
        </pc:spChg>
        <pc:grpChg chg="add del mod">
          <ac:chgData name="ZINCK Yves [CEGEE]" userId="58ab786b-eff3-4fb5-b8c5-161f6b44608b" providerId="ADAL" clId="{13F834C6-1C92-4E11-AEA8-DBD7EB7ED6C8}" dt="2023-11-30T08:46:32.667" v="1375" actId="478"/>
          <ac:grpSpMkLst>
            <pc:docMk/>
            <pc:sldMk cId="3428470633" sldId="2147379195"/>
            <ac:grpSpMk id="34" creationId="{819A7F7C-8CF5-EF7F-7688-10EF01456E08}"/>
          </ac:grpSpMkLst>
        </pc:grpChg>
        <pc:picChg chg="add del mod">
          <ac:chgData name="ZINCK Yves [CEGEE]" userId="58ab786b-eff3-4fb5-b8c5-161f6b44608b" providerId="ADAL" clId="{13F834C6-1C92-4E11-AEA8-DBD7EB7ED6C8}" dt="2023-11-30T08:46:32.667" v="1375" actId="478"/>
          <ac:picMkLst>
            <pc:docMk/>
            <pc:sldMk cId="3428470633" sldId="2147379195"/>
            <ac:picMk id="13" creationId="{DC4B2E3B-8C0E-88F5-E0A6-D353DBAA42F7}"/>
          </ac:picMkLst>
        </pc:picChg>
        <pc:picChg chg="add del mod">
          <ac:chgData name="ZINCK Yves [CEGEE]" userId="58ab786b-eff3-4fb5-b8c5-161f6b44608b" providerId="ADAL" clId="{13F834C6-1C92-4E11-AEA8-DBD7EB7ED6C8}" dt="2023-11-30T08:46:32.667" v="1375" actId="478"/>
          <ac:picMkLst>
            <pc:docMk/>
            <pc:sldMk cId="3428470633" sldId="2147379195"/>
            <ac:picMk id="14" creationId="{6BA2EF3E-8C9A-073B-2F22-648B75B5E344}"/>
          </ac:picMkLst>
        </pc:picChg>
        <pc:picChg chg="add del mod">
          <ac:chgData name="ZINCK Yves [CEGEE]" userId="58ab786b-eff3-4fb5-b8c5-161f6b44608b" providerId="ADAL" clId="{13F834C6-1C92-4E11-AEA8-DBD7EB7ED6C8}" dt="2023-11-30T08:46:32.667" v="1375" actId="478"/>
          <ac:picMkLst>
            <pc:docMk/>
            <pc:sldMk cId="3428470633" sldId="2147379195"/>
            <ac:picMk id="15" creationId="{F8CC20B2-F22F-9A39-1B21-1777BA192C6B}"/>
          </ac:picMkLst>
        </pc:picChg>
        <pc:picChg chg="add del mod">
          <ac:chgData name="ZINCK Yves [CEGEE]" userId="58ab786b-eff3-4fb5-b8c5-161f6b44608b" providerId="ADAL" clId="{13F834C6-1C92-4E11-AEA8-DBD7EB7ED6C8}" dt="2023-11-30T08:46:32.667" v="1375" actId="478"/>
          <ac:picMkLst>
            <pc:docMk/>
            <pc:sldMk cId="3428470633" sldId="2147379195"/>
            <ac:picMk id="16" creationId="{225C85D7-6D1F-520B-E05F-88CF72575904}"/>
          </ac:picMkLst>
        </pc:picChg>
        <pc:picChg chg="add del mod">
          <ac:chgData name="ZINCK Yves [CEGEE]" userId="58ab786b-eff3-4fb5-b8c5-161f6b44608b" providerId="ADAL" clId="{13F834C6-1C92-4E11-AEA8-DBD7EB7ED6C8}" dt="2023-11-30T08:46:32.667" v="1375" actId="478"/>
          <ac:picMkLst>
            <pc:docMk/>
            <pc:sldMk cId="3428470633" sldId="2147379195"/>
            <ac:picMk id="17" creationId="{777236E6-1537-E9A4-C390-3C0847773278}"/>
          </ac:picMkLst>
        </pc:picChg>
        <pc:picChg chg="add del mod">
          <ac:chgData name="ZINCK Yves [CEGEE]" userId="58ab786b-eff3-4fb5-b8c5-161f6b44608b" providerId="ADAL" clId="{13F834C6-1C92-4E11-AEA8-DBD7EB7ED6C8}" dt="2023-11-30T08:46:32.667" v="1375" actId="478"/>
          <ac:picMkLst>
            <pc:docMk/>
            <pc:sldMk cId="3428470633" sldId="2147379195"/>
            <ac:picMk id="18" creationId="{262B2D26-1C85-6F9C-ACC1-B828A69DF792}"/>
          </ac:picMkLst>
        </pc:picChg>
        <pc:picChg chg="add del mod">
          <ac:chgData name="ZINCK Yves [CEGEE]" userId="58ab786b-eff3-4fb5-b8c5-161f6b44608b" providerId="ADAL" clId="{13F834C6-1C92-4E11-AEA8-DBD7EB7ED6C8}" dt="2023-11-30T08:46:32.667" v="1375" actId="478"/>
          <ac:picMkLst>
            <pc:docMk/>
            <pc:sldMk cId="3428470633" sldId="2147379195"/>
            <ac:picMk id="19" creationId="{8343A957-6A2F-36FE-D85E-33DF58DE863A}"/>
          </ac:picMkLst>
        </pc:picChg>
        <pc:picChg chg="add del mod">
          <ac:chgData name="ZINCK Yves [CEGEE]" userId="58ab786b-eff3-4fb5-b8c5-161f6b44608b" providerId="ADAL" clId="{13F834C6-1C92-4E11-AEA8-DBD7EB7ED6C8}" dt="2023-11-30T08:46:32.667" v="1375" actId="478"/>
          <ac:picMkLst>
            <pc:docMk/>
            <pc:sldMk cId="3428470633" sldId="2147379195"/>
            <ac:picMk id="20" creationId="{2E2541C6-2247-45F3-ED69-79C494A51ADB}"/>
          </ac:picMkLst>
        </pc:picChg>
        <pc:picChg chg="add del mod">
          <ac:chgData name="ZINCK Yves [CEGEE]" userId="58ab786b-eff3-4fb5-b8c5-161f6b44608b" providerId="ADAL" clId="{13F834C6-1C92-4E11-AEA8-DBD7EB7ED6C8}" dt="2023-11-30T08:46:32.667" v="1375" actId="478"/>
          <ac:picMkLst>
            <pc:docMk/>
            <pc:sldMk cId="3428470633" sldId="2147379195"/>
            <ac:picMk id="28" creationId="{6338D205-CC00-5CDC-F583-AE56D83CF47E}"/>
          </ac:picMkLst>
        </pc:picChg>
        <pc:picChg chg="mod">
          <ac:chgData name="ZINCK Yves [CEGEE]" userId="58ab786b-eff3-4fb5-b8c5-161f6b44608b" providerId="ADAL" clId="{13F834C6-1C92-4E11-AEA8-DBD7EB7ED6C8}" dt="2023-11-30T07:36:40.003" v="1068"/>
          <ac:picMkLst>
            <pc:docMk/>
            <pc:sldMk cId="3428470633" sldId="2147379195"/>
            <ac:picMk id="35" creationId="{B0859B81-35A1-BCFE-5D1C-B621210129B1}"/>
          </ac:picMkLst>
        </pc:picChg>
        <pc:picChg chg="mod">
          <ac:chgData name="ZINCK Yves [CEGEE]" userId="58ab786b-eff3-4fb5-b8c5-161f6b44608b" providerId="ADAL" clId="{13F834C6-1C92-4E11-AEA8-DBD7EB7ED6C8}" dt="2023-11-30T07:36:40.003" v="1068"/>
          <ac:picMkLst>
            <pc:docMk/>
            <pc:sldMk cId="3428470633" sldId="2147379195"/>
            <ac:picMk id="36" creationId="{603E39CA-24AE-F742-9D78-A628CF70DA54}"/>
          </ac:picMkLst>
        </pc:picChg>
        <pc:picChg chg="add mod">
          <ac:chgData name="ZINCK Yves [CEGEE]" userId="58ab786b-eff3-4fb5-b8c5-161f6b44608b" providerId="ADAL" clId="{13F834C6-1C92-4E11-AEA8-DBD7EB7ED6C8}" dt="2023-12-04T08:46:06.831" v="4064" actId="1035"/>
          <ac:picMkLst>
            <pc:docMk/>
            <pc:sldMk cId="3428470633" sldId="2147379195"/>
            <ac:picMk id="61" creationId="{30514570-27C0-5164-1A80-1C7FABC82FBA}"/>
          </ac:picMkLst>
        </pc:picChg>
        <pc:picChg chg="add del mod">
          <ac:chgData name="ZINCK Yves [CEGEE]" userId="58ab786b-eff3-4fb5-b8c5-161f6b44608b" providerId="ADAL" clId="{13F834C6-1C92-4E11-AEA8-DBD7EB7ED6C8}" dt="2023-12-04T08:45:57.730" v="4034" actId="478"/>
          <ac:picMkLst>
            <pc:docMk/>
            <pc:sldMk cId="3428470633" sldId="2147379195"/>
            <ac:picMk id="62" creationId="{524A91F7-5ADF-60C9-7E99-C62F8B7E2E33}"/>
          </ac:picMkLst>
        </pc:picChg>
        <pc:picChg chg="add mod">
          <ac:chgData name="ZINCK Yves [CEGEE]" userId="58ab786b-eff3-4fb5-b8c5-161f6b44608b" providerId="ADAL" clId="{13F834C6-1C92-4E11-AEA8-DBD7EB7ED6C8}" dt="2023-11-30T08:49:42.916" v="1404" actId="1036"/>
          <ac:picMkLst>
            <pc:docMk/>
            <pc:sldMk cId="3428470633" sldId="2147379195"/>
            <ac:picMk id="63" creationId="{FA62AFDC-63D0-E282-2A60-4F098ADA3F84}"/>
          </ac:picMkLst>
        </pc:picChg>
        <pc:picChg chg="add mod">
          <ac:chgData name="ZINCK Yves [CEGEE]" userId="58ab786b-eff3-4fb5-b8c5-161f6b44608b" providerId="ADAL" clId="{13F834C6-1C92-4E11-AEA8-DBD7EB7ED6C8}" dt="2023-11-30T08:49:42.916" v="1404" actId="1036"/>
          <ac:picMkLst>
            <pc:docMk/>
            <pc:sldMk cId="3428470633" sldId="2147379195"/>
            <ac:picMk id="64" creationId="{441E8629-A772-4ED1-E8C9-D92201B33B95}"/>
          </ac:picMkLst>
        </pc:picChg>
        <pc:picChg chg="add mod">
          <ac:chgData name="ZINCK Yves [CEGEE]" userId="58ab786b-eff3-4fb5-b8c5-161f6b44608b" providerId="ADAL" clId="{13F834C6-1C92-4E11-AEA8-DBD7EB7ED6C8}" dt="2023-11-30T08:49:42.916" v="1404" actId="1036"/>
          <ac:picMkLst>
            <pc:docMk/>
            <pc:sldMk cId="3428470633" sldId="2147379195"/>
            <ac:picMk id="71" creationId="{C4B175B1-86EB-AE3C-3231-2F57A6815A42}"/>
          </ac:picMkLst>
        </pc:picChg>
        <pc:picChg chg="add mod">
          <ac:chgData name="ZINCK Yves [CEGEE]" userId="58ab786b-eff3-4fb5-b8c5-161f6b44608b" providerId="ADAL" clId="{13F834C6-1C92-4E11-AEA8-DBD7EB7ED6C8}" dt="2023-11-30T08:49:42.916" v="1404" actId="1036"/>
          <ac:picMkLst>
            <pc:docMk/>
            <pc:sldMk cId="3428470633" sldId="2147379195"/>
            <ac:picMk id="72" creationId="{4D7A86B9-C2E3-E336-B04B-7E5FBCA270C8}"/>
          </ac:picMkLst>
        </pc:picChg>
        <pc:picChg chg="add mod">
          <ac:chgData name="ZINCK Yves [CEGEE]" userId="58ab786b-eff3-4fb5-b8c5-161f6b44608b" providerId="ADAL" clId="{13F834C6-1C92-4E11-AEA8-DBD7EB7ED6C8}" dt="2023-11-30T08:49:42.916" v="1404" actId="1036"/>
          <ac:picMkLst>
            <pc:docMk/>
            <pc:sldMk cId="3428470633" sldId="2147379195"/>
            <ac:picMk id="73" creationId="{F29E44D1-6865-2FB8-830F-4E637A5E078D}"/>
          </ac:picMkLst>
        </pc:picChg>
        <pc:picChg chg="add mod">
          <ac:chgData name="ZINCK Yves [CEGEE]" userId="58ab786b-eff3-4fb5-b8c5-161f6b44608b" providerId="ADAL" clId="{13F834C6-1C92-4E11-AEA8-DBD7EB7ED6C8}" dt="2023-11-30T08:49:42.916" v="1404" actId="1036"/>
          <ac:picMkLst>
            <pc:docMk/>
            <pc:sldMk cId="3428470633" sldId="2147379195"/>
            <ac:picMk id="74" creationId="{B9197EBA-FAC6-4512-CBEF-97AED7702BF8}"/>
          </ac:picMkLst>
        </pc:picChg>
        <pc:picChg chg="add mod">
          <ac:chgData name="ZINCK Yves [CEGEE]" userId="58ab786b-eff3-4fb5-b8c5-161f6b44608b" providerId="ADAL" clId="{13F834C6-1C92-4E11-AEA8-DBD7EB7ED6C8}" dt="2023-11-30T08:49:42.916" v="1404" actId="1036"/>
          <ac:picMkLst>
            <pc:docMk/>
            <pc:sldMk cId="3428470633" sldId="2147379195"/>
            <ac:picMk id="75" creationId="{D3CEB78A-435C-F085-93F5-71465B4FBA29}"/>
          </ac:picMkLst>
        </pc:picChg>
        <pc:picChg chg="add mod">
          <ac:chgData name="ZINCK Yves [CEGEE]" userId="58ab786b-eff3-4fb5-b8c5-161f6b44608b" providerId="ADAL" clId="{13F834C6-1C92-4E11-AEA8-DBD7EB7ED6C8}" dt="2023-11-30T08:49:42.916" v="1404" actId="1036"/>
          <ac:picMkLst>
            <pc:docMk/>
            <pc:sldMk cId="3428470633" sldId="2147379195"/>
            <ac:picMk id="76" creationId="{8262C842-B68B-47CF-52CA-250296F09856}"/>
          </ac:picMkLst>
        </pc:picChg>
        <pc:picChg chg="add mod ord">
          <ac:chgData name="ZINCK Yves [CEGEE]" userId="58ab786b-eff3-4fb5-b8c5-161f6b44608b" providerId="ADAL" clId="{13F834C6-1C92-4E11-AEA8-DBD7EB7ED6C8}" dt="2023-11-30T10:33:40.677" v="1556" actId="1076"/>
          <ac:picMkLst>
            <pc:docMk/>
            <pc:sldMk cId="3428470633" sldId="2147379195"/>
            <ac:picMk id="83" creationId="{74C5EFDB-D2D2-D642-9376-B2C18FB1D9EB}"/>
          </ac:picMkLst>
        </pc:picChg>
        <pc:cxnChg chg="add mod">
          <ac:chgData name="ZINCK Yves [CEGEE]" userId="58ab786b-eff3-4fb5-b8c5-161f6b44608b" providerId="ADAL" clId="{13F834C6-1C92-4E11-AEA8-DBD7EB7ED6C8}" dt="2023-12-04T08:46:24.958" v="4069" actId="14100"/>
          <ac:cxnSpMkLst>
            <pc:docMk/>
            <pc:sldMk cId="3428470633" sldId="2147379195"/>
            <ac:cxnSpMk id="7" creationId="{32B827A4-3EFC-7A4E-5D1A-FE0E93214696}"/>
          </ac:cxnSpMkLst>
        </pc:cxnChg>
        <pc:cxnChg chg="add del mod">
          <ac:chgData name="ZINCK Yves [CEGEE]" userId="58ab786b-eff3-4fb5-b8c5-161f6b44608b" providerId="ADAL" clId="{13F834C6-1C92-4E11-AEA8-DBD7EB7ED6C8}" dt="2023-11-30T08:46:32.667" v="1375" actId="478"/>
          <ac:cxnSpMkLst>
            <pc:docMk/>
            <pc:sldMk cId="3428470633" sldId="2147379195"/>
            <ac:cxnSpMk id="8" creationId="{8D3F4A75-D3D2-D95B-9280-BFE31BBFB58C}"/>
          </ac:cxnSpMkLst>
        </pc:cxnChg>
        <pc:cxnChg chg="add del mod">
          <ac:chgData name="ZINCK Yves [CEGEE]" userId="58ab786b-eff3-4fb5-b8c5-161f6b44608b" providerId="ADAL" clId="{13F834C6-1C92-4E11-AEA8-DBD7EB7ED6C8}" dt="2023-11-30T08:46:32.667" v="1375" actId="478"/>
          <ac:cxnSpMkLst>
            <pc:docMk/>
            <pc:sldMk cId="3428470633" sldId="2147379195"/>
            <ac:cxnSpMk id="9" creationId="{3FE1A0EA-8A28-1DA4-16AE-18C8DA1A3603}"/>
          </ac:cxnSpMkLst>
        </pc:cxnChg>
        <pc:cxnChg chg="add del mod">
          <ac:chgData name="ZINCK Yves [CEGEE]" userId="58ab786b-eff3-4fb5-b8c5-161f6b44608b" providerId="ADAL" clId="{13F834C6-1C92-4E11-AEA8-DBD7EB7ED6C8}" dt="2023-11-30T08:46:32.667" v="1375" actId="478"/>
          <ac:cxnSpMkLst>
            <pc:docMk/>
            <pc:sldMk cId="3428470633" sldId="2147379195"/>
            <ac:cxnSpMk id="24" creationId="{B093E366-FAEA-E4CB-F29D-B2056DA06591}"/>
          </ac:cxnSpMkLst>
        </pc:cxnChg>
        <pc:cxnChg chg="add del mod">
          <ac:chgData name="ZINCK Yves [CEGEE]" userId="58ab786b-eff3-4fb5-b8c5-161f6b44608b" providerId="ADAL" clId="{13F834C6-1C92-4E11-AEA8-DBD7EB7ED6C8}" dt="2023-11-30T08:46:32.667" v="1375" actId="478"/>
          <ac:cxnSpMkLst>
            <pc:docMk/>
            <pc:sldMk cId="3428470633" sldId="2147379195"/>
            <ac:cxnSpMk id="25" creationId="{53444CF7-3776-7FC1-59AC-D199C98C9B7C}"/>
          </ac:cxnSpMkLst>
        </pc:cxnChg>
        <pc:cxnChg chg="add del mod">
          <ac:chgData name="ZINCK Yves [CEGEE]" userId="58ab786b-eff3-4fb5-b8c5-161f6b44608b" providerId="ADAL" clId="{13F834C6-1C92-4E11-AEA8-DBD7EB7ED6C8}" dt="2023-11-30T08:46:32.667" v="1375" actId="478"/>
          <ac:cxnSpMkLst>
            <pc:docMk/>
            <pc:sldMk cId="3428470633" sldId="2147379195"/>
            <ac:cxnSpMk id="26" creationId="{1C13A96B-3A30-D9EB-4828-BDE50B932F20}"/>
          </ac:cxnSpMkLst>
        </pc:cxnChg>
        <pc:cxnChg chg="add del mod">
          <ac:chgData name="ZINCK Yves [CEGEE]" userId="58ab786b-eff3-4fb5-b8c5-161f6b44608b" providerId="ADAL" clId="{13F834C6-1C92-4E11-AEA8-DBD7EB7ED6C8}" dt="2023-11-30T08:46:32.667" v="1375" actId="478"/>
          <ac:cxnSpMkLst>
            <pc:docMk/>
            <pc:sldMk cId="3428470633" sldId="2147379195"/>
            <ac:cxnSpMk id="27" creationId="{943D082F-2F3D-DCF5-37F5-1A968962D82F}"/>
          </ac:cxnSpMkLst>
        </pc:cxnChg>
        <pc:cxnChg chg="add del mod">
          <ac:chgData name="ZINCK Yves [CEGEE]" userId="58ab786b-eff3-4fb5-b8c5-161f6b44608b" providerId="ADAL" clId="{13F834C6-1C92-4E11-AEA8-DBD7EB7ED6C8}" dt="2023-11-30T08:46:32.667" v="1375" actId="478"/>
          <ac:cxnSpMkLst>
            <pc:docMk/>
            <pc:sldMk cId="3428470633" sldId="2147379195"/>
            <ac:cxnSpMk id="31" creationId="{676A9A71-51A1-C4C5-1B76-FDA217D40B80}"/>
          </ac:cxnSpMkLst>
        </pc:cxnChg>
        <pc:cxnChg chg="add del mod">
          <ac:chgData name="ZINCK Yves [CEGEE]" userId="58ab786b-eff3-4fb5-b8c5-161f6b44608b" providerId="ADAL" clId="{13F834C6-1C92-4E11-AEA8-DBD7EB7ED6C8}" dt="2023-11-30T08:46:32.667" v="1375" actId="478"/>
          <ac:cxnSpMkLst>
            <pc:docMk/>
            <pc:sldMk cId="3428470633" sldId="2147379195"/>
            <ac:cxnSpMk id="33" creationId="{64B81969-D985-EDC9-A7C0-933968A1F0CB}"/>
          </ac:cxnSpMkLst>
        </pc:cxnChg>
        <pc:cxnChg chg="add del mod">
          <ac:chgData name="ZINCK Yves [CEGEE]" userId="58ab786b-eff3-4fb5-b8c5-161f6b44608b" providerId="ADAL" clId="{13F834C6-1C92-4E11-AEA8-DBD7EB7ED6C8}" dt="2023-11-30T08:46:32.667" v="1375" actId="478"/>
          <ac:cxnSpMkLst>
            <pc:docMk/>
            <pc:sldMk cId="3428470633" sldId="2147379195"/>
            <ac:cxnSpMk id="37" creationId="{882EE637-10D4-7C95-B649-0B3AE315F774}"/>
          </ac:cxnSpMkLst>
        </pc:cxnChg>
        <pc:cxnChg chg="add del mod">
          <ac:chgData name="ZINCK Yves [CEGEE]" userId="58ab786b-eff3-4fb5-b8c5-161f6b44608b" providerId="ADAL" clId="{13F834C6-1C92-4E11-AEA8-DBD7EB7ED6C8}" dt="2023-11-30T08:46:32.667" v="1375" actId="478"/>
          <ac:cxnSpMkLst>
            <pc:docMk/>
            <pc:sldMk cId="3428470633" sldId="2147379195"/>
            <ac:cxnSpMk id="38" creationId="{2310788B-90AD-7B5D-9770-82110374457B}"/>
          </ac:cxnSpMkLst>
        </pc:cxnChg>
        <pc:cxnChg chg="add mod">
          <ac:chgData name="ZINCK Yves [CEGEE]" userId="58ab786b-eff3-4fb5-b8c5-161f6b44608b" providerId="ADAL" clId="{13F834C6-1C92-4E11-AEA8-DBD7EB7ED6C8}" dt="2023-12-04T08:55:07.852" v="4433" actId="14100"/>
          <ac:cxnSpMkLst>
            <pc:docMk/>
            <pc:sldMk cId="3428470633" sldId="2147379195"/>
            <ac:cxnSpMk id="41" creationId="{60F5C23D-15C7-987C-5022-F193653F88F4}"/>
          </ac:cxnSpMkLst>
        </pc:cxnChg>
        <pc:cxnChg chg="add mod">
          <ac:chgData name="ZINCK Yves [CEGEE]" userId="58ab786b-eff3-4fb5-b8c5-161f6b44608b" providerId="ADAL" clId="{13F834C6-1C92-4E11-AEA8-DBD7EB7ED6C8}" dt="2023-11-30T08:50:28.993" v="1455" actId="208"/>
          <ac:cxnSpMkLst>
            <pc:docMk/>
            <pc:sldMk cId="3428470633" sldId="2147379195"/>
            <ac:cxnSpMk id="42" creationId="{157AE202-85AE-0231-86CF-7DEF2159DA05}"/>
          </ac:cxnSpMkLst>
        </pc:cxnChg>
        <pc:cxnChg chg="add mod">
          <ac:chgData name="ZINCK Yves [CEGEE]" userId="58ab786b-eff3-4fb5-b8c5-161f6b44608b" providerId="ADAL" clId="{13F834C6-1C92-4E11-AEA8-DBD7EB7ED6C8}" dt="2023-11-30T08:49:42.916" v="1404" actId="1036"/>
          <ac:cxnSpMkLst>
            <pc:docMk/>
            <pc:sldMk cId="3428470633" sldId="2147379195"/>
            <ac:cxnSpMk id="49" creationId="{B55AAC5C-1A9F-819D-A2D9-C9F156AB8812}"/>
          </ac:cxnSpMkLst>
        </pc:cxnChg>
        <pc:cxnChg chg="add mod">
          <ac:chgData name="ZINCK Yves [CEGEE]" userId="58ab786b-eff3-4fb5-b8c5-161f6b44608b" providerId="ADAL" clId="{13F834C6-1C92-4E11-AEA8-DBD7EB7ED6C8}" dt="2023-11-30T08:49:42.916" v="1404" actId="1036"/>
          <ac:cxnSpMkLst>
            <pc:docMk/>
            <pc:sldMk cId="3428470633" sldId="2147379195"/>
            <ac:cxnSpMk id="50" creationId="{EB45075E-28D4-E075-DF71-CBC1AA063AA6}"/>
          </ac:cxnSpMkLst>
        </pc:cxnChg>
        <pc:cxnChg chg="add mod">
          <ac:chgData name="ZINCK Yves [CEGEE]" userId="58ab786b-eff3-4fb5-b8c5-161f6b44608b" providerId="ADAL" clId="{13F834C6-1C92-4E11-AEA8-DBD7EB7ED6C8}" dt="2023-11-30T08:49:42.916" v="1404" actId="1036"/>
          <ac:cxnSpMkLst>
            <pc:docMk/>
            <pc:sldMk cId="3428470633" sldId="2147379195"/>
            <ac:cxnSpMk id="51" creationId="{B82417E5-6545-68E7-CE91-D2709C7E12E0}"/>
          </ac:cxnSpMkLst>
        </pc:cxnChg>
        <pc:cxnChg chg="add mod">
          <ac:chgData name="ZINCK Yves [CEGEE]" userId="58ab786b-eff3-4fb5-b8c5-161f6b44608b" providerId="ADAL" clId="{13F834C6-1C92-4E11-AEA8-DBD7EB7ED6C8}" dt="2023-11-30T08:49:42.916" v="1404" actId="1036"/>
          <ac:cxnSpMkLst>
            <pc:docMk/>
            <pc:sldMk cId="3428470633" sldId="2147379195"/>
            <ac:cxnSpMk id="52" creationId="{606F6EA8-FFA8-BAEA-A283-DB511DDFD6C0}"/>
          </ac:cxnSpMkLst>
        </pc:cxnChg>
        <pc:cxnChg chg="add mod">
          <ac:chgData name="ZINCK Yves [CEGEE]" userId="58ab786b-eff3-4fb5-b8c5-161f6b44608b" providerId="ADAL" clId="{13F834C6-1C92-4E11-AEA8-DBD7EB7ED6C8}" dt="2023-11-30T08:49:42.916" v="1404" actId="1036"/>
          <ac:cxnSpMkLst>
            <pc:docMk/>
            <pc:sldMk cId="3428470633" sldId="2147379195"/>
            <ac:cxnSpMk id="54" creationId="{2B835F9D-5547-D3E6-80D1-7127C58D712A}"/>
          </ac:cxnSpMkLst>
        </pc:cxnChg>
        <pc:cxnChg chg="add mod">
          <ac:chgData name="ZINCK Yves [CEGEE]" userId="58ab786b-eff3-4fb5-b8c5-161f6b44608b" providerId="ADAL" clId="{13F834C6-1C92-4E11-AEA8-DBD7EB7ED6C8}" dt="2023-11-30T08:49:42.916" v="1404" actId="1036"/>
          <ac:cxnSpMkLst>
            <pc:docMk/>
            <pc:sldMk cId="3428470633" sldId="2147379195"/>
            <ac:cxnSpMk id="56" creationId="{11DEDE9F-DA1A-4E2F-FFA8-C931AFCDF9E8}"/>
          </ac:cxnSpMkLst>
        </pc:cxnChg>
        <pc:cxnChg chg="add del mod">
          <ac:chgData name="ZINCK Yves [CEGEE]" userId="58ab786b-eff3-4fb5-b8c5-161f6b44608b" providerId="ADAL" clId="{13F834C6-1C92-4E11-AEA8-DBD7EB7ED6C8}" dt="2023-12-04T08:46:00.121" v="4036" actId="478"/>
          <ac:cxnSpMkLst>
            <pc:docMk/>
            <pc:sldMk cId="3428470633" sldId="2147379195"/>
            <ac:cxnSpMk id="57" creationId="{A3EEBC04-1499-6DD5-DB11-29A1F8A84B07}"/>
          </ac:cxnSpMkLst>
        </pc:cxnChg>
        <pc:cxnChg chg="add del mod">
          <ac:chgData name="ZINCK Yves [CEGEE]" userId="58ab786b-eff3-4fb5-b8c5-161f6b44608b" providerId="ADAL" clId="{13F834C6-1C92-4E11-AEA8-DBD7EB7ED6C8}" dt="2023-12-04T08:46:09.184" v="4065" actId="478"/>
          <ac:cxnSpMkLst>
            <pc:docMk/>
            <pc:sldMk cId="3428470633" sldId="2147379195"/>
            <ac:cxnSpMk id="58" creationId="{4921AE75-B032-28EF-1B35-14FA49100589}"/>
          </ac:cxnSpMkLst>
        </pc:cxnChg>
        <pc:cxnChg chg="add mod">
          <ac:chgData name="ZINCK Yves [CEGEE]" userId="58ab786b-eff3-4fb5-b8c5-161f6b44608b" providerId="ADAL" clId="{13F834C6-1C92-4E11-AEA8-DBD7EB7ED6C8}" dt="2023-11-30T11:01:50.485" v="1570" actId="14100"/>
          <ac:cxnSpMkLst>
            <pc:docMk/>
            <pc:sldMk cId="3428470633" sldId="2147379195"/>
            <ac:cxnSpMk id="86" creationId="{F7EAAC9E-DDDF-9FE6-7A8A-58AB50452FD9}"/>
          </ac:cxnSpMkLst>
        </pc:cxnChg>
      </pc:sldChg>
      <pc:sldChg chg="addSp delSp modSp add mod">
        <pc:chgData name="ZINCK Yves [CEGEE]" userId="58ab786b-eff3-4fb5-b8c5-161f6b44608b" providerId="ADAL" clId="{13F834C6-1C92-4E11-AEA8-DBD7EB7ED6C8}" dt="2023-12-04T08:49:38.737" v="4107" actId="20577"/>
        <pc:sldMkLst>
          <pc:docMk/>
          <pc:sldMk cId="1954911072" sldId="2147379196"/>
        </pc:sldMkLst>
        <pc:spChg chg="del">
          <ac:chgData name="ZINCK Yves [CEGEE]" userId="58ab786b-eff3-4fb5-b8c5-161f6b44608b" providerId="ADAL" clId="{13F834C6-1C92-4E11-AEA8-DBD7EB7ED6C8}" dt="2023-11-30T07:42:26.014" v="1174" actId="478"/>
          <ac:spMkLst>
            <pc:docMk/>
            <pc:sldMk cId="1954911072" sldId="2147379196"/>
            <ac:spMk id="2" creationId="{30E3C147-0DFE-464B-89CC-A4F4CD6179FF}"/>
          </ac:spMkLst>
        </pc:spChg>
        <pc:spChg chg="mod">
          <ac:chgData name="ZINCK Yves [CEGEE]" userId="58ab786b-eff3-4fb5-b8c5-161f6b44608b" providerId="ADAL" clId="{13F834C6-1C92-4E11-AEA8-DBD7EB7ED6C8}" dt="2023-11-30T07:43:54.782" v="1223" actId="6549"/>
          <ac:spMkLst>
            <pc:docMk/>
            <pc:sldMk cId="1954911072" sldId="2147379196"/>
            <ac:spMk id="3" creationId="{1B13247D-C9FB-4D7A-B354-116B5B6CC28E}"/>
          </ac:spMkLst>
        </pc:spChg>
        <pc:spChg chg="del">
          <ac:chgData name="ZINCK Yves [CEGEE]" userId="58ab786b-eff3-4fb5-b8c5-161f6b44608b" providerId="ADAL" clId="{13F834C6-1C92-4E11-AEA8-DBD7EB7ED6C8}" dt="2023-12-04T08:37:40.506" v="4030" actId="478"/>
          <ac:spMkLst>
            <pc:docMk/>
            <pc:sldMk cId="1954911072" sldId="2147379196"/>
            <ac:spMk id="4" creationId="{6CD000AC-A1AA-4EAE-A9FC-23C99A6100CB}"/>
          </ac:spMkLst>
        </pc:spChg>
        <pc:spChg chg="mod">
          <ac:chgData name="ZINCK Yves [CEGEE]" userId="58ab786b-eff3-4fb5-b8c5-161f6b44608b" providerId="ADAL" clId="{13F834C6-1C92-4E11-AEA8-DBD7EB7ED6C8}" dt="2023-12-04T08:49:38.737" v="4107" actId="20577"/>
          <ac:spMkLst>
            <pc:docMk/>
            <pc:sldMk cId="1954911072" sldId="2147379196"/>
            <ac:spMk id="5" creationId="{59198D41-F9A2-4C57-BE01-23398303FF8B}"/>
          </ac:spMkLst>
        </pc:spChg>
        <pc:spChg chg="add mod">
          <ac:chgData name="ZINCK Yves [CEGEE]" userId="58ab786b-eff3-4fb5-b8c5-161f6b44608b" providerId="ADAL" clId="{13F834C6-1C92-4E11-AEA8-DBD7EB7ED6C8}" dt="2023-12-04T08:37:40.506" v="4030" actId="478"/>
          <ac:spMkLst>
            <pc:docMk/>
            <pc:sldMk cId="1954911072" sldId="2147379196"/>
            <ac:spMk id="6" creationId="{738685CC-8461-8C1C-A963-01F810A3C0F5}"/>
          </ac:spMkLst>
        </pc:spChg>
        <pc:spChg chg="add del mod">
          <ac:chgData name="ZINCK Yves [CEGEE]" userId="58ab786b-eff3-4fb5-b8c5-161f6b44608b" providerId="ADAL" clId="{13F834C6-1C92-4E11-AEA8-DBD7EB7ED6C8}" dt="2023-11-30T07:42:29.440" v="1175" actId="478"/>
          <ac:spMkLst>
            <pc:docMk/>
            <pc:sldMk cId="1954911072" sldId="2147379196"/>
            <ac:spMk id="7" creationId="{D8736F54-BF85-581A-6151-47EB84F44432}"/>
          </ac:spMkLst>
        </pc:spChg>
        <pc:spChg chg="add del mod">
          <ac:chgData name="ZINCK Yves [CEGEE]" userId="58ab786b-eff3-4fb5-b8c5-161f6b44608b" providerId="ADAL" clId="{13F834C6-1C92-4E11-AEA8-DBD7EB7ED6C8}" dt="2023-11-30T07:42:33.550" v="1177"/>
          <ac:spMkLst>
            <pc:docMk/>
            <pc:sldMk cId="1954911072" sldId="2147379196"/>
            <ac:spMk id="8" creationId="{8E51D6F5-4171-674E-5C27-3340476EF224}"/>
          </ac:spMkLst>
        </pc:spChg>
        <pc:spChg chg="add del mod">
          <ac:chgData name="ZINCK Yves [CEGEE]" userId="58ab786b-eff3-4fb5-b8c5-161f6b44608b" providerId="ADAL" clId="{13F834C6-1C92-4E11-AEA8-DBD7EB7ED6C8}" dt="2023-11-30T07:42:33.550" v="1177"/>
          <ac:spMkLst>
            <pc:docMk/>
            <pc:sldMk cId="1954911072" sldId="2147379196"/>
            <ac:spMk id="9" creationId="{D86FF5D9-2F7F-82EC-8D60-85AE9E7ACD5F}"/>
          </ac:spMkLst>
        </pc:spChg>
        <pc:spChg chg="add del mod">
          <ac:chgData name="ZINCK Yves [CEGEE]" userId="58ab786b-eff3-4fb5-b8c5-161f6b44608b" providerId="ADAL" clId="{13F834C6-1C92-4E11-AEA8-DBD7EB7ED6C8}" dt="2023-11-30T07:42:33.550" v="1177"/>
          <ac:spMkLst>
            <pc:docMk/>
            <pc:sldMk cId="1954911072" sldId="2147379196"/>
            <ac:spMk id="12" creationId="{908BAE8B-C87D-337E-0536-955A04444C1B}"/>
          </ac:spMkLst>
        </pc:spChg>
        <pc:spChg chg="add del mod">
          <ac:chgData name="ZINCK Yves [CEGEE]" userId="58ab786b-eff3-4fb5-b8c5-161f6b44608b" providerId="ADAL" clId="{13F834C6-1C92-4E11-AEA8-DBD7EB7ED6C8}" dt="2023-11-30T07:42:33.550" v="1177"/>
          <ac:spMkLst>
            <pc:docMk/>
            <pc:sldMk cId="1954911072" sldId="2147379196"/>
            <ac:spMk id="13" creationId="{BF5F37DF-F86F-2769-FA3A-AE85386AFE99}"/>
          </ac:spMkLst>
        </pc:spChg>
        <pc:spChg chg="add del mod">
          <ac:chgData name="ZINCK Yves [CEGEE]" userId="58ab786b-eff3-4fb5-b8c5-161f6b44608b" providerId="ADAL" clId="{13F834C6-1C92-4E11-AEA8-DBD7EB7ED6C8}" dt="2023-11-30T07:42:33.550" v="1177"/>
          <ac:spMkLst>
            <pc:docMk/>
            <pc:sldMk cId="1954911072" sldId="2147379196"/>
            <ac:spMk id="14" creationId="{13386300-2459-12A4-DF7F-B346F07605FE}"/>
          </ac:spMkLst>
        </pc:spChg>
        <pc:spChg chg="add del mod">
          <ac:chgData name="ZINCK Yves [CEGEE]" userId="58ab786b-eff3-4fb5-b8c5-161f6b44608b" providerId="ADAL" clId="{13F834C6-1C92-4E11-AEA8-DBD7EB7ED6C8}" dt="2023-11-30T07:42:33.550" v="1177"/>
          <ac:spMkLst>
            <pc:docMk/>
            <pc:sldMk cId="1954911072" sldId="2147379196"/>
            <ac:spMk id="15" creationId="{25602732-7043-9DCD-45B2-4477A37F32DA}"/>
          </ac:spMkLst>
        </pc:spChg>
        <pc:spChg chg="add del mod">
          <ac:chgData name="ZINCK Yves [CEGEE]" userId="58ab786b-eff3-4fb5-b8c5-161f6b44608b" providerId="ADAL" clId="{13F834C6-1C92-4E11-AEA8-DBD7EB7ED6C8}" dt="2023-11-30T07:42:33.550" v="1177"/>
          <ac:spMkLst>
            <pc:docMk/>
            <pc:sldMk cId="1954911072" sldId="2147379196"/>
            <ac:spMk id="20" creationId="{8053B392-7650-ED3A-C262-3A693537FCB0}"/>
          </ac:spMkLst>
        </pc:spChg>
        <pc:spChg chg="add del mod">
          <ac:chgData name="ZINCK Yves [CEGEE]" userId="58ab786b-eff3-4fb5-b8c5-161f6b44608b" providerId="ADAL" clId="{13F834C6-1C92-4E11-AEA8-DBD7EB7ED6C8}" dt="2023-11-30T07:42:33.550" v="1177"/>
          <ac:spMkLst>
            <pc:docMk/>
            <pc:sldMk cId="1954911072" sldId="2147379196"/>
            <ac:spMk id="21" creationId="{D8EEE668-C1EC-C493-FC1A-42EFC035A07C}"/>
          </ac:spMkLst>
        </pc:spChg>
        <pc:spChg chg="add del mod">
          <ac:chgData name="ZINCK Yves [CEGEE]" userId="58ab786b-eff3-4fb5-b8c5-161f6b44608b" providerId="ADAL" clId="{13F834C6-1C92-4E11-AEA8-DBD7EB7ED6C8}" dt="2023-11-30T07:42:33.550" v="1177"/>
          <ac:spMkLst>
            <pc:docMk/>
            <pc:sldMk cId="1954911072" sldId="2147379196"/>
            <ac:spMk id="23" creationId="{1B5D2364-DDC5-300B-A495-E03E8A1C0B9C}"/>
          </ac:spMkLst>
        </pc:spChg>
        <pc:spChg chg="add del mod">
          <ac:chgData name="ZINCK Yves [CEGEE]" userId="58ab786b-eff3-4fb5-b8c5-161f6b44608b" providerId="ADAL" clId="{13F834C6-1C92-4E11-AEA8-DBD7EB7ED6C8}" dt="2023-11-30T07:42:33.550" v="1177"/>
          <ac:spMkLst>
            <pc:docMk/>
            <pc:sldMk cId="1954911072" sldId="2147379196"/>
            <ac:spMk id="24" creationId="{ACCC53BE-216E-8143-DAFD-39929EB5CEC7}"/>
          </ac:spMkLst>
        </pc:spChg>
        <pc:spChg chg="add del mod">
          <ac:chgData name="ZINCK Yves [CEGEE]" userId="58ab786b-eff3-4fb5-b8c5-161f6b44608b" providerId="ADAL" clId="{13F834C6-1C92-4E11-AEA8-DBD7EB7ED6C8}" dt="2023-11-30T07:42:33.550" v="1177"/>
          <ac:spMkLst>
            <pc:docMk/>
            <pc:sldMk cId="1954911072" sldId="2147379196"/>
            <ac:spMk id="25" creationId="{D2EF6332-3F34-339B-ACA9-9F2236984C40}"/>
          </ac:spMkLst>
        </pc:spChg>
        <pc:spChg chg="add mod">
          <ac:chgData name="ZINCK Yves [CEGEE]" userId="58ab786b-eff3-4fb5-b8c5-161f6b44608b" providerId="ADAL" clId="{13F834C6-1C92-4E11-AEA8-DBD7EB7ED6C8}" dt="2023-11-30T07:42:42.177" v="1178"/>
          <ac:spMkLst>
            <pc:docMk/>
            <pc:sldMk cId="1954911072" sldId="2147379196"/>
            <ac:spMk id="26" creationId="{E96F43BC-D13E-0A23-5508-6810B9283BBC}"/>
          </ac:spMkLst>
        </pc:spChg>
        <pc:spChg chg="add mod">
          <ac:chgData name="ZINCK Yves [CEGEE]" userId="58ab786b-eff3-4fb5-b8c5-161f6b44608b" providerId="ADAL" clId="{13F834C6-1C92-4E11-AEA8-DBD7EB7ED6C8}" dt="2023-12-04T08:47:18.186" v="4088" actId="1037"/>
          <ac:spMkLst>
            <pc:docMk/>
            <pc:sldMk cId="1954911072" sldId="2147379196"/>
            <ac:spMk id="27" creationId="{2FC38CC2-C92A-69F8-E7D5-2DD31CC99AD9}"/>
          </ac:spMkLst>
        </pc:spChg>
        <pc:spChg chg="add mod">
          <ac:chgData name="ZINCK Yves [CEGEE]" userId="58ab786b-eff3-4fb5-b8c5-161f6b44608b" providerId="ADAL" clId="{13F834C6-1C92-4E11-AEA8-DBD7EB7ED6C8}" dt="2023-11-30T07:42:42.177" v="1178"/>
          <ac:spMkLst>
            <pc:docMk/>
            <pc:sldMk cId="1954911072" sldId="2147379196"/>
            <ac:spMk id="30" creationId="{2E69CE14-CC0C-E342-11B1-D59A48A02956}"/>
          </ac:spMkLst>
        </pc:spChg>
        <pc:spChg chg="add mod">
          <ac:chgData name="ZINCK Yves [CEGEE]" userId="58ab786b-eff3-4fb5-b8c5-161f6b44608b" providerId="ADAL" clId="{13F834C6-1C92-4E11-AEA8-DBD7EB7ED6C8}" dt="2023-11-30T07:42:42.177" v="1178"/>
          <ac:spMkLst>
            <pc:docMk/>
            <pc:sldMk cId="1954911072" sldId="2147379196"/>
            <ac:spMk id="31" creationId="{08D43817-3EBC-BBB8-4F52-A37C32C802C8}"/>
          </ac:spMkLst>
        </pc:spChg>
        <pc:spChg chg="add mod">
          <ac:chgData name="ZINCK Yves [CEGEE]" userId="58ab786b-eff3-4fb5-b8c5-161f6b44608b" providerId="ADAL" clId="{13F834C6-1C92-4E11-AEA8-DBD7EB7ED6C8}" dt="2023-11-30T07:42:42.177" v="1178"/>
          <ac:spMkLst>
            <pc:docMk/>
            <pc:sldMk cId="1954911072" sldId="2147379196"/>
            <ac:spMk id="32" creationId="{6E13CCE7-58CA-3352-E330-4ECDE82D1356}"/>
          </ac:spMkLst>
        </pc:spChg>
        <pc:spChg chg="add mod">
          <ac:chgData name="ZINCK Yves [CEGEE]" userId="58ab786b-eff3-4fb5-b8c5-161f6b44608b" providerId="ADAL" clId="{13F834C6-1C92-4E11-AEA8-DBD7EB7ED6C8}" dt="2023-11-30T07:42:42.177" v="1178"/>
          <ac:spMkLst>
            <pc:docMk/>
            <pc:sldMk cId="1954911072" sldId="2147379196"/>
            <ac:spMk id="33" creationId="{950BED57-A30C-3DC8-D1D6-D898C5F839F2}"/>
          </ac:spMkLst>
        </pc:spChg>
        <pc:spChg chg="add mod">
          <ac:chgData name="ZINCK Yves [CEGEE]" userId="58ab786b-eff3-4fb5-b8c5-161f6b44608b" providerId="ADAL" clId="{13F834C6-1C92-4E11-AEA8-DBD7EB7ED6C8}" dt="2023-11-30T07:42:42.177" v="1178"/>
          <ac:spMkLst>
            <pc:docMk/>
            <pc:sldMk cId="1954911072" sldId="2147379196"/>
            <ac:spMk id="38" creationId="{A15F86CC-AE7A-6A54-E61E-E19CA31FB51A}"/>
          </ac:spMkLst>
        </pc:spChg>
        <pc:spChg chg="add mod">
          <ac:chgData name="ZINCK Yves [CEGEE]" userId="58ab786b-eff3-4fb5-b8c5-161f6b44608b" providerId="ADAL" clId="{13F834C6-1C92-4E11-AEA8-DBD7EB7ED6C8}" dt="2023-11-30T07:42:42.177" v="1178"/>
          <ac:spMkLst>
            <pc:docMk/>
            <pc:sldMk cId="1954911072" sldId="2147379196"/>
            <ac:spMk id="39" creationId="{5004E915-7526-3471-9ADD-EB3AD6F81EE9}"/>
          </ac:spMkLst>
        </pc:spChg>
        <pc:spChg chg="add mod">
          <ac:chgData name="ZINCK Yves [CEGEE]" userId="58ab786b-eff3-4fb5-b8c5-161f6b44608b" providerId="ADAL" clId="{13F834C6-1C92-4E11-AEA8-DBD7EB7ED6C8}" dt="2023-11-30T07:43:12.085" v="1181" actId="208"/>
          <ac:spMkLst>
            <pc:docMk/>
            <pc:sldMk cId="1954911072" sldId="2147379196"/>
            <ac:spMk id="41" creationId="{4E42D5B0-1C88-7D16-9143-92AD8A8B8A6E}"/>
          </ac:spMkLst>
        </pc:spChg>
        <pc:spChg chg="add mod">
          <ac:chgData name="ZINCK Yves [CEGEE]" userId="58ab786b-eff3-4fb5-b8c5-161f6b44608b" providerId="ADAL" clId="{13F834C6-1C92-4E11-AEA8-DBD7EB7ED6C8}" dt="2023-11-30T07:43:01.021" v="1180" actId="208"/>
          <ac:spMkLst>
            <pc:docMk/>
            <pc:sldMk cId="1954911072" sldId="2147379196"/>
            <ac:spMk id="42" creationId="{97EDC1FA-EFFE-3815-7E76-9ED5FD47DCF1}"/>
          </ac:spMkLst>
        </pc:spChg>
        <pc:spChg chg="add mod">
          <ac:chgData name="ZINCK Yves [CEGEE]" userId="58ab786b-eff3-4fb5-b8c5-161f6b44608b" providerId="ADAL" clId="{13F834C6-1C92-4E11-AEA8-DBD7EB7ED6C8}" dt="2023-11-30T07:43:01.021" v="1180" actId="208"/>
          <ac:spMkLst>
            <pc:docMk/>
            <pc:sldMk cId="1954911072" sldId="2147379196"/>
            <ac:spMk id="43" creationId="{DAD9B367-549C-9078-89F2-93E5383FB007}"/>
          </ac:spMkLst>
        </pc:spChg>
        <pc:picChg chg="add del mod">
          <ac:chgData name="ZINCK Yves [CEGEE]" userId="58ab786b-eff3-4fb5-b8c5-161f6b44608b" providerId="ADAL" clId="{13F834C6-1C92-4E11-AEA8-DBD7EB7ED6C8}" dt="2023-11-30T07:42:33.550" v="1177"/>
          <ac:picMkLst>
            <pc:docMk/>
            <pc:sldMk cId="1954911072" sldId="2147379196"/>
            <ac:picMk id="10" creationId="{7FA87641-C6FE-F83E-67CA-E9DF536D21DF}"/>
          </ac:picMkLst>
        </pc:picChg>
        <pc:picChg chg="add del mod">
          <ac:chgData name="ZINCK Yves [CEGEE]" userId="58ab786b-eff3-4fb5-b8c5-161f6b44608b" providerId="ADAL" clId="{13F834C6-1C92-4E11-AEA8-DBD7EB7ED6C8}" dt="2023-11-30T07:42:33.550" v="1177"/>
          <ac:picMkLst>
            <pc:docMk/>
            <pc:sldMk cId="1954911072" sldId="2147379196"/>
            <ac:picMk id="11" creationId="{3CDD0393-A700-AD03-0BE1-1B1B04F3B0E8}"/>
          </ac:picMkLst>
        </pc:picChg>
        <pc:picChg chg="add del mod">
          <ac:chgData name="ZINCK Yves [CEGEE]" userId="58ab786b-eff3-4fb5-b8c5-161f6b44608b" providerId="ADAL" clId="{13F834C6-1C92-4E11-AEA8-DBD7EB7ED6C8}" dt="2023-11-30T07:42:33.550" v="1177"/>
          <ac:picMkLst>
            <pc:docMk/>
            <pc:sldMk cId="1954911072" sldId="2147379196"/>
            <ac:picMk id="16" creationId="{EB16CEED-AA74-002C-27E3-ADBFE0B3126E}"/>
          </ac:picMkLst>
        </pc:picChg>
        <pc:picChg chg="add del mod">
          <ac:chgData name="ZINCK Yves [CEGEE]" userId="58ab786b-eff3-4fb5-b8c5-161f6b44608b" providerId="ADAL" clId="{13F834C6-1C92-4E11-AEA8-DBD7EB7ED6C8}" dt="2023-11-30T07:42:33.550" v="1177"/>
          <ac:picMkLst>
            <pc:docMk/>
            <pc:sldMk cId="1954911072" sldId="2147379196"/>
            <ac:picMk id="17" creationId="{A2D952E2-25B3-BFD7-2713-F60BDF9C0BAD}"/>
          </ac:picMkLst>
        </pc:picChg>
        <pc:picChg chg="add del mod">
          <ac:chgData name="ZINCK Yves [CEGEE]" userId="58ab786b-eff3-4fb5-b8c5-161f6b44608b" providerId="ADAL" clId="{13F834C6-1C92-4E11-AEA8-DBD7EB7ED6C8}" dt="2023-11-30T07:42:33.550" v="1177"/>
          <ac:picMkLst>
            <pc:docMk/>
            <pc:sldMk cId="1954911072" sldId="2147379196"/>
            <ac:picMk id="18" creationId="{9BD8D51F-0161-50F0-6DF6-2D034BD820D9}"/>
          </ac:picMkLst>
        </pc:picChg>
        <pc:picChg chg="add del mod">
          <ac:chgData name="ZINCK Yves [CEGEE]" userId="58ab786b-eff3-4fb5-b8c5-161f6b44608b" providerId="ADAL" clId="{13F834C6-1C92-4E11-AEA8-DBD7EB7ED6C8}" dt="2023-11-30T07:42:33.550" v="1177"/>
          <ac:picMkLst>
            <pc:docMk/>
            <pc:sldMk cId="1954911072" sldId="2147379196"/>
            <ac:picMk id="19" creationId="{16365478-5342-D72C-BB15-B23181158D39}"/>
          </ac:picMkLst>
        </pc:picChg>
        <pc:picChg chg="add mod">
          <ac:chgData name="ZINCK Yves [CEGEE]" userId="58ab786b-eff3-4fb5-b8c5-161f6b44608b" providerId="ADAL" clId="{13F834C6-1C92-4E11-AEA8-DBD7EB7ED6C8}" dt="2023-11-30T07:42:42.177" v="1178"/>
          <ac:picMkLst>
            <pc:docMk/>
            <pc:sldMk cId="1954911072" sldId="2147379196"/>
            <ac:picMk id="28" creationId="{CEE3DCD5-A571-98A1-F9E3-0116380EFEC9}"/>
          </ac:picMkLst>
        </pc:picChg>
        <pc:picChg chg="add mod">
          <ac:chgData name="ZINCK Yves [CEGEE]" userId="58ab786b-eff3-4fb5-b8c5-161f6b44608b" providerId="ADAL" clId="{13F834C6-1C92-4E11-AEA8-DBD7EB7ED6C8}" dt="2023-11-30T07:42:42.177" v="1178"/>
          <ac:picMkLst>
            <pc:docMk/>
            <pc:sldMk cId="1954911072" sldId="2147379196"/>
            <ac:picMk id="29" creationId="{9C6842F1-9191-4169-B8EC-2B5F1F288CF5}"/>
          </ac:picMkLst>
        </pc:picChg>
        <pc:picChg chg="add mod">
          <ac:chgData name="ZINCK Yves [CEGEE]" userId="58ab786b-eff3-4fb5-b8c5-161f6b44608b" providerId="ADAL" clId="{13F834C6-1C92-4E11-AEA8-DBD7EB7ED6C8}" dt="2023-11-30T07:42:42.177" v="1178"/>
          <ac:picMkLst>
            <pc:docMk/>
            <pc:sldMk cId="1954911072" sldId="2147379196"/>
            <ac:picMk id="34" creationId="{49614B1B-2621-9054-4AA9-9B4010C7A042}"/>
          </ac:picMkLst>
        </pc:picChg>
        <pc:picChg chg="add mod">
          <ac:chgData name="ZINCK Yves [CEGEE]" userId="58ab786b-eff3-4fb5-b8c5-161f6b44608b" providerId="ADAL" clId="{13F834C6-1C92-4E11-AEA8-DBD7EB7ED6C8}" dt="2023-11-30T07:42:42.177" v="1178"/>
          <ac:picMkLst>
            <pc:docMk/>
            <pc:sldMk cId="1954911072" sldId="2147379196"/>
            <ac:picMk id="35" creationId="{396D66B4-378E-F618-EC60-B698FE75D2E6}"/>
          </ac:picMkLst>
        </pc:picChg>
        <pc:picChg chg="add mod">
          <ac:chgData name="ZINCK Yves [CEGEE]" userId="58ab786b-eff3-4fb5-b8c5-161f6b44608b" providerId="ADAL" clId="{13F834C6-1C92-4E11-AEA8-DBD7EB7ED6C8}" dt="2023-11-30T07:42:42.177" v="1178"/>
          <ac:picMkLst>
            <pc:docMk/>
            <pc:sldMk cId="1954911072" sldId="2147379196"/>
            <ac:picMk id="36" creationId="{FB8D4AB4-F4A2-DEED-B52A-FF97BCA6CD72}"/>
          </ac:picMkLst>
        </pc:picChg>
        <pc:picChg chg="add mod">
          <ac:chgData name="ZINCK Yves [CEGEE]" userId="58ab786b-eff3-4fb5-b8c5-161f6b44608b" providerId="ADAL" clId="{13F834C6-1C92-4E11-AEA8-DBD7EB7ED6C8}" dt="2023-11-30T07:42:42.177" v="1178"/>
          <ac:picMkLst>
            <pc:docMk/>
            <pc:sldMk cId="1954911072" sldId="2147379196"/>
            <ac:picMk id="37" creationId="{48AE55FD-BD93-4B70-AC65-64FA823F5FCC}"/>
          </ac:picMkLst>
        </pc:picChg>
        <pc:cxnChg chg="add del mod">
          <ac:chgData name="ZINCK Yves [CEGEE]" userId="58ab786b-eff3-4fb5-b8c5-161f6b44608b" providerId="ADAL" clId="{13F834C6-1C92-4E11-AEA8-DBD7EB7ED6C8}" dt="2023-11-30T07:42:33.550" v="1177"/>
          <ac:cxnSpMkLst>
            <pc:docMk/>
            <pc:sldMk cId="1954911072" sldId="2147379196"/>
            <ac:cxnSpMk id="22" creationId="{DF495294-9867-CD10-E8D7-322465B6F5BB}"/>
          </ac:cxnSpMkLst>
        </pc:cxnChg>
        <pc:cxnChg chg="add mod">
          <ac:chgData name="ZINCK Yves [CEGEE]" userId="58ab786b-eff3-4fb5-b8c5-161f6b44608b" providerId="ADAL" clId="{13F834C6-1C92-4E11-AEA8-DBD7EB7ED6C8}" dt="2023-11-30T07:42:42.177" v="1178"/>
          <ac:cxnSpMkLst>
            <pc:docMk/>
            <pc:sldMk cId="1954911072" sldId="2147379196"/>
            <ac:cxnSpMk id="40" creationId="{526E88EA-9840-1A42-75F1-E872095CC2AB}"/>
          </ac:cxnSpMkLst>
        </pc:cxnChg>
      </pc:sldChg>
      <pc:sldChg chg="addSp delSp modSp add mod">
        <pc:chgData name="ZINCK Yves [CEGEE]" userId="58ab786b-eff3-4fb5-b8c5-161f6b44608b" providerId="ADAL" clId="{13F834C6-1C92-4E11-AEA8-DBD7EB7ED6C8}" dt="2023-12-04T08:49:44.770" v="4109" actId="20577"/>
        <pc:sldMkLst>
          <pc:docMk/>
          <pc:sldMk cId="4227702057" sldId="2147379197"/>
        </pc:sldMkLst>
        <pc:spChg chg="del">
          <ac:chgData name="ZINCK Yves [CEGEE]" userId="58ab786b-eff3-4fb5-b8c5-161f6b44608b" providerId="ADAL" clId="{13F834C6-1C92-4E11-AEA8-DBD7EB7ED6C8}" dt="2023-11-30T07:44:35.119" v="1247" actId="478"/>
          <ac:spMkLst>
            <pc:docMk/>
            <pc:sldMk cId="4227702057" sldId="2147379197"/>
            <ac:spMk id="2" creationId="{30E3C147-0DFE-464B-89CC-A4F4CD6179FF}"/>
          </ac:spMkLst>
        </pc:spChg>
        <pc:spChg chg="mod">
          <ac:chgData name="ZINCK Yves [CEGEE]" userId="58ab786b-eff3-4fb5-b8c5-161f6b44608b" providerId="ADAL" clId="{13F834C6-1C92-4E11-AEA8-DBD7EB7ED6C8}" dt="2023-12-04T08:49:13.177" v="4100" actId="313"/>
          <ac:spMkLst>
            <pc:docMk/>
            <pc:sldMk cId="4227702057" sldId="2147379197"/>
            <ac:spMk id="3" creationId="{1B13247D-C9FB-4D7A-B354-116B5B6CC28E}"/>
          </ac:spMkLst>
        </pc:spChg>
        <pc:spChg chg="del">
          <ac:chgData name="ZINCK Yves [CEGEE]" userId="58ab786b-eff3-4fb5-b8c5-161f6b44608b" providerId="ADAL" clId="{13F834C6-1C92-4E11-AEA8-DBD7EB7ED6C8}" dt="2023-12-04T08:37:44.365" v="4031" actId="478"/>
          <ac:spMkLst>
            <pc:docMk/>
            <pc:sldMk cId="4227702057" sldId="2147379197"/>
            <ac:spMk id="4" creationId="{6CD000AC-A1AA-4EAE-A9FC-23C99A6100CB}"/>
          </ac:spMkLst>
        </pc:spChg>
        <pc:spChg chg="mod">
          <ac:chgData name="ZINCK Yves [CEGEE]" userId="58ab786b-eff3-4fb5-b8c5-161f6b44608b" providerId="ADAL" clId="{13F834C6-1C92-4E11-AEA8-DBD7EB7ED6C8}" dt="2023-12-04T08:49:44.770" v="4109" actId="20577"/>
          <ac:spMkLst>
            <pc:docMk/>
            <pc:sldMk cId="4227702057" sldId="2147379197"/>
            <ac:spMk id="5" creationId="{59198D41-F9A2-4C57-BE01-23398303FF8B}"/>
          </ac:spMkLst>
        </pc:spChg>
        <pc:spChg chg="add mod">
          <ac:chgData name="ZINCK Yves [CEGEE]" userId="58ab786b-eff3-4fb5-b8c5-161f6b44608b" providerId="ADAL" clId="{13F834C6-1C92-4E11-AEA8-DBD7EB7ED6C8}" dt="2023-12-04T08:37:44.365" v="4031" actId="478"/>
          <ac:spMkLst>
            <pc:docMk/>
            <pc:sldMk cId="4227702057" sldId="2147379197"/>
            <ac:spMk id="6" creationId="{90DA885E-D7A8-28A2-58F2-930485D35FA2}"/>
          </ac:spMkLst>
        </pc:spChg>
        <pc:spChg chg="add del mod">
          <ac:chgData name="ZINCK Yves [CEGEE]" userId="58ab786b-eff3-4fb5-b8c5-161f6b44608b" providerId="ADAL" clId="{13F834C6-1C92-4E11-AEA8-DBD7EB7ED6C8}" dt="2023-11-30T07:44:37.468" v="1248" actId="478"/>
          <ac:spMkLst>
            <pc:docMk/>
            <pc:sldMk cId="4227702057" sldId="2147379197"/>
            <ac:spMk id="7" creationId="{799224CB-7FC8-E714-0702-1C1860F847FD}"/>
          </ac:spMkLst>
        </pc:spChg>
        <pc:spChg chg="add del mod">
          <ac:chgData name="ZINCK Yves [CEGEE]" userId="58ab786b-eff3-4fb5-b8c5-161f6b44608b" providerId="ADAL" clId="{13F834C6-1C92-4E11-AEA8-DBD7EB7ED6C8}" dt="2023-12-04T08:49:16.583" v="4101" actId="478"/>
          <ac:spMkLst>
            <pc:docMk/>
            <pc:sldMk cId="4227702057" sldId="2147379197"/>
            <ac:spMk id="8" creationId="{9E0C4497-D5F2-56E8-C004-9EB8FE0D6894}"/>
          </ac:spMkLst>
        </pc:spChg>
        <pc:spChg chg="add mod">
          <ac:chgData name="ZINCK Yves [CEGEE]" userId="58ab786b-eff3-4fb5-b8c5-161f6b44608b" providerId="ADAL" clId="{13F834C6-1C92-4E11-AEA8-DBD7EB7ED6C8}" dt="2023-12-04T08:35:27.182" v="4013" actId="20577"/>
          <ac:spMkLst>
            <pc:docMk/>
            <pc:sldMk cId="4227702057" sldId="2147379197"/>
            <ac:spMk id="9" creationId="{9FBF347A-3F0D-0A63-C9BF-875FACE4571F}"/>
          </ac:spMkLst>
        </pc:spChg>
      </pc:sldChg>
      <pc:sldChg chg="addSp delSp modSp add mod">
        <pc:chgData name="ZINCK Yves [CEGEE]" userId="58ab786b-eff3-4fb5-b8c5-161f6b44608b" providerId="ADAL" clId="{13F834C6-1C92-4E11-AEA8-DBD7EB7ED6C8}" dt="2023-12-04T08:49:50.991" v="4111" actId="20577"/>
        <pc:sldMkLst>
          <pc:docMk/>
          <pc:sldMk cId="174272281" sldId="2147379198"/>
        </pc:sldMkLst>
        <pc:spChg chg="del">
          <ac:chgData name="ZINCK Yves [CEGEE]" userId="58ab786b-eff3-4fb5-b8c5-161f6b44608b" providerId="ADAL" clId="{13F834C6-1C92-4E11-AEA8-DBD7EB7ED6C8}" dt="2023-11-30T08:19:41.644" v="1323" actId="478"/>
          <ac:spMkLst>
            <pc:docMk/>
            <pc:sldMk cId="174272281" sldId="2147379198"/>
            <ac:spMk id="2" creationId="{30E3C147-0DFE-464B-89CC-A4F4CD6179FF}"/>
          </ac:spMkLst>
        </pc:spChg>
        <pc:spChg chg="mod">
          <ac:chgData name="ZINCK Yves [CEGEE]" userId="58ab786b-eff3-4fb5-b8c5-161f6b44608b" providerId="ADAL" clId="{13F834C6-1C92-4E11-AEA8-DBD7EB7ED6C8}" dt="2023-12-04T08:48:56.313" v="4090" actId="20577"/>
          <ac:spMkLst>
            <pc:docMk/>
            <pc:sldMk cId="174272281" sldId="2147379198"/>
            <ac:spMk id="3" creationId="{1B13247D-C9FB-4D7A-B354-116B5B6CC28E}"/>
          </ac:spMkLst>
        </pc:spChg>
        <pc:spChg chg="del">
          <ac:chgData name="ZINCK Yves [CEGEE]" userId="58ab786b-eff3-4fb5-b8c5-161f6b44608b" providerId="ADAL" clId="{13F834C6-1C92-4E11-AEA8-DBD7EB7ED6C8}" dt="2023-12-04T08:37:48.032" v="4032" actId="478"/>
          <ac:spMkLst>
            <pc:docMk/>
            <pc:sldMk cId="174272281" sldId="2147379198"/>
            <ac:spMk id="4" creationId="{6CD000AC-A1AA-4EAE-A9FC-23C99A6100CB}"/>
          </ac:spMkLst>
        </pc:spChg>
        <pc:spChg chg="mod">
          <ac:chgData name="ZINCK Yves [CEGEE]" userId="58ab786b-eff3-4fb5-b8c5-161f6b44608b" providerId="ADAL" clId="{13F834C6-1C92-4E11-AEA8-DBD7EB7ED6C8}" dt="2023-12-04T08:49:50.991" v="4111" actId="20577"/>
          <ac:spMkLst>
            <pc:docMk/>
            <pc:sldMk cId="174272281" sldId="2147379198"/>
            <ac:spMk id="5" creationId="{59198D41-F9A2-4C57-BE01-23398303FF8B}"/>
          </ac:spMkLst>
        </pc:spChg>
        <pc:spChg chg="add mod">
          <ac:chgData name="ZINCK Yves [CEGEE]" userId="58ab786b-eff3-4fb5-b8c5-161f6b44608b" providerId="ADAL" clId="{13F834C6-1C92-4E11-AEA8-DBD7EB7ED6C8}" dt="2023-12-04T08:37:48.032" v="4032" actId="478"/>
          <ac:spMkLst>
            <pc:docMk/>
            <pc:sldMk cId="174272281" sldId="2147379198"/>
            <ac:spMk id="6" creationId="{B5278797-647B-4305-44C2-D4156A52AF92}"/>
          </ac:spMkLst>
        </pc:spChg>
        <pc:spChg chg="add del mod">
          <ac:chgData name="ZINCK Yves [CEGEE]" userId="58ab786b-eff3-4fb5-b8c5-161f6b44608b" providerId="ADAL" clId="{13F834C6-1C92-4E11-AEA8-DBD7EB7ED6C8}" dt="2023-11-30T08:19:43.512" v="1324" actId="478"/>
          <ac:spMkLst>
            <pc:docMk/>
            <pc:sldMk cId="174272281" sldId="2147379198"/>
            <ac:spMk id="7" creationId="{393D90C8-0123-3A32-3297-F5C36B72BD74}"/>
          </ac:spMkLst>
        </pc:spChg>
        <pc:spChg chg="add del mod">
          <ac:chgData name="ZINCK Yves [CEGEE]" userId="58ab786b-eff3-4fb5-b8c5-161f6b44608b" providerId="ADAL" clId="{13F834C6-1C92-4E11-AEA8-DBD7EB7ED6C8}" dt="2023-11-30T08:43:15.549" v="1365" actId="478"/>
          <ac:spMkLst>
            <pc:docMk/>
            <pc:sldMk cId="174272281" sldId="2147379198"/>
            <ac:spMk id="8" creationId="{54731EBE-4159-7E8D-22BE-9A671CA13165}"/>
          </ac:spMkLst>
        </pc:spChg>
        <pc:spChg chg="add del mod">
          <ac:chgData name="ZINCK Yves [CEGEE]" userId="58ab786b-eff3-4fb5-b8c5-161f6b44608b" providerId="ADAL" clId="{13F834C6-1C92-4E11-AEA8-DBD7EB7ED6C8}" dt="2023-11-30T08:43:21.252" v="1367" actId="478"/>
          <ac:spMkLst>
            <pc:docMk/>
            <pc:sldMk cId="174272281" sldId="2147379198"/>
            <ac:spMk id="10" creationId="{ABB57284-7BD6-B712-C525-B04C24DC706D}"/>
          </ac:spMkLst>
        </pc:spChg>
        <pc:spChg chg="add del mod">
          <ac:chgData name="ZINCK Yves [CEGEE]" userId="58ab786b-eff3-4fb5-b8c5-161f6b44608b" providerId="ADAL" clId="{13F834C6-1C92-4E11-AEA8-DBD7EB7ED6C8}" dt="2023-11-30T08:45:19.072" v="1374" actId="478"/>
          <ac:spMkLst>
            <pc:docMk/>
            <pc:sldMk cId="174272281" sldId="2147379198"/>
            <ac:spMk id="11" creationId="{7C6AB868-E42B-49DD-B03D-F052783573E8}"/>
          </ac:spMkLst>
        </pc:spChg>
        <pc:spChg chg="add mod">
          <ac:chgData name="ZINCK Yves [CEGEE]" userId="58ab786b-eff3-4fb5-b8c5-161f6b44608b" providerId="ADAL" clId="{13F834C6-1C92-4E11-AEA8-DBD7EB7ED6C8}" dt="2023-11-30T08:44:11.776" v="1373" actId="207"/>
          <ac:spMkLst>
            <pc:docMk/>
            <pc:sldMk cId="174272281" sldId="2147379198"/>
            <ac:spMk id="12" creationId="{D88B3AF8-1336-4800-B58D-519D820DB50B}"/>
          </ac:spMkLst>
        </pc:spChg>
        <pc:spChg chg="add mod">
          <ac:chgData name="ZINCK Yves [CEGEE]" userId="58ab786b-eff3-4fb5-b8c5-161f6b44608b" providerId="ADAL" clId="{13F834C6-1C92-4E11-AEA8-DBD7EB7ED6C8}" dt="2023-11-30T08:51:58.680" v="1458"/>
          <ac:spMkLst>
            <pc:docMk/>
            <pc:sldMk cId="174272281" sldId="2147379198"/>
            <ac:spMk id="14" creationId="{41CB65E2-C8CD-AA97-0C3E-7DFB9E08A9E2}"/>
          </ac:spMkLst>
        </pc:spChg>
        <pc:picChg chg="add del mod">
          <ac:chgData name="ZINCK Yves [CEGEE]" userId="58ab786b-eff3-4fb5-b8c5-161f6b44608b" providerId="ADAL" clId="{13F834C6-1C92-4E11-AEA8-DBD7EB7ED6C8}" dt="2023-11-30T08:43:16.359" v="1366" actId="478"/>
          <ac:picMkLst>
            <pc:docMk/>
            <pc:sldMk cId="174272281" sldId="2147379198"/>
            <ac:picMk id="9" creationId="{9CF872C8-72FE-79F8-6409-B500101886D9}"/>
          </ac:picMkLst>
        </pc:picChg>
        <pc:picChg chg="add mod">
          <ac:chgData name="ZINCK Yves [CEGEE]" userId="58ab786b-eff3-4fb5-b8c5-161f6b44608b" providerId="ADAL" clId="{13F834C6-1C92-4E11-AEA8-DBD7EB7ED6C8}" dt="2023-11-30T08:52:04.940" v="1459" actId="14100"/>
          <ac:picMkLst>
            <pc:docMk/>
            <pc:sldMk cId="174272281" sldId="2147379198"/>
            <ac:picMk id="13" creationId="{3D0BF4A1-E727-1B55-649B-A33FBAD15D36}"/>
          </ac:picMkLst>
        </pc:picChg>
      </pc:sldChg>
      <pc:sldChg chg="add del">
        <pc:chgData name="ZINCK Yves [CEGEE]" userId="58ab786b-eff3-4fb5-b8c5-161f6b44608b" providerId="ADAL" clId="{13F834C6-1C92-4E11-AEA8-DBD7EB7ED6C8}" dt="2023-11-30T08:54:15.461" v="1460" actId="47"/>
        <pc:sldMkLst>
          <pc:docMk/>
          <pc:sldMk cId="203611940" sldId="2147379199"/>
        </pc:sldMkLst>
      </pc:sldChg>
      <pc:sldChg chg="modSp add mod ord">
        <pc:chgData name="ZINCK Yves [CEGEE]" userId="58ab786b-eff3-4fb5-b8c5-161f6b44608b" providerId="ADAL" clId="{13F834C6-1C92-4E11-AEA8-DBD7EB7ED6C8}" dt="2023-12-01T10:50:22.972" v="3396"/>
        <pc:sldMkLst>
          <pc:docMk/>
          <pc:sldMk cId="830840588" sldId="2147379199"/>
        </pc:sldMkLst>
        <pc:spChg chg="mod">
          <ac:chgData name="ZINCK Yves [CEGEE]" userId="58ab786b-eff3-4fb5-b8c5-161f6b44608b" providerId="ADAL" clId="{13F834C6-1C92-4E11-AEA8-DBD7EB7ED6C8}" dt="2023-12-01T10:50:22.972" v="3396"/>
          <ac:spMkLst>
            <pc:docMk/>
            <pc:sldMk cId="830840588" sldId="2147379199"/>
            <ac:spMk id="2" creationId="{7184BBA0-D874-4088-9322-89D4D1A17B8F}"/>
          </ac:spMkLst>
        </pc:spChg>
      </pc:sldChg>
      <pc:sldChg chg="add del">
        <pc:chgData name="ZINCK Yves [CEGEE]" userId="58ab786b-eff3-4fb5-b8c5-161f6b44608b" providerId="ADAL" clId="{13F834C6-1C92-4E11-AEA8-DBD7EB7ED6C8}" dt="2023-11-30T08:54:15.690" v="1461" actId="47"/>
        <pc:sldMkLst>
          <pc:docMk/>
          <pc:sldMk cId="1252130338" sldId="2147379200"/>
        </pc:sldMkLst>
      </pc:sldChg>
      <pc:sldChg chg="modSp add mod ord">
        <pc:chgData name="ZINCK Yves [CEGEE]" userId="58ab786b-eff3-4fb5-b8c5-161f6b44608b" providerId="ADAL" clId="{13F834C6-1C92-4E11-AEA8-DBD7EB7ED6C8}" dt="2023-12-01T10:50:30.595" v="3398"/>
        <pc:sldMkLst>
          <pc:docMk/>
          <pc:sldMk cId="3968104452" sldId="2147379200"/>
        </pc:sldMkLst>
        <pc:spChg chg="mod">
          <ac:chgData name="ZINCK Yves [CEGEE]" userId="58ab786b-eff3-4fb5-b8c5-161f6b44608b" providerId="ADAL" clId="{13F834C6-1C92-4E11-AEA8-DBD7EB7ED6C8}" dt="2023-12-01T10:50:30.595" v="3398"/>
          <ac:spMkLst>
            <pc:docMk/>
            <pc:sldMk cId="3968104452" sldId="2147379200"/>
            <ac:spMk id="2" creationId="{7184BBA0-D874-4088-9322-89D4D1A17B8F}"/>
          </ac:spMkLst>
        </pc:spChg>
      </pc:sldChg>
      <pc:sldChg chg="modSp add mod ord">
        <pc:chgData name="ZINCK Yves [CEGEE]" userId="58ab786b-eff3-4fb5-b8c5-161f6b44608b" providerId="ADAL" clId="{13F834C6-1C92-4E11-AEA8-DBD7EB7ED6C8}" dt="2023-12-01T10:50:35.460" v="3400"/>
        <pc:sldMkLst>
          <pc:docMk/>
          <pc:sldMk cId="2475500812" sldId="2147379201"/>
        </pc:sldMkLst>
        <pc:spChg chg="mod">
          <ac:chgData name="ZINCK Yves [CEGEE]" userId="58ab786b-eff3-4fb5-b8c5-161f6b44608b" providerId="ADAL" clId="{13F834C6-1C92-4E11-AEA8-DBD7EB7ED6C8}" dt="2023-12-01T10:50:35.460" v="3400"/>
          <ac:spMkLst>
            <pc:docMk/>
            <pc:sldMk cId="2475500812" sldId="2147379201"/>
            <ac:spMk id="2" creationId="{7184BBA0-D874-4088-9322-89D4D1A17B8F}"/>
          </ac:spMkLst>
        </pc:spChg>
      </pc:sldChg>
      <pc:sldChg chg="add del">
        <pc:chgData name="ZINCK Yves [CEGEE]" userId="58ab786b-eff3-4fb5-b8c5-161f6b44608b" providerId="ADAL" clId="{13F834C6-1C92-4E11-AEA8-DBD7EB7ED6C8}" dt="2023-11-30T08:54:17.011" v="1462" actId="47"/>
        <pc:sldMkLst>
          <pc:docMk/>
          <pc:sldMk cId="3261954873" sldId="2147379201"/>
        </pc:sldMkLst>
      </pc:sldChg>
      <pc:sldChg chg="modSp add mod ord">
        <pc:chgData name="ZINCK Yves [CEGEE]" userId="58ab786b-eff3-4fb5-b8c5-161f6b44608b" providerId="ADAL" clId="{13F834C6-1C92-4E11-AEA8-DBD7EB7ED6C8}" dt="2023-12-01T10:50:41.132" v="3402"/>
        <pc:sldMkLst>
          <pc:docMk/>
          <pc:sldMk cId="438590711" sldId="2147379202"/>
        </pc:sldMkLst>
        <pc:spChg chg="mod">
          <ac:chgData name="ZINCK Yves [CEGEE]" userId="58ab786b-eff3-4fb5-b8c5-161f6b44608b" providerId="ADAL" clId="{13F834C6-1C92-4E11-AEA8-DBD7EB7ED6C8}" dt="2023-12-01T10:50:41.132" v="3402"/>
          <ac:spMkLst>
            <pc:docMk/>
            <pc:sldMk cId="438590711" sldId="2147379202"/>
            <ac:spMk id="2" creationId="{7184BBA0-D874-4088-9322-89D4D1A17B8F}"/>
          </ac:spMkLst>
        </pc:spChg>
      </pc:sldChg>
      <pc:sldChg chg="add del">
        <pc:chgData name="ZINCK Yves [CEGEE]" userId="58ab786b-eff3-4fb5-b8c5-161f6b44608b" providerId="ADAL" clId="{13F834C6-1C92-4E11-AEA8-DBD7EB7ED6C8}" dt="2023-11-30T08:54:17.185" v="1463" actId="47"/>
        <pc:sldMkLst>
          <pc:docMk/>
          <pc:sldMk cId="2279779104" sldId="2147379202"/>
        </pc:sldMkLst>
      </pc:sldChg>
      <pc:sldChg chg="add del">
        <pc:chgData name="ZINCK Yves [CEGEE]" userId="58ab786b-eff3-4fb5-b8c5-161f6b44608b" providerId="ADAL" clId="{13F834C6-1C92-4E11-AEA8-DBD7EB7ED6C8}" dt="2023-11-30T08:54:18.315" v="1464" actId="47"/>
        <pc:sldMkLst>
          <pc:docMk/>
          <pc:sldMk cId="81899693" sldId="2147379203"/>
        </pc:sldMkLst>
      </pc:sldChg>
      <pc:sldChg chg="modSp add mod ord">
        <pc:chgData name="ZINCK Yves [CEGEE]" userId="58ab786b-eff3-4fb5-b8c5-161f6b44608b" providerId="ADAL" clId="{13F834C6-1C92-4E11-AEA8-DBD7EB7ED6C8}" dt="2023-12-01T10:50:46.093" v="3404"/>
        <pc:sldMkLst>
          <pc:docMk/>
          <pc:sldMk cId="678127436" sldId="2147379203"/>
        </pc:sldMkLst>
        <pc:spChg chg="mod">
          <ac:chgData name="ZINCK Yves [CEGEE]" userId="58ab786b-eff3-4fb5-b8c5-161f6b44608b" providerId="ADAL" clId="{13F834C6-1C92-4E11-AEA8-DBD7EB7ED6C8}" dt="2023-12-01T10:50:46.093" v="3404"/>
          <ac:spMkLst>
            <pc:docMk/>
            <pc:sldMk cId="678127436" sldId="2147379203"/>
            <ac:spMk id="2" creationId="{7184BBA0-D874-4088-9322-89D4D1A17B8F}"/>
          </ac:spMkLst>
        </pc:spChg>
      </pc:sldChg>
      <pc:sldChg chg="addSp delSp modSp add mod ord">
        <pc:chgData name="ZINCK Yves [CEGEE]" userId="58ab786b-eff3-4fb5-b8c5-161f6b44608b" providerId="ADAL" clId="{13F834C6-1C92-4E11-AEA8-DBD7EB7ED6C8}" dt="2023-12-04T08:49:56.824" v="4113" actId="20577"/>
        <pc:sldMkLst>
          <pc:docMk/>
          <pc:sldMk cId="666181435" sldId="2147379204"/>
        </pc:sldMkLst>
        <pc:spChg chg="mod">
          <ac:chgData name="ZINCK Yves [CEGEE]" userId="58ab786b-eff3-4fb5-b8c5-161f6b44608b" providerId="ADAL" clId="{13F834C6-1C92-4E11-AEA8-DBD7EB7ED6C8}" dt="2023-12-01T10:30:56.979" v="1826" actId="20577"/>
          <ac:spMkLst>
            <pc:docMk/>
            <pc:sldMk cId="666181435" sldId="2147379204"/>
            <ac:spMk id="3" creationId="{1B13247D-C9FB-4D7A-B354-116B5B6CC28E}"/>
          </ac:spMkLst>
        </pc:spChg>
        <pc:spChg chg="del">
          <ac:chgData name="ZINCK Yves [CEGEE]" userId="58ab786b-eff3-4fb5-b8c5-161f6b44608b" providerId="ADAL" clId="{13F834C6-1C92-4E11-AEA8-DBD7EB7ED6C8}" dt="2023-12-04T08:37:51.920" v="4033" actId="478"/>
          <ac:spMkLst>
            <pc:docMk/>
            <pc:sldMk cId="666181435" sldId="2147379204"/>
            <ac:spMk id="4" creationId="{6CD000AC-A1AA-4EAE-A9FC-23C99A6100CB}"/>
          </ac:spMkLst>
        </pc:spChg>
        <pc:spChg chg="mod">
          <ac:chgData name="ZINCK Yves [CEGEE]" userId="58ab786b-eff3-4fb5-b8c5-161f6b44608b" providerId="ADAL" clId="{13F834C6-1C92-4E11-AEA8-DBD7EB7ED6C8}" dt="2023-12-04T08:49:56.824" v="4113" actId="20577"/>
          <ac:spMkLst>
            <pc:docMk/>
            <pc:sldMk cId="666181435" sldId="2147379204"/>
            <ac:spMk id="5" creationId="{59198D41-F9A2-4C57-BE01-23398303FF8B}"/>
          </ac:spMkLst>
        </pc:spChg>
        <pc:spChg chg="add del mod">
          <ac:chgData name="ZINCK Yves [CEGEE]" userId="58ab786b-eff3-4fb5-b8c5-161f6b44608b" providerId="ADAL" clId="{13F834C6-1C92-4E11-AEA8-DBD7EB7ED6C8}" dt="2023-12-01T10:44:38.313" v="2728"/>
          <ac:spMkLst>
            <pc:docMk/>
            <pc:sldMk cId="666181435" sldId="2147379204"/>
            <ac:spMk id="6" creationId="{F74109DE-EDDC-B7D5-C93C-AB9C97BFA8EC}"/>
          </ac:spMkLst>
        </pc:spChg>
        <pc:spChg chg="add mod">
          <ac:chgData name="ZINCK Yves [CEGEE]" userId="58ab786b-eff3-4fb5-b8c5-161f6b44608b" providerId="ADAL" clId="{13F834C6-1C92-4E11-AEA8-DBD7EB7ED6C8}" dt="2023-12-04T08:30:21.904" v="3641" actId="20577"/>
          <ac:spMkLst>
            <pc:docMk/>
            <pc:sldMk cId="666181435" sldId="2147379204"/>
            <ac:spMk id="7" creationId="{FF573004-5998-CB63-3562-DE7B256C34E3}"/>
          </ac:spMkLst>
        </pc:spChg>
        <pc:spChg chg="add mod">
          <ac:chgData name="ZINCK Yves [CEGEE]" userId="58ab786b-eff3-4fb5-b8c5-161f6b44608b" providerId="ADAL" clId="{13F834C6-1C92-4E11-AEA8-DBD7EB7ED6C8}" dt="2023-12-01T10:45:00.006" v="2737" actId="1582"/>
          <ac:spMkLst>
            <pc:docMk/>
            <pc:sldMk cId="666181435" sldId="2147379204"/>
            <ac:spMk id="8" creationId="{37EDBC7D-AB2B-C19A-01C1-E18EB50B818F}"/>
          </ac:spMkLst>
        </pc:spChg>
        <pc:spChg chg="add mod">
          <ac:chgData name="ZINCK Yves [CEGEE]" userId="58ab786b-eff3-4fb5-b8c5-161f6b44608b" providerId="ADAL" clId="{13F834C6-1C92-4E11-AEA8-DBD7EB7ED6C8}" dt="2023-12-04T08:37:51.920" v="4033" actId="478"/>
          <ac:spMkLst>
            <pc:docMk/>
            <pc:sldMk cId="666181435" sldId="2147379204"/>
            <ac:spMk id="9" creationId="{62964B71-EED3-3D7E-FD0F-4130FD9060F2}"/>
          </ac:spMkLst>
        </pc:spChg>
        <pc:spChg chg="mod">
          <ac:chgData name="ZINCK Yves [CEGEE]" userId="58ab786b-eff3-4fb5-b8c5-161f6b44608b" providerId="ADAL" clId="{13F834C6-1C92-4E11-AEA8-DBD7EB7ED6C8}" dt="2023-12-04T08:35:48.987" v="4016" actId="20577"/>
          <ac:spMkLst>
            <pc:docMk/>
            <pc:sldMk cId="666181435" sldId="2147379204"/>
            <ac:spMk id="12" creationId="{D88B3AF8-1336-4800-B58D-519D820DB50B}"/>
          </ac:spMkLst>
        </pc:spChg>
        <pc:spChg chg="del">
          <ac:chgData name="ZINCK Yves [CEGEE]" userId="58ab786b-eff3-4fb5-b8c5-161f6b44608b" providerId="ADAL" clId="{13F834C6-1C92-4E11-AEA8-DBD7EB7ED6C8}" dt="2023-12-01T10:31:01.563" v="1829" actId="478"/>
          <ac:spMkLst>
            <pc:docMk/>
            <pc:sldMk cId="666181435" sldId="2147379204"/>
            <ac:spMk id="14" creationId="{41CB65E2-C8CD-AA97-0C3E-7DFB9E08A9E2}"/>
          </ac:spMkLst>
        </pc:spChg>
        <pc:picChg chg="add mod">
          <ac:chgData name="ZINCK Yves [CEGEE]" userId="58ab786b-eff3-4fb5-b8c5-161f6b44608b" providerId="ADAL" clId="{13F834C6-1C92-4E11-AEA8-DBD7EB7ED6C8}" dt="2023-12-01T10:44:53.575" v="2736" actId="1582"/>
          <ac:picMkLst>
            <pc:docMk/>
            <pc:sldMk cId="666181435" sldId="2147379204"/>
            <ac:picMk id="2" creationId="{3BA778D8-8307-0D7B-7025-2F3648B7CCF2}"/>
          </ac:picMkLst>
        </pc:picChg>
        <pc:picChg chg="del mod">
          <ac:chgData name="ZINCK Yves [CEGEE]" userId="58ab786b-eff3-4fb5-b8c5-161f6b44608b" providerId="ADAL" clId="{13F834C6-1C92-4E11-AEA8-DBD7EB7ED6C8}" dt="2023-12-01T10:30:58.983" v="1828" actId="478"/>
          <ac:picMkLst>
            <pc:docMk/>
            <pc:sldMk cId="666181435" sldId="2147379204"/>
            <ac:picMk id="13" creationId="{3D0BF4A1-E727-1B55-649B-A33FBAD15D36}"/>
          </ac:picMkLst>
        </pc:picChg>
        <pc:cxnChg chg="add mod">
          <ac:chgData name="ZINCK Yves [CEGEE]" userId="58ab786b-eff3-4fb5-b8c5-161f6b44608b" providerId="ADAL" clId="{13F834C6-1C92-4E11-AEA8-DBD7EB7ED6C8}" dt="2023-12-01T10:45:39.389" v="2741" actId="14100"/>
          <ac:cxnSpMkLst>
            <pc:docMk/>
            <pc:sldMk cId="666181435" sldId="2147379204"/>
            <ac:cxnSpMk id="10" creationId="{E23EA3E9-6FA1-EC53-AFFA-9DEC37468599}"/>
          </ac:cxnSpMkLst>
        </pc:cxnChg>
      </pc:sldChg>
      <pc:sldChg chg="add del">
        <pc:chgData name="ZINCK Yves [CEGEE]" userId="58ab786b-eff3-4fb5-b8c5-161f6b44608b" providerId="ADAL" clId="{13F834C6-1C92-4E11-AEA8-DBD7EB7ED6C8}" dt="2023-11-30T08:54:18.481" v="1465" actId="47"/>
        <pc:sldMkLst>
          <pc:docMk/>
          <pc:sldMk cId="795931573" sldId="2147379204"/>
        </pc:sldMkLst>
      </pc:sldChg>
      <pc:sldChg chg="delSp modSp add mod">
        <pc:chgData name="ZINCK Yves [CEGEE]" userId="58ab786b-eff3-4fb5-b8c5-161f6b44608b" providerId="ADAL" clId="{13F834C6-1C92-4E11-AEA8-DBD7EB7ED6C8}" dt="2023-12-04T08:52:52.732" v="4432" actId="14100"/>
        <pc:sldMkLst>
          <pc:docMk/>
          <pc:sldMk cId="259884227" sldId="2147379205"/>
        </pc:sldMkLst>
        <pc:spChg chg="mod">
          <ac:chgData name="ZINCK Yves [CEGEE]" userId="58ab786b-eff3-4fb5-b8c5-161f6b44608b" providerId="ADAL" clId="{13F834C6-1C92-4E11-AEA8-DBD7EB7ED6C8}" dt="2023-12-04T08:52:52.732" v="4432" actId="14100"/>
          <ac:spMkLst>
            <pc:docMk/>
            <pc:sldMk cId="259884227" sldId="2147379205"/>
            <ac:spMk id="7" creationId="{FF573004-5998-CB63-3562-DE7B256C34E3}"/>
          </ac:spMkLst>
        </pc:spChg>
        <pc:spChg chg="del">
          <ac:chgData name="ZINCK Yves [CEGEE]" userId="58ab786b-eff3-4fb5-b8c5-161f6b44608b" providerId="ADAL" clId="{13F834C6-1C92-4E11-AEA8-DBD7EB7ED6C8}" dt="2023-12-04T08:52:49.505" v="4431" actId="478"/>
          <ac:spMkLst>
            <pc:docMk/>
            <pc:sldMk cId="259884227" sldId="2147379205"/>
            <ac:spMk id="8" creationId="{37EDBC7D-AB2B-C19A-01C1-E18EB50B818F}"/>
          </ac:spMkLst>
        </pc:spChg>
        <pc:spChg chg="mod">
          <ac:chgData name="ZINCK Yves [CEGEE]" userId="58ab786b-eff3-4fb5-b8c5-161f6b44608b" providerId="ADAL" clId="{13F834C6-1C92-4E11-AEA8-DBD7EB7ED6C8}" dt="2023-12-04T08:52:43.033" v="4428" actId="5793"/>
          <ac:spMkLst>
            <pc:docMk/>
            <pc:sldMk cId="259884227" sldId="2147379205"/>
            <ac:spMk id="12" creationId="{D88B3AF8-1336-4800-B58D-519D820DB50B}"/>
          </ac:spMkLst>
        </pc:spChg>
        <pc:picChg chg="del">
          <ac:chgData name="ZINCK Yves [CEGEE]" userId="58ab786b-eff3-4fb5-b8c5-161f6b44608b" providerId="ADAL" clId="{13F834C6-1C92-4E11-AEA8-DBD7EB7ED6C8}" dt="2023-12-04T08:52:48.827" v="4430" actId="478"/>
          <ac:picMkLst>
            <pc:docMk/>
            <pc:sldMk cId="259884227" sldId="2147379205"/>
            <ac:picMk id="2" creationId="{3BA778D8-8307-0D7B-7025-2F3648B7CCF2}"/>
          </ac:picMkLst>
        </pc:picChg>
        <pc:cxnChg chg="del">
          <ac:chgData name="ZINCK Yves [CEGEE]" userId="58ab786b-eff3-4fb5-b8c5-161f6b44608b" providerId="ADAL" clId="{13F834C6-1C92-4E11-AEA8-DBD7EB7ED6C8}" dt="2023-12-04T08:52:46.929" v="4429" actId="478"/>
          <ac:cxnSpMkLst>
            <pc:docMk/>
            <pc:sldMk cId="259884227" sldId="2147379205"/>
            <ac:cxnSpMk id="10" creationId="{E23EA3E9-6FA1-EC53-AFFA-9DEC37468599}"/>
          </ac:cxnSpMkLst>
        </pc:cxnChg>
      </pc:sldChg>
      <pc:sldChg chg="add del">
        <pc:chgData name="ZINCK Yves [CEGEE]" userId="58ab786b-eff3-4fb5-b8c5-161f6b44608b" providerId="ADAL" clId="{13F834C6-1C92-4E11-AEA8-DBD7EB7ED6C8}" dt="2023-11-30T09:29:36.277" v="1538" actId="47"/>
        <pc:sldMkLst>
          <pc:docMk/>
          <pc:sldMk cId="3566037030" sldId="2147379205"/>
        </pc:sldMkLst>
      </pc:sldChg>
      <pc:sldChg chg="add del">
        <pc:chgData name="ZINCK Yves [CEGEE]" userId="58ab786b-eff3-4fb5-b8c5-161f6b44608b" providerId="ADAL" clId="{13F834C6-1C92-4E11-AEA8-DBD7EB7ED6C8}" dt="2023-11-30T09:29:37.283" v="1539" actId="47"/>
        <pc:sldMkLst>
          <pc:docMk/>
          <pc:sldMk cId="212329319" sldId="2147379206"/>
        </pc:sldMkLst>
      </pc:sldChg>
      <pc:sldChg chg="del">
        <pc:chgData name="ZINCK Yves [CEGEE]" userId="58ab786b-eff3-4fb5-b8c5-161f6b44608b" providerId="ADAL" clId="{13F834C6-1C92-4E11-AEA8-DBD7EB7ED6C8}" dt="2023-11-30T08:50:51.881" v="1457" actId="47"/>
        <pc:sldMkLst>
          <pc:docMk/>
          <pc:sldMk cId="3585792331" sldId="2147379207"/>
        </pc:sldMkLst>
      </pc:sldChg>
      <pc:sldMasterChg chg="delSldLayout modSldLayout">
        <pc:chgData name="ZINCK Yves [CEGEE]" userId="58ab786b-eff3-4fb5-b8c5-161f6b44608b" providerId="ADAL" clId="{13F834C6-1C92-4E11-AEA8-DBD7EB7ED6C8}" dt="2023-12-04T08:37:24.479" v="4027"/>
        <pc:sldMasterMkLst>
          <pc:docMk/>
          <pc:sldMasterMk cId="4183690594" sldId="2147483648"/>
        </pc:sldMasterMkLst>
        <pc:sldLayoutChg chg="modSp mod">
          <pc:chgData name="ZINCK Yves [CEGEE]" userId="58ab786b-eff3-4fb5-b8c5-161f6b44608b" providerId="ADAL" clId="{13F834C6-1C92-4E11-AEA8-DBD7EB7ED6C8}" dt="2023-12-04T08:36:36.371" v="4025"/>
          <pc:sldLayoutMkLst>
            <pc:docMk/>
            <pc:sldMasterMk cId="4183690594" sldId="2147483648"/>
            <pc:sldLayoutMk cId="887735331" sldId="2147483656"/>
          </pc:sldLayoutMkLst>
          <pc:spChg chg="mod">
            <ac:chgData name="ZINCK Yves [CEGEE]" userId="58ab786b-eff3-4fb5-b8c5-161f6b44608b" providerId="ADAL" clId="{13F834C6-1C92-4E11-AEA8-DBD7EB7ED6C8}" dt="2023-12-04T08:36:36.371" v="4025"/>
            <ac:spMkLst>
              <pc:docMk/>
              <pc:sldMasterMk cId="4183690594" sldId="2147483648"/>
              <pc:sldLayoutMk cId="887735331" sldId="2147483656"/>
              <ac:spMk id="12" creationId="{00000000-0000-0000-0000-000000000000}"/>
            </ac:spMkLst>
          </pc:spChg>
        </pc:sldLayoutChg>
        <pc:sldLayoutChg chg="modSp mod">
          <pc:chgData name="ZINCK Yves [CEGEE]" userId="58ab786b-eff3-4fb5-b8c5-161f6b44608b" providerId="ADAL" clId="{13F834C6-1C92-4E11-AEA8-DBD7EB7ED6C8}" dt="2023-12-04T08:36:40.830" v="4026"/>
          <pc:sldLayoutMkLst>
            <pc:docMk/>
            <pc:sldMasterMk cId="4183690594" sldId="2147483648"/>
            <pc:sldLayoutMk cId="4083465071" sldId="2147483675"/>
          </pc:sldLayoutMkLst>
          <pc:spChg chg="mod">
            <ac:chgData name="ZINCK Yves [CEGEE]" userId="58ab786b-eff3-4fb5-b8c5-161f6b44608b" providerId="ADAL" clId="{13F834C6-1C92-4E11-AEA8-DBD7EB7ED6C8}" dt="2023-12-04T08:36:40.830" v="4026"/>
            <ac:spMkLst>
              <pc:docMk/>
              <pc:sldMasterMk cId="4183690594" sldId="2147483648"/>
              <pc:sldLayoutMk cId="4083465071" sldId="2147483675"/>
              <ac:spMk id="4" creationId="{00000000-0000-0000-0000-000000000000}"/>
            </ac:spMkLst>
          </pc:spChg>
        </pc:sldLayoutChg>
        <pc:sldLayoutChg chg="addSp modSp">
          <pc:chgData name="ZINCK Yves [CEGEE]" userId="58ab786b-eff3-4fb5-b8c5-161f6b44608b" providerId="ADAL" clId="{13F834C6-1C92-4E11-AEA8-DBD7EB7ED6C8}" dt="2023-12-04T08:37:24.479" v="4027"/>
          <pc:sldLayoutMkLst>
            <pc:docMk/>
            <pc:sldMasterMk cId="4183690594" sldId="2147483648"/>
            <pc:sldLayoutMk cId="1618943883" sldId="2147483682"/>
          </pc:sldLayoutMkLst>
          <pc:spChg chg="add mod">
            <ac:chgData name="ZINCK Yves [CEGEE]" userId="58ab786b-eff3-4fb5-b8c5-161f6b44608b" providerId="ADAL" clId="{13F834C6-1C92-4E11-AEA8-DBD7EB7ED6C8}" dt="2023-12-04T08:37:24.479" v="4027"/>
            <ac:spMkLst>
              <pc:docMk/>
              <pc:sldMasterMk cId="4183690594" sldId="2147483648"/>
              <pc:sldLayoutMk cId="1618943883" sldId="2147483682"/>
              <ac:spMk id="2" creationId="{FB6FD669-FE72-90B5-4355-3BAD73ED0C48}"/>
            </ac:spMkLst>
          </pc:spChg>
        </pc:sldLayoutChg>
        <pc:sldLayoutChg chg="modSp">
          <pc:chgData name="ZINCK Yves [CEGEE]" userId="58ab786b-eff3-4fb5-b8c5-161f6b44608b" providerId="ADAL" clId="{13F834C6-1C92-4E11-AEA8-DBD7EB7ED6C8}" dt="2023-12-04T08:36:13.780" v="4024" actId="20577"/>
          <pc:sldLayoutMkLst>
            <pc:docMk/>
            <pc:sldMasterMk cId="4183690594" sldId="2147483648"/>
            <pc:sldLayoutMk cId="1756913260" sldId="2147483683"/>
          </pc:sldLayoutMkLst>
          <pc:spChg chg="mod">
            <ac:chgData name="ZINCK Yves [CEGEE]" userId="58ab786b-eff3-4fb5-b8c5-161f6b44608b" providerId="ADAL" clId="{13F834C6-1C92-4E11-AEA8-DBD7EB7ED6C8}" dt="2023-12-04T08:36:13.780" v="4024" actId="20577"/>
            <ac:spMkLst>
              <pc:docMk/>
              <pc:sldMasterMk cId="4183690594" sldId="2147483648"/>
              <pc:sldLayoutMk cId="1756913260" sldId="2147483683"/>
              <ac:spMk id="15" creationId="{00000000-0000-0000-0000-000000000000}"/>
            </ac:spMkLst>
          </pc:spChg>
        </pc:sldLayoutChg>
        <pc:sldLayoutChg chg="del">
          <pc:chgData name="ZINCK Yves [CEGEE]" userId="58ab786b-eff3-4fb5-b8c5-161f6b44608b" providerId="ADAL" clId="{13F834C6-1C92-4E11-AEA8-DBD7EB7ED6C8}" dt="2023-11-30T08:50:51.881" v="1457" actId="47"/>
          <pc:sldLayoutMkLst>
            <pc:docMk/>
            <pc:sldMasterMk cId="4183690594" sldId="2147483648"/>
            <pc:sldLayoutMk cId="4019666461" sldId="214748369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DC7D12-3F48-444C-803E-D09FFAACAD28}" type="datetimeFigureOut">
              <a:rPr lang="fr-FR" smtClean="0"/>
              <a:t>04/12/2023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32DB20-265E-49AD-A383-FC807931CEFD}" type="slidenum">
              <a:rPr lang="fr-FR" smtClean="0"/>
              <a:t>‹N°›</a:t>
            </a:fld>
            <a:endParaRPr lang="fr-FR"/>
          </a:p>
        </p:txBody>
      </p:sp>
    </p:spTree>
    <p:extLst>
      <p:ext uri="{BB962C8B-B14F-4D97-AF65-F5344CB8AC3E}">
        <p14:creationId xmlns:p14="http://schemas.microsoft.com/office/powerpoint/2010/main" val="3761002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15</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16</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2">
            <a:extLst>
              <a:ext uri="{FF2B5EF4-FFF2-40B4-BE49-F238E27FC236}">
                <a16:creationId xmlns:a16="http://schemas.microsoft.com/office/drawing/2014/main" id="{FB6FD669-FE72-90B5-4355-3BAD73ED0C48}"/>
              </a:ext>
            </a:extLst>
          </p:cNvPr>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OTP Mail</a:t>
            </a: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OTP Mail</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OTP Mail</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OTP Mail</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897211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702903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200"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DSP2 – </a:t>
            </a:r>
            <a:r>
              <a:rPr lang="fr-FR" err="1"/>
              <a:t>Nov</a:t>
            </a:r>
            <a:r>
              <a:rPr lang="fr-FR"/>
              <a:t> 2020</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grpSp>
        <p:nvGrpSpPr>
          <p:cNvPr id="11" name="Groupe 10"/>
          <p:cNvGrpSpPr/>
          <p:nvPr userDrawn="1"/>
        </p:nvGrpSpPr>
        <p:grpSpPr>
          <a:xfrm>
            <a:off x="385236" y="584202"/>
            <a:ext cx="4560000" cy="492844"/>
            <a:chOff x="288926" y="438151"/>
            <a:chExt cx="4284661" cy="444500"/>
          </a:xfrm>
        </p:grpSpPr>
        <p:sp>
          <p:nvSpPr>
            <p:cNvPr id="13"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252610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grpSp>
        <p:nvGrpSpPr>
          <p:cNvPr id="11" name="Groupe 10"/>
          <p:cNvGrpSpPr/>
          <p:nvPr userDrawn="1"/>
        </p:nvGrpSpPr>
        <p:grpSpPr>
          <a:xfrm>
            <a:off x="7603727" y="6117300"/>
            <a:ext cx="4320480" cy="442865"/>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635074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14053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421684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703640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985245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646875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603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523192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686840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907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5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35" name="Groupe 34"/>
          <p:cNvGrpSpPr/>
          <p:nvPr userDrawn="1"/>
        </p:nvGrpSpPr>
        <p:grpSpPr>
          <a:xfrm>
            <a:off x="385236" y="584202"/>
            <a:ext cx="4560000" cy="49284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129606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97" r:id="rId8"/>
    <p:sldLayoutId id="2147483698" r:id="rId9"/>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35" name="Espace réservé du texte 52"/>
          <p:cNvSpPr txBox="1">
            <a:spLocks/>
          </p:cNvSpPr>
          <p:nvPr userDrawn="1"/>
        </p:nvSpPr>
        <p:spPr>
          <a:xfrm>
            <a:off x="911726" y="6500720"/>
            <a:ext cx="1479037" cy="184665"/>
          </a:xfrm>
          <a:prstGeom prst="rect">
            <a:avLst/>
          </a:prstGeom>
        </p:spPr>
        <p:txBody>
          <a:bodyPr vert="horz" wrap="none" lIns="0" tIns="0" rIns="0" bIns="0" anchor="ctr" anchorCtr="0">
            <a:no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900" b="0" kern="1200" baseline="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fr-FR" sz="1200" b="1" cap="all" baseline="0" dirty="0">
                <a:solidFill>
                  <a:schemeClr val="tx1"/>
                </a:solidFill>
                <a:latin typeface="Arial Narrow" panose="020B0606020202030204" pitchFamily="34" charset="0"/>
                <a:ea typeface="Verdana" panose="020B0604030504040204" pitchFamily="34" charset="0"/>
                <a:cs typeface="Verdana" panose="020B0604030504040204" pitchFamily="34" charset="0"/>
              </a:rPr>
              <a:t>CVPC ENROLEMENT SECUR’PASS AVEC OTP MAIL</a:t>
            </a:r>
            <a:endPar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459569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aisse-epargne.fr/grand-est-europe/votre-banque/reglementation/mentions-legales/" TargetMode="External"/><Relationship Id="rId2" Type="http://schemas.openxmlformats.org/officeDocument/2006/relationships/hyperlink" Target="https://www.caisse-epargne.fr/grand-est-europe/"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dirty="0"/>
              <a:t>Lancement le 06 décembre 2023</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Décembre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normAutofit fontScale="90000"/>
          </a:bodyPr>
          <a:lstStyle/>
          <a:p>
            <a:r>
              <a:rPr lang="fr-FR" dirty="0"/>
              <a:t>SECUR PASS PRO : PRESENTATION DE L’OTP MAIL </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dirty="0"/>
              <a:t>Direction du marché des professionnels, Agriculture-Viticulture , Associations de proximité</a:t>
            </a: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b="1" dirty="0">
                <a:effectLst>
                  <a:outerShdw blurRad="38100" dist="38100" dir="2700000" algn="tl">
                    <a:srgbClr val="000000">
                      <a:alpha val="43137"/>
                    </a:srgbClr>
                  </a:outerShdw>
                </a:effectLst>
              </a:rPr>
              <a:t>Contexte</a:t>
            </a:r>
          </a:p>
          <a:p>
            <a:r>
              <a:rPr lang="fr-FR" dirty="0"/>
              <a:t>Présentation parcours</a:t>
            </a:r>
          </a:p>
          <a:p>
            <a:r>
              <a:rPr lang="fr-FR" dirty="0"/>
              <a:t>Ecran d’inéligibilité</a:t>
            </a:r>
          </a:p>
          <a:p>
            <a:r>
              <a:rPr lang="fr-FR" dirty="0"/>
              <a:t>Modèle Mail</a:t>
            </a:r>
          </a:p>
          <a:p>
            <a:r>
              <a:rPr lang="fr-FR" dirty="0"/>
              <a:t>Mails utilisés</a:t>
            </a:r>
          </a:p>
          <a:p>
            <a:r>
              <a:rPr lang="fr-FR" dirty="0"/>
              <a:t>FAQ</a:t>
            </a:r>
          </a:p>
          <a:p>
            <a:pPr marL="0" indent="0">
              <a:buNone/>
            </a:pPr>
            <a:endParaRPr lang="fr-FR" dirty="0"/>
          </a:p>
        </p:txBody>
      </p:sp>
    </p:spTree>
    <p:extLst>
      <p:ext uri="{BB962C8B-B14F-4D97-AF65-F5344CB8AC3E}">
        <p14:creationId xmlns:p14="http://schemas.microsoft.com/office/powerpoint/2010/main" val="30292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190363"/>
            <a:ext cx="10980738" cy="4860000"/>
          </a:xfrm>
        </p:spPr>
        <p:txBody>
          <a:bodyPr/>
          <a:lstStyle/>
          <a:p>
            <a:r>
              <a:rPr lang="fr-FR" dirty="0"/>
              <a:t>Il existe aujourd’hui divers moyens d’authentification forte à disposition de nos clients mais celui qui offre la meilleure expérience client et qui présente le niveau de sécurité optimal est </a:t>
            </a:r>
            <a:r>
              <a:rPr lang="fr-FR" dirty="0" err="1"/>
              <a:t>Secur</a:t>
            </a:r>
            <a:r>
              <a:rPr lang="fr-FR" dirty="0"/>
              <a:t> </a:t>
            </a:r>
            <a:r>
              <a:rPr lang="fr-FR" dirty="0" err="1"/>
              <a:t>Pass</a:t>
            </a:r>
            <a:r>
              <a:rPr lang="fr-FR" dirty="0"/>
              <a:t> Pro.</a:t>
            </a:r>
          </a:p>
          <a:p>
            <a:r>
              <a:rPr lang="fr-FR" dirty="0"/>
              <a:t>Pour rappel, pour être éligible à SECUR PASS Pro, il est nécessaire :</a:t>
            </a:r>
          </a:p>
          <a:p>
            <a:endParaRPr lang="fr-FR" dirty="0"/>
          </a:p>
          <a:p>
            <a:endParaRPr lang="fr-FR" dirty="0"/>
          </a:p>
          <a:p>
            <a:endParaRPr lang="fr-FR" dirty="0"/>
          </a:p>
          <a:p>
            <a:endParaRPr lang="fr-FR" dirty="0"/>
          </a:p>
          <a:p>
            <a:endParaRPr lang="fr-FR" dirty="0"/>
          </a:p>
          <a:p>
            <a:r>
              <a:rPr lang="fr-FR" dirty="0"/>
              <a:t>Pour élargir le potentiel de la solution et permettre au plus grand nombre d’utilisateurs de s’enrôler, </a:t>
            </a:r>
            <a:r>
              <a:rPr lang="fr-FR" b="1" dirty="0"/>
              <a:t>un parcours intégrant un OTP Mail se substituant à la détention d’une carte a été développé.</a:t>
            </a:r>
          </a:p>
          <a:p>
            <a:r>
              <a:rPr lang="fr-FR" b="1" dirty="0"/>
              <a:t>Les clients éligibles (adresse mail pro ou à défaut adresse mail perso renseignée</a:t>
            </a:r>
            <a:r>
              <a:rPr lang="fr-FR" b="1" dirty="0">
                <a:solidFill>
                  <a:schemeClr val="tx1"/>
                </a:solidFill>
              </a:rPr>
              <a:t>)</a:t>
            </a:r>
            <a:r>
              <a:rPr lang="fr-FR" b="1" dirty="0">
                <a:solidFill>
                  <a:srgbClr val="C00000"/>
                </a:solidFill>
              </a:rPr>
              <a:t> entreront ainsi dans un parcours d’enrôlement obligatoire. </a:t>
            </a:r>
            <a:endParaRPr lang="fr-FR" b="1" dirty="0"/>
          </a:p>
          <a:p>
            <a:endParaRPr lang="fr-FR" dirty="0"/>
          </a:p>
          <a:p>
            <a:r>
              <a:rPr lang="fr-FR" dirty="0"/>
              <a:t>Celui-ci permettra ainsi de : </a:t>
            </a:r>
          </a:p>
          <a:p>
            <a:pPr lvl="1"/>
            <a:r>
              <a:rPr lang="fr-FR" dirty="0"/>
              <a:t>Sécuriser 100% de nos clients équipés de smartphone</a:t>
            </a:r>
          </a:p>
          <a:p>
            <a:pPr lvl="1"/>
            <a:r>
              <a:rPr lang="fr-FR" dirty="0"/>
              <a:t>Donner une alternative au lecteur CAP</a:t>
            </a:r>
          </a:p>
          <a:p>
            <a:pPr lvl="1"/>
            <a:r>
              <a:rPr lang="fr-FR" dirty="0"/>
              <a:t>Améliorer l’expérience client (ajout de bénéficiaire en temps réel) </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sp>
        <p:nvSpPr>
          <p:cNvPr id="7" name="ZoneTexte 6">
            <a:extLst>
              <a:ext uri="{FF2B5EF4-FFF2-40B4-BE49-F238E27FC236}">
                <a16:creationId xmlns:a16="http://schemas.microsoft.com/office/drawing/2014/main" id="{68C59343-9172-2C36-A566-55E7B78D0AFF}"/>
              </a:ext>
            </a:extLst>
          </p:cNvPr>
          <p:cNvSpPr txBox="1"/>
          <p:nvPr/>
        </p:nvSpPr>
        <p:spPr>
          <a:xfrm>
            <a:off x="1551893" y="2407566"/>
            <a:ext cx="9447596" cy="307777"/>
          </a:xfrm>
          <a:prstGeom prst="rect">
            <a:avLst/>
          </a:prstGeom>
          <a:noFill/>
        </p:spPr>
        <p:txBody>
          <a:bodyPr wrap="square">
            <a:spAutoFit/>
          </a:bodyPr>
          <a:lstStyle/>
          <a:p>
            <a:pPr>
              <a:defRPr/>
            </a:pPr>
            <a:r>
              <a:rPr lang="fr-FR" sz="1400" dirty="0">
                <a:latin typeface="+mn-lt"/>
              </a:rPr>
              <a:t>D’avoir un smartphone et d’avoir téléchargé l’application « CE net » depuis les stores (IOS, Android)</a:t>
            </a:r>
          </a:p>
        </p:txBody>
      </p:sp>
      <p:sp>
        <p:nvSpPr>
          <p:cNvPr id="8" name="ZoneTexte 7">
            <a:extLst>
              <a:ext uri="{FF2B5EF4-FFF2-40B4-BE49-F238E27FC236}">
                <a16:creationId xmlns:a16="http://schemas.microsoft.com/office/drawing/2014/main" id="{30CE4348-6C24-CF6C-6586-7DA71391BC3F}"/>
              </a:ext>
            </a:extLst>
          </p:cNvPr>
          <p:cNvSpPr txBox="1"/>
          <p:nvPr/>
        </p:nvSpPr>
        <p:spPr>
          <a:xfrm>
            <a:off x="1551894" y="2056893"/>
            <a:ext cx="4748322" cy="307777"/>
          </a:xfrm>
          <a:prstGeom prst="rect">
            <a:avLst/>
          </a:prstGeom>
          <a:noFill/>
        </p:spPr>
        <p:txBody>
          <a:bodyPr wrap="square">
            <a:spAutoFit/>
          </a:bodyPr>
          <a:lstStyle/>
          <a:p>
            <a:pPr>
              <a:defRPr/>
            </a:pPr>
            <a:r>
              <a:rPr lang="fr-FR" sz="1400" dirty="0">
                <a:latin typeface="+mn-lt"/>
              </a:rPr>
              <a:t>D’être utilisateur de l’abonnement </a:t>
            </a:r>
            <a:r>
              <a:rPr lang="fr-FR" sz="1400" b="1" dirty="0">
                <a:solidFill>
                  <a:srgbClr val="C00000"/>
                </a:solidFill>
                <a:latin typeface="+mn-lt"/>
              </a:rPr>
              <a:t>CE net</a:t>
            </a:r>
          </a:p>
        </p:txBody>
      </p:sp>
      <p:sp>
        <p:nvSpPr>
          <p:cNvPr id="9" name="ZoneTexte 8">
            <a:extLst>
              <a:ext uri="{FF2B5EF4-FFF2-40B4-BE49-F238E27FC236}">
                <a16:creationId xmlns:a16="http://schemas.microsoft.com/office/drawing/2014/main" id="{1B086F34-3FCC-DAEE-7E9A-CA5189D0FC8C}"/>
              </a:ext>
            </a:extLst>
          </p:cNvPr>
          <p:cNvSpPr txBox="1"/>
          <p:nvPr/>
        </p:nvSpPr>
        <p:spPr>
          <a:xfrm>
            <a:off x="1551893" y="3107188"/>
            <a:ext cx="8649725" cy="307777"/>
          </a:xfrm>
          <a:prstGeom prst="rect">
            <a:avLst/>
          </a:prstGeom>
          <a:noFill/>
        </p:spPr>
        <p:txBody>
          <a:bodyPr wrap="square">
            <a:spAutoFit/>
          </a:bodyPr>
          <a:lstStyle/>
          <a:p>
            <a:pPr>
              <a:defRPr/>
            </a:pPr>
            <a:r>
              <a:rPr lang="fr-FR" sz="1400" b="1" dirty="0">
                <a:solidFill>
                  <a:srgbClr val="C00000"/>
                </a:solidFill>
                <a:latin typeface="+mn-lt"/>
              </a:rPr>
              <a:t>D’être équipé d’une carte bancaire (classique ou Business) activée ou d’une carte </a:t>
            </a:r>
            <a:r>
              <a:rPr lang="fr-FR" sz="1400" b="1" dirty="0" err="1">
                <a:solidFill>
                  <a:srgbClr val="C00000"/>
                </a:solidFill>
                <a:latin typeface="+mn-lt"/>
              </a:rPr>
              <a:t>secur</a:t>
            </a:r>
            <a:r>
              <a:rPr lang="fr-FR" sz="1400" b="1" dirty="0">
                <a:solidFill>
                  <a:srgbClr val="C00000"/>
                </a:solidFill>
                <a:latin typeface="+mn-lt"/>
              </a:rPr>
              <a:t>’@</a:t>
            </a:r>
            <a:r>
              <a:rPr lang="fr-FR" sz="1400" b="1" dirty="0" err="1">
                <a:solidFill>
                  <a:srgbClr val="C00000"/>
                </a:solidFill>
                <a:latin typeface="+mn-lt"/>
              </a:rPr>
              <a:t>cces</a:t>
            </a:r>
            <a:endParaRPr lang="fr-FR" sz="1400" dirty="0">
              <a:latin typeface="+mn-lt"/>
            </a:endParaRPr>
          </a:p>
        </p:txBody>
      </p:sp>
      <p:sp>
        <p:nvSpPr>
          <p:cNvPr id="10" name="ZoneTexte 9">
            <a:extLst>
              <a:ext uri="{FF2B5EF4-FFF2-40B4-BE49-F238E27FC236}">
                <a16:creationId xmlns:a16="http://schemas.microsoft.com/office/drawing/2014/main" id="{95A0F088-1B7F-2A36-0241-9F8FCD0F18B2}"/>
              </a:ext>
            </a:extLst>
          </p:cNvPr>
          <p:cNvSpPr txBox="1"/>
          <p:nvPr/>
        </p:nvSpPr>
        <p:spPr>
          <a:xfrm>
            <a:off x="1551894" y="2752054"/>
            <a:ext cx="8433354" cy="307777"/>
          </a:xfrm>
          <a:prstGeom prst="rect">
            <a:avLst/>
          </a:prstGeom>
          <a:noFill/>
        </p:spPr>
        <p:txBody>
          <a:bodyPr wrap="square">
            <a:spAutoFit/>
          </a:bodyPr>
          <a:lstStyle/>
          <a:p>
            <a:pPr>
              <a:defRPr/>
            </a:pPr>
            <a:r>
              <a:rPr lang="fr-FR" sz="1400" dirty="0">
                <a:latin typeface="+mn-lt"/>
              </a:rPr>
              <a:t>Qu’un numéro de </a:t>
            </a:r>
            <a:r>
              <a:rPr lang="fr-FR" sz="1400" b="1" dirty="0">
                <a:solidFill>
                  <a:srgbClr val="C00000"/>
                </a:solidFill>
                <a:latin typeface="+mn-lt"/>
              </a:rPr>
              <a:t>mobile sécurisé soit renseigné dans la connaissance client Personne Physique </a:t>
            </a:r>
          </a:p>
        </p:txBody>
      </p:sp>
      <p:pic>
        <p:nvPicPr>
          <p:cNvPr id="12" name="Image 11">
            <a:extLst>
              <a:ext uri="{FF2B5EF4-FFF2-40B4-BE49-F238E27FC236}">
                <a16:creationId xmlns:a16="http://schemas.microsoft.com/office/drawing/2014/main" id="{CE2DC817-E11E-FF19-15A1-63255826F1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692" y="2725339"/>
            <a:ext cx="342325" cy="342325"/>
          </a:xfrm>
          <a:prstGeom prst="rect">
            <a:avLst/>
          </a:prstGeom>
        </p:spPr>
      </p:pic>
      <p:pic>
        <p:nvPicPr>
          <p:cNvPr id="13" name="Image 12" descr="Une image contenant texte, signe, sombre&#10;&#10;Description générée automatiquement">
            <a:extLst>
              <a:ext uri="{FF2B5EF4-FFF2-40B4-BE49-F238E27FC236}">
                <a16:creationId xmlns:a16="http://schemas.microsoft.com/office/drawing/2014/main" id="{C6C864B9-0A49-9BB4-BEBC-78594F7F7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105" y="1995694"/>
            <a:ext cx="412518" cy="412518"/>
          </a:xfrm>
          <a:prstGeom prst="rect">
            <a:avLst/>
          </a:prstGeom>
        </p:spPr>
      </p:pic>
      <p:grpSp>
        <p:nvGrpSpPr>
          <p:cNvPr id="14" name="Groupe 13">
            <a:extLst>
              <a:ext uri="{FF2B5EF4-FFF2-40B4-BE49-F238E27FC236}">
                <a16:creationId xmlns:a16="http://schemas.microsoft.com/office/drawing/2014/main" id="{E82A5F07-DD97-7A90-1956-7389A9C42402}"/>
              </a:ext>
            </a:extLst>
          </p:cNvPr>
          <p:cNvGrpSpPr>
            <a:grpSpLocks noChangeAspect="1"/>
          </p:cNvGrpSpPr>
          <p:nvPr/>
        </p:nvGrpSpPr>
        <p:grpSpPr>
          <a:xfrm>
            <a:off x="1128983" y="2398775"/>
            <a:ext cx="301244" cy="280288"/>
            <a:chOff x="542925" y="1350963"/>
            <a:chExt cx="466725" cy="454024"/>
          </a:xfrm>
        </p:grpSpPr>
        <p:grpSp>
          <p:nvGrpSpPr>
            <p:cNvPr id="15" name="Groupe 14">
              <a:extLst>
                <a:ext uri="{FF2B5EF4-FFF2-40B4-BE49-F238E27FC236}">
                  <a16:creationId xmlns:a16="http://schemas.microsoft.com/office/drawing/2014/main" id="{96E4C4B3-CCD4-08EB-6965-6BA43DBC6515}"/>
                </a:ext>
              </a:extLst>
            </p:cNvPr>
            <p:cNvGrpSpPr/>
            <p:nvPr/>
          </p:nvGrpSpPr>
          <p:grpSpPr>
            <a:xfrm>
              <a:off x="598488" y="1350963"/>
              <a:ext cx="411162" cy="454024"/>
              <a:chOff x="598488" y="1350963"/>
              <a:chExt cx="411162" cy="454024"/>
            </a:xfrm>
          </p:grpSpPr>
          <p:sp>
            <p:nvSpPr>
              <p:cNvPr id="20" name="Line 24">
                <a:extLst>
                  <a:ext uri="{FF2B5EF4-FFF2-40B4-BE49-F238E27FC236}">
                    <a16:creationId xmlns:a16="http://schemas.microsoft.com/office/drawing/2014/main" id="{8AF204BF-C981-32B7-A51C-F72AB73D57A7}"/>
                  </a:ext>
                </a:extLst>
              </p:cNvPr>
              <p:cNvSpPr>
                <a:spLocks noChangeShapeType="1"/>
              </p:cNvSpPr>
              <p:nvPr/>
            </p:nvSpPr>
            <p:spPr bwMode="auto">
              <a:xfrm flipH="1">
                <a:off x="969963" y="1393825"/>
                <a:ext cx="33338" cy="22225"/>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21" name="Line 25">
                <a:extLst>
                  <a:ext uri="{FF2B5EF4-FFF2-40B4-BE49-F238E27FC236}">
                    <a16:creationId xmlns:a16="http://schemas.microsoft.com/office/drawing/2014/main" id="{CD4B4D99-4816-8A5B-F201-7449EA58FCB9}"/>
                  </a:ext>
                </a:extLst>
              </p:cNvPr>
              <p:cNvSpPr>
                <a:spLocks noChangeShapeType="1"/>
              </p:cNvSpPr>
              <p:nvPr/>
            </p:nvSpPr>
            <p:spPr bwMode="auto">
              <a:xfrm flipH="1">
                <a:off x="938213" y="1350963"/>
                <a:ext cx="14288" cy="28575"/>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22" name="Line 26">
                <a:extLst>
                  <a:ext uri="{FF2B5EF4-FFF2-40B4-BE49-F238E27FC236}">
                    <a16:creationId xmlns:a16="http://schemas.microsoft.com/office/drawing/2014/main" id="{F380C04E-3BFD-9CA8-79F8-0BBF47F3BA3D}"/>
                  </a:ext>
                </a:extLst>
              </p:cNvPr>
              <p:cNvSpPr>
                <a:spLocks noChangeShapeType="1"/>
              </p:cNvSpPr>
              <p:nvPr/>
            </p:nvSpPr>
            <p:spPr bwMode="auto">
              <a:xfrm flipH="1">
                <a:off x="987425" y="1462088"/>
                <a:ext cx="22225" cy="0"/>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23" name="Freeform 27">
                <a:extLst>
                  <a:ext uri="{FF2B5EF4-FFF2-40B4-BE49-F238E27FC236}">
                    <a16:creationId xmlns:a16="http://schemas.microsoft.com/office/drawing/2014/main" id="{01B45020-C5B4-332B-F24B-ED773E517571}"/>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6350" cap="rnd">
                <a:solidFill>
                  <a:srgbClr val="C00000">
                    <a:alpha val="6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24" name="Freeform 28">
                <a:extLst>
                  <a:ext uri="{FF2B5EF4-FFF2-40B4-BE49-F238E27FC236}">
                    <a16:creationId xmlns:a16="http://schemas.microsoft.com/office/drawing/2014/main" id="{BDF34E56-0523-366E-8956-A8881C73A0C7}"/>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6350" cap="rnd">
                <a:solidFill>
                  <a:srgbClr val="C00000">
                    <a:alpha val="6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25" name="Line 29">
                <a:extLst>
                  <a:ext uri="{FF2B5EF4-FFF2-40B4-BE49-F238E27FC236}">
                    <a16:creationId xmlns:a16="http://schemas.microsoft.com/office/drawing/2014/main" id="{6E6B5532-F35F-5876-58F8-432CE1E866AC}"/>
                  </a:ext>
                </a:extLst>
              </p:cNvPr>
              <p:cNvSpPr>
                <a:spLocks noChangeShapeType="1"/>
              </p:cNvSpPr>
              <p:nvPr/>
            </p:nvSpPr>
            <p:spPr bwMode="auto">
              <a:xfrm>
                <a:off x="828675" y="1411288"/>
                <a:ext cx="30163" cy="12700"/>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26" name="Line 30">
                <a:extLst>
                  <a:ext uri="{FF2B5EF4-FFF2-40B4-BE49-F238E27FC236}">
                    <a16:creationId xmlns:a16="http://schemas.microsoft.com/office/drawing/2014/main" id="{B5F36EDF-FF0F-A63E-E25B-11AAF46B1BE2}"/>
                  </a:ext>
                </a:extLst>
              </p:cNvPr>
              <p:cNvSpPr>
                <a:spLocks noChangeShapeType="1"/>
              </p:cNvSpPr>
              <p:nvPr/>
            </p:nvSpPr>
            <p:spPr bwMode="auto">
              <a:xfrm flipH="1" flipV="1">
                <a:off x="809625" y="1401763"/>
                <a:ext cx="6350" cy="1587"/>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27" name="Line 31">
                <a:extLst>
                  <a:ext uri="{FF2B5EF4-FFF2-40B4-BE49-F238E27FC236}">
                    <a16:creationId xmlns:a16="http://schemas.microsoft.com/office/drawing/2014/main" id="{509198B2-3BB5-7B6C-DA23-30D373A6DC2B}"/>
                  </a:ext>
                </a:extLst>
              </p:cNvPr>
              <p:cNvSpPr>
                <a:spLocks noChangeShapeType="1"/>
              </p:cNvSpPr>
              <p:nvPr/>
            </p:nvSpPr>
            <p:spPr bwMode="auto">
              <a:xfrm>
                <a:off x="741363" y="1387475"/>
                <a:ext cx="163513" cy="79375"/>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28" name="Line 32">
                <a:extLst>
                  <a:ext uri="{FF2B5EF4-FFF2-40B4-BE49-F238E27FC236}">
                    <a16:creationId xmlns:a16="http://schemas.microsoft.com/office/drawing/2014/main" id="{1DC75B8F-241C-A759-1389-189D95B99F2A}"/>
                  </a:ext>
                </a:extLst>
              </p:cNvPr>
              <p:cNvSpPr>
                <a:spLocks noChangeShapeType="1"/>
              </p:cNvSpPr>
              <p:nvPr/>
            </p:nvSpPr>
            <p:spPr bwMode="auto">
              <a:xfrm flipH="1" flipV="1">
                <a:off x="641350" y="1673225"/>
                <a:ext cx="161925" cy="80962"/>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29" name="Freeform 33">
                <a:extLst>
                  <a:ext uri="{FF2B5EF4-FFF2-40B4-BE49-F238E27FC236}">
                    <a16:creationId xmlns:a16="http://schemas.microsoft.com/office/drawing/2014/main" id="{DD6203FC-6E9F-E92E-D373-2A979D803A4D}"/>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6350" cap="rnd">
                <a:solidFill>
                  <a:srgbClr val="C00000">
                    <a:alpha val="6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30" name="Line 34">
                <a:extLst>
                  <a:ext uri="{FF2B5EF4-FFF2-40B4-BE49-F238E27FC236}">
                    <a16:creationId xmlns:a16="http://schemas.microsoft.com/office/drawing/2014/main" id="{2A307E4E-04AD-6DAC-4A43-C3B850986E9A}"/>
                  </a:ext>
                </a:extLst>
              </p:cNvPr>
              <p:cNvSpPr>
                <a:spLocks noChangeShapeType="1"/>
              </p:cNvSpPr>
              <p:nvPr/>
            </p:nvSpPr>
            <p:spPr bwMode="auto">
              <a:xfrm flipH="1">
                <a:off x="665163" y="1514475"/>
                <a:ext cx="196850" cy="106362"/>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31" name="Line 35">
                <a:extLst>
                  <a:ext uri="{FF2B5EF4-FFF2-40B4-BE49-F238E27FC236}">
                    <a16:creationId xmlns:a16="http://schemas.microsoft.com/office/drawing/2014/main" id="{91513E60-5EF0-E621-FF67-1347AA1BD33E}"/>
                  </a:ext>
                </a:extLst>
              </p:cNvPr>
              <p:cNvSpPr>
                <a:spLocks noChangeShapeType="1"/>
              </p:cNvSpPr>
              <p:nvPr/>
            </p:nvSpPr>
            <p:spPr bwMode="auto">
              <a:xfrm flipH="1">
                <a:off x="706438" y="1593850"/>
                <a:ext cx="69850" cy="38100"/>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32" name="Line 36">
                <a:extLst>
                  <a:ext uri="{FF2B5EF4-FFF2-40B4-BE49-F238E27FC236}">
                    <a16:creationId xmlns:a16="http://schemas.microsoft.com/office/drawing/2014/main" id="{7AC9D2C1-BA9E-DD69-9705-A03D4720205F}"/>
                  </a:ext>
                </a:extLst>
              </p:cNvPr>
              <p:cNvSpPr>
                <a:spLocks noChangeShapeType="1"/>
              </p:cNvSpPr>
              <p:nvPr/>
            </p:nvSpPr>
            <p:spPr bwMode="auto">
              <a:xfrm flipH="1">
                <a:off x="803275" y="1568450"/>
                <a:ext cx="22225" cy="11112"/>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grpSp>
        <p:grpSp>
          <p:nvGrpSpPr>
            <p:cNvPr id="16" name="Groupe 15">
              <a:extLst>
                <a:ext uri="{FF2B5EF4-FFF2-40B4-BE49-F238E27FC236}">
                  <a16:creationId xmlns:a16="http://schemas.microsoft.com/office/drawing/2014/main" id="{EC08EAB2-FE25-D47B-D37D-409A076E116F}"/>
                </a:ext>
              </a:extLst>
            </p:cNvPr>
            <p:cNvGrpSpPr/>
            <p:nvPr/>
          </p:nvGrpSpPr>
          <p:grpSpPr>
            <a:xfrm>
              <a:off x="542925" y="1504950"/>
              <a:ext cx="206376" cy="244475"/>
              <a:chOff x="542925" y="1504950"/>
              <a:chExt cx="206376" cy="244475"/>
            </a:xfrm>
          </p:grpSpPr>
          <p:sp>
            <p:nvSpPr>
              <p:cNvPr id="17" name="Freeform 37">
                <a:extLst>
                  <a:ext uri="{FF2B5EF4-FFF2-40B4-BE49-F238E27FC236}">
                    <a16:creationId xmlns:a16="http://schemas.microsoft.com/office/drawing/2014/main" id="{95BAC1C7-C313-69D8-2BE5-D06C16654331}"/>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6350" cap="rnd">
                <a:solidFill>
                  <a:srgbClr val="C00000">
                    <a:alpha val="6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18" name="Line 38">
                <a:extLst>
                  <a:ext uri="{FF2B5EF4-FFF2-40B4-BE49-F238E27FC236}">
                    <a16:creationId xmlns:a16="http://schemas.microsoft.com/office/drawing/2014/main" id="{8C00AFD6-46AC-C74D-904E-8154E776E3F2}"/>
                  </a:ext>
                </a:extLst>
              </p:cNvPr>
              <p:cNvSpPr>
                <a:spLocks noChangeShapeType="1"/>
              </p:cNvSpPr>
              <p:nvPr/>
            </p:nvSpPr>
            <p:spPr bwMode="auto">
              <a:xfrm flipH="1">
                <a:off x="549275" y="1624013"/>
                <a:ext cx="31750" cy="0"/>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sp>
            <p:nvSpPr>
              <p:cNvPr id="19" name="Line 39">
                <a:extLst>
                  <a:ext uri="{FF2B5EF4-FFF2-40B4-BE49-F238E27FC236}">
                    <a16:creationId xmlns:a16="http://schemas.microsoft.com/office/drawing/2014/main" id="{A402084A-8DB9-48D5-8D7A-8DE72D715DAC}"/>
                  </a:ext>
                </a:extLst>
              </p:cNvPr>
              <p:cNvSpPr>
                <a:spLocks noChangeShapeType="1"/>
              </p:cNvSpPr>
              <p:nvPr/>
            </p:nvSpPr>
            <p:spPr bwMode="auto">
              <a:xfrm flipH="1" flipV="1">
                <a:off x="542925" y="1747838"/>
                <a:ext cx="82550" cy="1587"/>
              </a:xfrm>
              <a:prstGeom prst="line">
                <a:avLst/>
              </a:prstGeom>
              <a:noFill/>
              <a:ln w="6350" cap="rnd">
                <a:solidFill>
                  <a:srgbClr val="C00000">
                    <a:alpha val="65000"/>
                  </a:srgbClr>
                </a:solidFill>
                <a:prstDash val="solid"/>
                <a:round/>
                <a:headEnd/>
                <a:tailEnd/>
              </a:ln>
              <a:extLst>
                <a:ext uri="{909E8E84-426E-40DD-AFC4-6F175D3DCCD1}">
                  <a14:hiddenFill xmlns:a14="http://schemas.microsoft.com/office/drawing/2010/main">
                    <a:noFill/>
                  </a14:hiddenFill>
                </a:ext>
              </a:extLst>
            </p:spPr>
            <p:txBody>
              <a:bodyPr vert="horz" wrap="square" lIns="90632" tIns="45317" rIns="90632" bIns="45317" numCol="1" anchor="t" anchorCtr="0" compatLnSpc="1">
                <a:prstTxWarp prst="textNoShape">
                  <a:avLst/>
                </a:prstTxWarp>
              </a:bodyPr>
              <a:lstStyle/>
              <a:p>
                <a:endParaRPr lang="fr-FR" sz="1400"/>
              </a:p>
            </p:txBody>
          </p:sp>
        </p:grpSp>
      </p:grpSp>
      <p:pic>
        <p:nvPicPr>
          <p:cNvPr id="33" name="Image 32" descr="Une image contenant texte, personne&#10;&#10;Description générée automatiquement">
            <a:extLst>
              <a:ext uri="{FF2B5EF4-FFF2-40B4-BE49-F238E27FC236}">
                <a16:creationId xmlns:a16="http://schemas.microsoft.com/office/drawing/2014/main" id="{3D374A92-A3B0-404B-AE8E-2A0FD7E625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105" y="3057648"/>
            <a:ext cx="375602" cy="375602"/>
          </a:xfrm>
          <a:prstGeom prst="rect">
            <a:avLst/>
          </a:prstGeom>
        </p:spPr>
      </p:pic>
      <p:sp>
        <p:nvSpPr>
          <p:cNvPr id="11" name="Espace réservé du texte 10">
            <a:extLst>
              <a:ext uri="{FF2B5EF4-FFF2-40B4-BE49-F238E27FC236}">
                <a16:creationId xmlns:a16="http://schemas.microsoft.com/office/drawing/2014/main" id="{8DE656B7-39E0-3C0F-1E98-CCABC699F60F}"/>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783682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Contexte</a:t>
            </a:r>
          </a:p>
          <a:p>
            <a:r>
              <a:rPr lang="fr-FR" b="1" dirty="0">
                <a:effectLst>
                  <a:outerShdw blurRad="38100" dist="38100" dir="2700000" algn="tl">
                    <a:srgbClr val="000000">
                      <a:alpha val="43137"/>
                    </a:srgbClr>
                  </a:outerShdw>
                </a:effectLst>
              </a:rPr>
              <a:t>Présentation parcours</a:t>
            </a:r>
          </a:p>
          <a:p>
            <a:r>
              <a:rPr lang="fr-FR" dirty="0"/>
              <a:t>Ecran d’inéligibilité</a:t>
            </a:r>
          </a:p>
          <a:p>
            <a:r>
              <a:rPr lang="fr-FR" dirty="0"/>
              <a:t>Modèle Mail</a:t>
            </a:r>
          </a:p>
          <a:p>
            <a:r>
              <a:rPr lang="fr-FR" dirty="0"/>
              <a:t>Mails utilisés</a:t>
            </a:r>
          </a:p>
          <a:p>
            <a:r>
              <a:rPr lang="fr-FR" dirty="0"/>
              <a:t>FAQ</a:t>
            </a:r>
          </a:p>
          <a:p>
            <a:pPr marL="0" indent="0">
              <a:buNone/>
            </a:pPr>
            <a:endParaRPr lang="fr-FR" dirty="0"/>
          </a:p>
        </p:txBody>
      </p:sp>
    </p:spTree>
    <p:extLst>
      <p:ext uri="{BB962C8B-B14F-4D97-AF65-F5344CB8AC3E}">
        <p14:creationId xmlns:p14="http://schemas.microsoft.com/office/powerpoint/2010/main" val="830840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Image 82">
            <a:extLst>
              <a:ext uri="{FF2B5EF4-FFF2-40B4-BE49-F238E27FC236}">
                <a16:creationId xmlns:a16="http://schemas.microsoft.com/office/drawing/2014/main" id="{74C5EFDB-D2D2-D642-9376-B2C18FB1D9EB}"/>
              </a:ext>
            </a:extLst>
          </p:cNvPr>
          <p:cNvPicPr>
            <a:picLocks noChangeAspect="1"/>
          </p:cNvPicPr>
          <p:nvPr/>
        </p:nvPicPr>
        <p:blipFill>
          <a:blip r:embed="rId2"/>
          <a:stretch>
            <a:fillRect/>
          </a:stretch>
        </p:blipFill>
        <p:spPr>
          <a:xfrm>
            <a:off x="6087026" y="4692767"/>
            <a:ext cx="991825" cy="2028179"/>
          </a:xfrm>
          <a:prstGeom prst="rect">
            <a:avLst/>
          </a:prstGeom>
        </p:spPr>
      </p:pic>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Parcours d’enrôlement à </a:t>
            </a:r>
            <a:r>
              <a:rPr lang="fr-FR" dirty="0" err="1"/>
              <a:t>Secur</a:t>
            </a:r>
            <a:r>
              <a:rPr lang="fr-FR" dirty="0"/>
              <a:t> </a:t>
            </a:r>
            <a:r>
              <a:rPr lang="fr-FR" dirty="0" err="1"/>
              <a:t>Pass</a:t>
            </a:r>
            <a:r>
              <a:rPr lang="fr-FR" dirty="0"/>
              <a:t> via OTP Mail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sp>
        <p:nvSpPr>
          <p:cNvPr id="12" name="ZoneTexte 11">
            <a:extLst>
              <a:ext uri="{FF2B5EF4-FFF2-40B4-BE49-F238E27FC236}">
                <a16:creationId xmlns:a16="http://schemas.microsoft.com/office/drawing/2014/main" id="{82B55794-3CCC-2D2C-8BB2-116722E64602}"/>
              </a:ext>
            </a:extLst>
          </p:cNvPr>
          <p:cNvSpPr txBox="1"/>
          <p:nvPr/>
        </p:nvSpPr>
        <p:spPr>
          <a:xfrm>
            <a:off x="303957" y="5433677"/>
            <a:ext cx="11329259" cy="1206978"/>
          </a:xfrm>
          <a:prstGeom prst="rect">
            <a:avLst/>
          </a:prstGeom>
        </p:spPr>
        <p:txBody>
          <a:bodyPr vert="horz" lIns="121920" tIns="60960" rIns="121920" bIns="60960" rtlCol="0">
            <a:normAutofit/>
          </a:bodyPr>
          <a:lstStyle>
            <a:defPPr marR="0" lvl="0" algn="l" rtl="0">
              <a:lnSpc>
                <a:spcPct val="100000"/>
              </a:lnSpc>
              <a:spcBef>
                <a:spcPts val="0"/>
              </a:spcBef>
              <a:spcAft>
                <a:spcPts val="0"/>
              </a:spcAft>
            </a:defPPr>
            <a:lvl1pPr marL="262006" indent="-262006" algn="just" eaLnBrk="1" hangingPunct="1">
              <a:buClr>
                <a:srgbClr val="B24388"/>
              </a:buClr>
              <a:buFont typeface="Cambria Math" panose="02040503050406030204" pitchFamily="18" charset="0"/>
              <a:buChar char="ʘ"/>
              <a:defRPr sz="1586">
                <a:latin typeface="+mn-lt"/>
              </a:defRPr>
            </a:lvl1pPr>
            <a:lvl2pPr marL="531812" indent="-201184" algn="just" eaLnBrk="1" hangingPunct="1">
              <a:buClr>
                <a:schemeClr val="accent1"/>
              </a:buClr>
              <a:buFont typeface="Symbol" panose="05050102010706020507" pitchFamily="18" charset="2"/>
              <a:buChar char="·"/>
              <a:defRPr sz="1389" b="1">
                <a:solidFill>
                  <a:schemeClr val="bg2"/>
                </a:solidFill>
                <a:latin typeface="+mn-lt"/>
              </a:defRPr>
            </a:lvl2pPr>
            <a:lvl3pPr marL="793819" indent="-194947" eaLnBrk="1" hangingPunct="1">
              <a:buClr>
                <a:srgbClr val="EC624A"/>
              </a:buClr>
              <a:buFont typeface="Courier New" panose="02070309020205020404" pitchFamily="49" charset="0"/>
              <a:buChar char="o"/>
              <a:defRPr sz="1572">
                <a:latin typeface="+mn-lt"/>
              </a:defRPr>
            </a:lvl3pPr>
            <a:lvl4pPr marL="1144722" indent="-193385" eaLnBrk="1" hangingPunct="1">
              <a:buClr>
                <a:schemeClr val="accent2"/>
              </a:buClr>
              <a:buFont typeface="Arial" panose="020B0604020202020204" pitchFamily="34" charset="0"/>
              <a:buChar char="•"/>
              <a:defRPr sz="1376">
                <a:latin typeface="+mn-lt"/>
              </a:defRPr>
            </a:lvl4pPr>
            <a:lvl5pPr eaLnBrk="1" hangingPunct="1">
              <a:defRPr sz="1376">
                <a:latin typeface="+mn-lt"/>
              </a:defRPr>
            </a:lvl5pPr>
            <a:lvl6pPr eaLnBrk="1" hangingPunct="1">
              <a:defRPr sz="1376"/>
            </a:lvl6pPr>
            <a:lvl7pPr eaLnBrk="1" hangingPunct="1">
              <a:defRPr sz="1376"/>
            </a:lvl7pPr>
            <a:lvl8pPr eaLnBrk="1" hangingPunct="1">
              <a:defRPr sz="1376"/>
            </a:lvl8pPr>
            <a:lvl9pPr eaLnBrk="1" hangingPunct="1">
              <a:defRPr sz="1376"/>
            </a:lvl9pPr>
          </a:lstStyle>
          <a:p>
            <a:pPr algn="l" defTabSz="1219170">
              <a:buClr>
                <a:srgbClr val="C00000"/>
              </a:buClr>
              <a:buFont typeface="Wingdings" panose="05000000000000000000" pitchFamily="2" charset="2"/>
              <a:buChar char="§"/>
            </a:pPr>
            <a:r>
              <a:rPr lang="fr-FR" sz="2000" kern="0" dirty="0">
                <a:latin typeface="Montserrat" panose="00000500000000000000" pitchFamily="2" charset="0"/>
                <a:cs typeface="Arial"/>
                <a:sym typeface="Arial"/>
              </a:rPr>
              <a:t>Règles de gestion:</a:t>
            </a:r>
          </a:p>
          <a:p>
            <a:pPr marL="709065" lvl="1" indent="-268239" algn="l" defTabSz="1219170">
              <a:buClrTx/>
            </a:pPr>
            <a:r>
              <a:rPr lang="fr-FR" sz="1400" kern="0" dirty="0">
                <a:solidFill>
                  <a:srgbClr val="C00000"/>
                </a:solidFill>
                <a:latin typeface="+mj-lt"/>
                <a:cs typeface="Arial"/>
                <a:sym typeface="Arial"/>
              </a:rPr>
              <a:t>Règle 1 : le parcours avec l’OTP Mail sera présenté uniquement pour les clients ne possédant pas de carte éligible.</a:t>
            </a:r>
          </a:p>
          <a:p>
            <a:pPr marL="709065" lvl="1" indent="-268239" algn="l" defTabSz="1219170">
              <a:buClrTx/>
            </a:pPr>
            <a:r>
              <a:rPr lang="fr-FR" sz="1400" kern="0" dirty="0">
                <a:solidFill>
                  <a:srgbClr val="C00000"/>
                </a:solidFill>
                <a:latin typeface="+mj-lt"/>
                <a:cs typeface="Arial"/>
                <a:sym typeface="Arial"/>
              </a:rPr>
              <a:t>Règle 2 : seuls les clients avec un mail renseigné depuis plus de 72h pourront entrer dans le parcours.</a:t>
            </a:r>
          </a:p>
          <a:p>
            <a:pPr marL="709065" lvl="1" indent="-268239" algn="l" defTabSz="1219170">
              <a:buClrTx/>
            </a:pPr>
            <a:r>
              <a:rPr lang="fr-FR" sz="1400" kern="0" dirty="0">
                <a:solidFill>
                  <a:srgbClr val="C00000"/>
                </a:solidFill>
                <a:latin typeface="+mj-lt"/>
                <a:cs typeface="Arial"/>
                <a:sym typeface="Arial"/>
              </a:rPr>
              <a:t>Règle 3 : pas de changement sur la gestion de la biométrie.</a:t>
            </a:r>
            <a:endParaRPr lang="fr-FR" sz="2267" b="1" kern="0" dirty="0">
              <a:solidFill>
                <a:srgbClr val="000000"/>
              </a:solidFill>
              <a:latin typeface="Montserrat" panose="00000500000000000000" pitchFamily="2" charset="0"/>
              <a:cs typeface="Arial"/>
              <a:sym typeface="Arial"/>
            </a:endParaRPr>
          </a:p>
        </p:txBody>
      </p:sp>
      <p:cxnSp>
        <p:nvCxnSpPr>
          <p:cNvPr id="41" name="Connecteur droit avec flèche 40">
            <a:extLst>
              <a:ext uri="{FF2B5EF4-FFF2-40B4-BE49-F238E27FC236}">
                <a16:creationId xmlns:a16="http://schemas.microsoft.com/office/drawing/2014/main" id="{60F5C23D-15C7-987C-5022-F193653F88F4}"/>
              </a:ext>
            </a:extLst>
          </p:cNvPr>
          <p:cNvCxnSpPr>
            <a:cxnSpLocks/>
            <a:endCxn id="70" idx="2"/>
          </p:cNvCxnSpPr>
          <p:nvPr/>
        </p:nvCxnSpPr>
        <p:spPr>
          <a:xfrm flipV="1">
            <a:off x="6290410" y="3109586"/>
            <a:ext cx="3716394" cy="6632"/>
          </a:xfrm>
          <a:prstGeom prst="straightConnector1">
            <a:avLst/>
          </a:prstGeom>
          <a:ln w="38100">
            <a:solidFill>
              <a:srgbClr val="C00000"/>
            </a:solidFill>
            <a:tailEnd type="triangle"/>
          </a:ln>
        </p:spPr>
        <p:style>
          <a:lnRef idx="1">
            <a:schemeClr val="accent4"/>
          </a:lnRef>
          <a:fillRef idx="0">
            <a:schemeClr val="accent4"/>
          </a:fillRef>
          <a:effectRef idx="0">
            <a:schemeClr val="accent4"/>
          </a:effectRef>
          <a:fontRef idx="minor">
            <a:schemeClr val="tx1"/>
          </a:fontRef>
        </p:style>
      </p:cxnSp>
      <p:cxnSp>
        <p:nvCxnSpPr>
          <p:cNvPr id="42" name="Connecteur droit avec flèche 41">
            <a:extLst>
              <a:ext uri="{FF2B5EF4-FFF2-40B4-BE49-F238E27FC236}">
                <a16:creationId xmlns:a16="http://schemas.microsoft.com/office/drawing/2014/main" id="{157AE202-85AE-0231-86CF-7DEF2159DA05}"/>
              </a:ext>
            </a:extLst>
          </p:cNvPr>
          <p:cNvCxnSpPr>
            <a:cxnSpLocks/>
            <a:endCxn id="46" idx="2"/>
          </p:cNvCxnSpPr>
          <p:nvPr/>
        </p:nvCxnSpPr>
        <p:spPr>
          <a:xfrm>
            <a:off x="3177914" y="3053248"/>
            <a:ext cx="354181" cy="0"/>
          </a:xfrm>
          <a:prstGeom prst="straightConnector1">
            <a:avLst/>
          </a:prstGeom>
          <a:ln w="38100">
            <a:solidFill>
              <a:srgbClr val="C00000"/>
            </a:solidFill>
            <a:tailEnd type="triangle"/>
          </a:ln>
        </p:spPr>
        <p:style>
          <a:lnRef idx="1">
            <a:schemeClr val="accent4"/>
          </a:lnRef>
          <a:fillRef idx="0">
            <a:schemeClr val="accent4"/>
          </a:fillRef>
          <a:effectRef idx="0">
            <a:schemeClr val="accent4"/>
          </a:effectRef>
          <a:fontRef idx="minor">
            <a:schemeClr val="tx1"/>
          </a:fontRef>
        </p:style>
      </p:cxnSp>
      <p:sp>
        <p:nvSpPr>
          <p:cNvPr id="43" name="Rectangle 42">
            <a:extLst>
              <a:ext uri="{FF2B5EF4-FFF2-40B4-BE49-F238E27FC236}">
                <a16:creationId xmlns:a16="http://schemas.microsoft.com/office/drawing/2014/main" id="{FFE8EA66-B43F-39A8-252A-15F8B5756F32}"/>
              </a:ext>
            </a:extLst>
          </p:cNvPr>
          <p:cNvSpPr/>
          <p:nvPr/>
        </p:nvSpPr>
        <p:spPr>
          <a:xfrm>
            <a:off x="1738032" y="1588775"/>
            <a:ext cx="9796434" cy="239389"/>
          </a:xfrm>
          <a:prstGeom prst="rect">
            <a:avLst/>
          </a:prstGeom>
          <a:noFill/>
        </p:spPr>
      </p:sp>
      <p:sp>
        <p:nvSpPr>
          <p:cNvPr id="44" name="Rectangle 43">
            <a:extLst>
              <a:ext uri="{FF2B5EF4-FFF2-40B4-BE49-F238E27FC236}">
                <a16:creationId xmlns:a16="http://schemas.microsoft.com/office/drawing/2014/main" id="{48DBAEDB-2F28-813F-64EC-8BA444B10A9C}"/>
              </a:ext>
            </a:extLst>
          </p:cNvPr>
          <p:cNvSpPr/>
          <p:nvPr/>
        </p:nvSpPr>
        <p:spPr>
          <a:xfrm>
            <a:off x="1738032" y="1839072"/>
            <a:ext cx="9796434" cy="202013"/>
          </a:xfrm>
          <a:prstGeom prst="rect">
            <a:avLst/>
          </a:prstGeom>
          <a:noFill/>
        </p:spPr>
      </p:sp>
      <p:sp>
        <p:nvSpPr>
          <p:cNvPr id="46" name="Ellipse 45">
            <a:extLst>
              <a:ext uri="{FF2B5EF4-FFF2-40B4-BE49-F238E27FC236}">
                <a16:creationId xmlns:a16="http://schemas.microsoft.com/office/drawing/2014/main" id="{840BE499-EEA7-5E13-3C64-852FDF63F128}"/>
              </a:ext>
            </a:extLst>
          </p:cNvPr>
          <p:cNvSpPr/>
          <p:nvPr/>
        </p:nvSpPr>
        <p:spPr>
          <a:xfrm>
            <a:off x="3532094" y="2744015"/>
            <a:ext cx="859281" cy="618469"/>
          </a:xfrm>
          <a:prstGeom prst="ellipse">
            <a:avLst/>
          </a:prstGeom>
          <a:solidFill>
            <a:srgbClr val="C00000"/>
          </a:solidFill>
          <a:ln>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1048"/>
              <a:t>Avec Carte ?</a:t>
            </a:r>
          </a:p>
        </p:txBody>
      </p:sp>
      <p:sp>
        <p:nvSpPr>
          <p:cNvPr id="47" name="ZoneTexte 46">
            <a:extLst>
              <a:ext uri="{FF2B5EF4-FFF2-40B4-BE49-F238E27FC236}">
                <a16:creationId xmlns:a16="http://schemas.microsoft.com/office/drawing/2014/main" id="{7C660ED9-10F8-30E7-54B8-8EE2535477D7}"/>
              </a:ext>
            </a:extLst>
          </p:cNvPr>
          <p:cNvSpPr txBox="1"/>
          <p:nvPr/>
        </p:nvSpPr>
        <p:spPr>
          <a:xfrm>
            <a:off x="4177033" y="1928304"/>
            <a:ext cx="365806" cy="253596"/>
          </a:xfrm>
          <a:prstGeom prst="rect">
            <a:avLst/>
          </a:prstGeom>
          <a:noFill/>
        </p:spPr>
        <p:txBody>
          <a:bodyPr wrap="none" rtlCol="0">
            <a:spAutoFit/>
          </a:bodyPr>
          <a:lstStyle/>
          <a:p>
            <a:r>
              <a:rPr lang="fr-FR" sz="1048"/>
              <a:t>oui</a:t>
            </a:r>
          </a:p>
        </p:txBody>
      </p:sp>
      <p:sp>
        <p:nvSpPr>
          <p:cNvPr id="48" name="ZoneTexte 47">
            <a:extLst>
              <a:ext uri="{FF2B5EF4-FFF2-40B4-BE49-F238E27FC236}">
                <a16:creationId xmlns:a16="http://schemas.microsoft.com/office/drawing/2014/main" id="{02FE9E6F-B30F-095E-734A-D0F928031C30}"/>
              </a:ext>
            </a:extLst>
          </p:cNvPr>
          <p:cNvSpPr txBox="1"/>
          <p:nvPr/>
        </p:nvSpPr>
        <p:spPr>
          <a:xfrm>
            <a:off x="4167576" y="3734653"/>
            <a:ext cx="410690" cy="253596"/>
          </a:xfrm>
          <a:prstGeom prst="rect">
            <a:avLst/>
          </a:prstGeom>
          <a:noFill/>
        </p:spPr>
        <p:txBody>
          <a:bodyPr wrap="none" rtlCol="0">
            <a:spAutoFit/>
          </a:bodyPr>
          <a:lstStyle/>
          <a:p>
            <a:r>
              <a:rPr lang="fr-FR" sz="1048"/>
              <a:t>non</a:t>
            </a:r>
          </a:p>
        </p:txBody>
      </p:sp>
      <p:cxnSp>
        <p:nvCxnSpPr>
          <p:cNvPr id="49" name="Connecteur : en angle 48">
            <a:extLst>
              <a:ext uri="{FF2B5EF4-FFF2-40B4-BE49-F238E27FC236}">
                <a16:creationId xmlns:a16="http://schemas.microsoft.com/office/drawing/2014/main" id="{B55AAC5C-1A9F-819D-A2D9-C9F156AB8812}"/>
              </a:ext>
            </a:extLst>
          </p:cNvPr>
          <p:cNvCxnSpPr>
            <a:cxnSpLocks/>
            <a:stCxn id="46" idx="0"/>
            <a:endCxn id="64" idx="1"/>
          </p:cNvCxnSpPr>
          <p:nvPr/>
        </p:nvCxnSpPr>
        <p:spPr>
          <a:xfrm rot="5400000" flipH="1" flipV="1">
            <a:off x="4030803" y="2053309"/>
            <a:ext cx="621640" cy="75977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necteur : en angle 49">
            <a:extLst>
              <a:ext uri="{FF2B5EF4-FFF2-40B4-BE49-F238E27FC236}">
                <a16:creationId xmlns:a16="http://schemas.microsoft.com/office/drawing/2014/main" id="{EB45075E-28D4-E075-DF71-CBC1AA063AA6}"/>
              </a:ext>
            </a:extLst>
          </p:cNvPr>
          <p:cNvCxnSpPr>
            <a:cxnSpLocks/>
            <a:stCxn id="46" idx="4"/>
          </p:cNvCxnSpPr>
          <p:nvPr/>
        </p:nvCxnSpPr>
        <p:spPr>
          <a:xfrm rot="16200000" flipH="1">
            <a:off x="4044140" y="3280076"/>
            <a:ext cx="584212" cy="74902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Connecteur : en angle 50">
            <a:extLst>
              <a:ext uri="{FF2B5EF4-FFF2-40B4-BE49-F238E27FC236}">
                <a16:creationId xmlns:a16="http://schemas.microsoft.com/office/drawing/2014/main" id="{B82417E5-6545-68E7-CE91-D2709C7E12E0}"/>
              </a:ext>
            </a:extLst>
          </p:cNvPr>
          <p:cNvCxnSpPr>
            <a:cxnSpLocks/>
            <a:endCxn id="63" idx="0"/>
          </p:cNvCxnSpPr>
          <p:nvPr/>
        </p:nvCxnSpPr>
        <p:spPr>
          <a:xfrm>
            <a:off x="5738919" y="1685186"/>
            <a:ext cx="825979" cy="14798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Connecteur : en angle 51">
            <a:extLst>
              <a:ext uri="{FF2B5EF4-FFF2-40B4-BE49-F238E27FC236}">
                <a16:creationId xmlns:a16="http://schemas.microsoft.com/office/drawing/2014/main" id="{606F6EA8-FFA8-BAEA-A283-DB511DDFD6C0}"/>
              </a:ext>
            </a:extLst>
          </p:cNvPr>
          <p:cNvCxnSpPr>
            <a:cxnSpLocks/>
            <a:endCxn id="63" idx="2"/>
          </p:cNvCxnSpPr>
          <p:nvPr/>
        </p:nvCxnSpPr>
        <p:spPr>
          <a:xfrm flipV="1">
            <a:off x="5739625" y="4386007"/>
            <a:ext cx="825273" cy="19508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ZoneTexte 52">
            <a:extLst>
              <a:ext uri="{FF2B5EF4-FFF2-40B4-BE49-F238E27FC236}">
                <a16:creationId xmlns:a16="http://schemas.microsoft.com/office/drawing/2014/main" id="{0D2FA038-3005-F1D2-C8EC-7193DA548384}"/>
              </a:ext>
            </a:extLst>
          </p:cNvPr>
          <p:cNvSpPr txBox="1"/>
          <p:nvPr/>
        </p:nvSpPr>
        <p:spPr>
          <a:xfrm>
            <a:off x="10542721" y="1880143"/>
            <a:ext cx="365806" cy="253596"/>
          </a:xfrm>
          <a:prstGeom prst="rect">
            <a:avLst/>
          </a:prstGeom>
          <a:noFill/>
        </p:spPr>
        <p:txBody>
          <a:bodyPr wrap="none" rtlCol="0">
            <a:spAutoFit/>
          </a:bodyPr>
          <a:lstStyle/>
          <a:p>
            <a:r>
              <a:rPr lang="fr-FR" sz="1048"/>
              <a:t>oui</a:t>
            </a:r>
          </a:p>
        </p:txBody>
      </p:sp>
      <p:cxnSp>
        <p:nvCxnSpPr>
          <p:cNvPr id="54" name="Connecteur : en angle 53">
            <a:extLst>
              <a:ext uri="{FF2B5EF4-FFF2-40B4-BE49-F238E27FC236}">
                <a16:creationId xmlns:a16="http://schemas.microsoft.com/office/drawing/2014/main" id="{2B835F9D-5547-D3E6-80D1-7127C58D712A}"/>
              </a:ext>
            </a:extLst>
          </p:cNvPr>
          <p:cNvCxnSpPr>
            <a:cxnSpLocks/>
            <a:stCxn id="70" idx="0"/>
            <a:endCxn id="74" idx="1"/>
          </p:cNvCxnSpPr>
          <p:nvPr/>
        </p:nvCxnSpPr>
        <p:spPr>
          <a:xfrm rot="5400000" flipH="1" flipV="1">
            <a:off x="10383740" y="2196144"/>
            <a:ext cx="788698" cy="58465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ZoneTexte 54">
            <a:extLst>
              <a:ext uri="{FF2B5EF4-FFF2-40B4-BE49-F238E27FC236}">
                <a16:creationId xmlns:a16="http://schemas.microsoft.com/office/drawing/2014/main" id="{5D41564C-4AC5-0F17-D6BD-0F078EADCC87}"/>
              </a:ext>
            </a:extLst>
          </p:cNvPr>
          <p:cNvSpPr txBox="1"/>
          <p:nvPr/>
        </p:nvSpPr>
        <p:spPr>
          <a:xfrm>
            <a:off x="10505446" y="4357291"/>
            <a:ext cx="490593" cy="253596"/>
          </a:xfrm>
          <a:prstGeom prst="rect">
            <a:avLst/>
          </a:prstGeom>
          <a:noFill/>
        </p:spPr>
        <p:txBody>
          <a:bodyPr wrap="square" rtlCol="0">
            <a:spAutoFit/>
          </a:bodyPr>
          <a:lstStyle/>
          <a:p>
            <a:r>
              <a:rPr lang="fr-FR" sz="1048" dirty="0"/>
              <a:t>non</a:t>
            </a:r>
          </a:p>
        </p:txBody>
      </p:sp>
      <p:cxnSp>
        <p:nvCxnSpPr>
          <p:cNvPr id="56" name="Connecteur : en angle 55">
            <a:extLst>
              <a:ext uri="{FF2B5EF4-FFF2-40B4-BE49-F238E27FC236}">
                <a16:creationId xmlns:a16="http://schemas.microsoft.com/office/drawing/2014/main" id="{11DEDE9F-DA1A-4E2F-FFA8-C931AFCDF9E8}"/>
              </a:ext>
            </a:extLst>
          </p:cNvPr>
          <p:cNvCxnSpPr>
            <a:cxnSpLocks/>
            <a:endCxn id="76" idx="1"/>
          </p:cNvCxnSpPr>
          <p:nvPr/>
        </p:nvCxnSpPr>
        <p:spPr>
          <a:xfrm rot="16200000" flipH="1">
            <a:off x="10139830" y="3643119"/>
            <a:ext cx="1294449" cy="58149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61" name="Image 60" descr="Une image contenant texte, capture d’écran, diagramme, Police&#10;&#10;Description générée automatiquement">
            <a:extLst>
              <a:ext uri="{FF2B5EF4-FFF2-40B4-BE49-F238E27FC236}">
                <a16:creationId xmlns:a16="http://schemas.microsoft.com/office/drawing/2014/main" id="{30514570-27C0-5164-1A80-1C7FABC82FBA}"/>
              </a:ext>
            </a:extLst>
          </p:cNvPr>
          <p:cNvPicPr>
            <a:picLocks noChangeAspect="1"/>
          </p:cNvPicPr>
          <p:nvPr/>
        </p:nvPicPr>
        <p:blipFill>
          <a:blip r:embed="rId3"/>
          <a:stretch>
            <a:fillRect/>
          </a:stretch>
        </p:blipFill>
        <p:spPr>
          <a:xfrm>
            <a:off x="578776" y="2331418"/>
            <a:ext cx="830921" cy="1799218"/>
          </a:xfrm>
          <a:prstGeom prst="rect">
            <a:avLst/>
          </a:prstGeom>
          <a:effectLst>
            <a:outerShdw blurRad="63500" sx="102000" sy="102000" algn="ctr" rotWithShape="0">
              <a:prstClr val="black">
                <a:alpha val="40000"/>
              </a:prstClr>
            </a:outerShdw>
          </a:effectLst>
        </p:spPr>
      </p:pic>
      <p:pic>
        <p:nvPicPr>
          <p:cNvPr id="63" name="Image 62" descr="Une image contenant texte, capture d’écran, nombre, conception&#10;&#10;Description générée automatiquement">
            <a:extLst>
              <a:ext uri="{FF2B5EF4-FFF2-40B4-BE49-F238E27FC236}">
                <a16:creationId xmlns:a16="http://schemas.microsoft.com/office/drawing/2014/main" id="{FA62AFDC-63D0-E282-2A60-4F098ADA3F84}"/>
              </a:ext>
            </a:extLst>
          </p:cNvPr>
          <p:cNvPicPr>
            <a:picLocks noChangeAspect="1"/>
          </p:cNvPicPr>
          <p:nvPr/>
        </p:nvPicPr>
        <p:blipFill>
          <a:blip r:embed="rId4"/>
          <a:stretch>
            <a:fillRect/>
          </a:stretch>
        </p:blipFill>
        <p:spPr>
          <a:xfrm>
            <a:off x="5960278" y="1833167"/>
            <a:ext cx="1209240" cy="2552841"/>
          </a:xfrm>
          <a:prstGeom prst="rect">
            <a:avLst/>
          </a:prstGeom>
          <a:effectLst>
            <a:outerShdw blurRad="63500" sx="102000" sy="102000" algn="ctr" rotWithShape="0">
              <a:prstClr val="black">
                <a:alpha val="40000"/>
              </a:prstClr>
            </a:outerShdw>
          </a:effectLst>
        </p:spPr>
      </p:pic>
      <p:pic>
        <p:nvPicPr>
          <p:cNvPr id="64" name="Image 63">
            <a:extLst>
              <a:ext uri="{FF2B5EF4-FFF2-40B4-BE49-F238E27FC236}">
                <a16:creationId xmlns:a16="http://schemas.microsoft.com/office/drawing/2014/main" id="{441E8629-A772-4ED1-E8C9-D92201B33B95}"/>
              </a:ext>
            </a:extLst>
          </p:cNvPr>
          <p:cNvPicPr>
            <a:picLocks noChangeAspect="1"/>
          </p:cNvPicPr>
          <p:nvPr/>
        </p:nvPicPr>
        <p:blipFill>
          <a:blip r:embed="rId5"/>
          <a:srcRect/>
          <a:stretch/>
        </p:blipFill>
        <p:spPr>
          <a:xfrm>
            <a:off x="4721508" y="1025220"/>
            <a:ext cx="1057153" cy="2194308"/>
          </a:xfrm>
          <a:prstGeom prst="rect">
            <a:avLst/>
          </a:prstGeom>
          <a:effectLst>
            <a:outerShdw blurRad="63500" sx="102000" sy="102000" algn="ctr" rotWithShape="0">
              <a:prstClr val="black">
                <a:alpha val="40000"/>
              </a:prstClr>
            </a:outerShdw>
          </a:effectLst>
        </p:spPr>
      </p:pic>
      <p:sp>
        <p:nvSpPr>
          <p:cNvPr id="65" name="Rectangle 64">
            <a:extLst>
              <a:ext uri="{FF2B5EF4-FFF2-40B4-BE49-F238E27FC236}">
                <a16:creationId xmlns:a16="http://schemas.microsoft.com/office/drawing/2014/main" id="{FB5C89B9-D264-0DC8-4569-4A6CA11B3083}"/>
              </a:ext>
            </a:extLst>
          </p:cNvPr>
          <p:cNvSpPr/>
          <p:nvPr/>
        </p:nvSpPr>
        <p:spPr>
          <a:xfrm flipV="1">
            <a:off x="5654826" y="1364279"/>
            <a:ext cx="60422" cy="60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704"/>
          </a:p>
        </p:txBody>
      </p:sp>
      <p:sp>
        <p:nvSpPr>
          <p:cNvPr id="66" name="Rectangle 65">
            <a:extLst>
              <a:ext uri="{FF2B5EF4-FFF2-40B4-BE49-F238E27FC236}">
                <a16:creationId xmlns:a16="http://schemas.microsoft.com/office/drawing/2014/main" id="{94B3F217-30A3-C666-0C08-61739FBF07C0}"/>
              </a:ext>
            </a:extLst>
          </p:cNvPr>
          <p:cNvSpPr/>
          <p:nvPr/>
        </p:nvSpPr>
        <p:spPr>
          <a:xfrm flipV="1">
            <a:off x="5856231" y="1565684"/>
            <a:ext cx="60422" cy="60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704"/>
          </a:p>
        </p:txBody>
      </p:sp>
      <p:sp>
        <p:nvSpPr>
          <p:cNvPr id="67" name="Rectangle 66">
            <a:extLst>
              <a:ext uri="{FF2B5EF4-FFF2-40B4-BE49-F238E27FC236}">
                <a16:creationId xmlns:a16="http://schemas.microsoft.com/office/drawing/2014/main" id="{C9117F71-ACC6-292C-1A89-9BBA43D908A3}"/>
              </a:ext>
            </a:extLst>
          </p:cNvPr>
          <p:cNvSpPr/>
          <p:nvPr/>
        </p:nvSpPr>
        <p:spPr>
          <a:xfrm>
            <a:off x="7015334" y="2151147"/>
            <a:ext cx="154184" cy="160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704">
              <a:ln>
                <a:solidFill>
                  <a:schemeClr val="bg1"/>
                </a:solidFill>
              </a:ln>
            </a:endParaRPr>
          </a:p>
        </p:txBody>
      </p:sp>
      <p:sp>
        <p:nvSpPr>
          <p:cNvPr id="68" name="Rectangle 67">
            <a:extLst>
              <a:ext uri="{FF2B5EF4-FFF2-40B4-BE49-F238E27FC236}">
                <a16:creationId xmlns:a16="http://schemas.microsoft.com/office/drawing/2014/main" id="{EA7DEE15-13D0-0025-4945-106F4C077BC3}"/>
              </a:ext>
            </a:extLst>
          </p:cNvPr>
          <p:cNvSpPr/>
          <p:nvPr/>
        </p:nvSpPr>
        <p:spPr>
          <a:xfrm>
            <a:off x="8457149" y="2208013"/>
            <a:ext cx="154184" cy="160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704">
              <a:ln>
                <a:solidFill>
                  <a:schemeClr val="bg1"/>
                </a:solidFill>
              </a:ln>
            </a:endParaRPr>
          </a:p>
        </p:txBody>
      </p:sp>
      <p:sp>
        <p:nvSpPr>
          <p:cNvPr id="69" name="Rectangle 68">
            <a:extLst>
              <a:ext uri="{FF2B5EF4-FFF2-40B4-BE49-F238E27FC236}">
                <a16:creationId xmlns:a16="http://schemas.microsoft.com/office/drawing/2014/main" id="{51D202D1-D6E7-75FD-7668-2FAB29695A99}"/>
              </a:ext>
            </a:extLst>
          </p:cNvPr>
          <p:cNvSpPr/>
          <p:nvPr/>
        </p:nvSpPr>
        <p:spPr>
          <a:xfrm>
            <a:off x="9886661" y="2255921"/>
            <a:ext cx="154184" cy="160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704">
              <a:ln>
                <a:solidFill>
                  <a:schemeClr val="bg1"/>
                </a:solidFill>
              </a:ln>
            </a:endParaRPr>
          </a:p>
        </p:txBody>
      </p:sp>
      <p:sp>
        <p:nvSpPr>
          <p:cNvPr id="70" name="Ellipse 69">
            <a:extLst>
              <a:ext uri="{FF2B5EF4-FFF2-40B4-BE49-F238E27FC236}">
                <a16:creationId xmlns:a16="http://schemas.microsoft.com/office/drawing/2014/main" id="{29B7BE15-9D9B-A943-7C70-0AA24D531226}"/>
              </a:ext>
            </a:extLst>
          </p:cNvPr>
          <p:cNvSpPr/>
          <p:nvPr/>
        </p:nvSpPr>
        <p:spPr>
          <a:xfrm>
            <a:off x="10006804" y="2882821"/>
            <a:ext cx="957914" cy="453530"/>
          </a:xfrm>
          <a:prstGeom prst="ellipse">
            <a:avLst/>
          </a:prstGeom>
          <a:solidFill>
            <a:srgbClr val="C00000"/>
          </a:solidFill>
          <a:ln>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nchor="ctr">
            <a:spAutoFit/>
          </a:bodyPr>
          <a:lstStyle/>
          <a:p>
            <a:pPr algn="ctr"/>
            <a:r>
              <a:rPr lang="fr-FR" sz="1048" dirty="0"/>
              <a:t>Confiance</a:t>
            </a:r>
          </a:p>
          <a:p>
            <a:pPr algn="ctr"/>
            <a:r>
              <a:rPr lang="fr-FR" sz="1048" dirty="0"/>
              <a:t>?</a:t>
            </a:r>
          </a:p>
        </p:txBody>
      </p:sp>
      <p:pic>
        <p:nvPicPr>
          <p:cNvPr id="71" name="Image 70" descr="Une image contenant texte, capture d’écran, diagramme, Police&#10;&#10;Description générée automatiquement">
            <a:extLst>
              <a:ext uri="{FF2B5EF4-FFF2-40B4-BE49-F238E27FC236}">
                <a16:creationId xmlns:a16="http://schemas.microsoft.com/office/drawing/2014/main" id="{C4B175B1-86EB-AE3C-3231-2F57A6815A42}"/>
              </a:ext>
            </a:extLst>
          </p:cNvPr>
          <p:cNvPicPr>
            <a:picLocks noChangeAspect="1"/>
          </p:cNvPicPr>
          <p:nvPr/>
        </p:nvPicPr>
        <p:blipFill>
          <a:blip r:embed="rId6"/>
          <a:stretch>
            <a:fillRect/>
          </a:stretch>
        </p:blipFill>
        <p:spPr>
          <a:xfrm>
            <a:off x="4710759" y="3251011"/>
            <a:ext cx="1081214" cy="2341188"/>
          </a:xfrm>
          <a:prstGeom prst="rect">
            <a:avLst/>
          </a:prstGeom>
          <a:effectLst>
            <a:outerShdw blurRad="63500" sx="102000" sy="102000" algn="ctr" rotWithShape="0">
              <a:prstClr val="black">
                <a:alpha val="40000"/>
              </a:prstClr>
            </a:outerShdw>
          </a:effectLst>
        </p:spPr>
      </p:pic>
      <p:pic>
        <p:nvPicPr>
          <p:cNvPr id="72" name="Image 71" descr="Une image contenant texte, capture d’écran, diagramme, Police&#10;&#10;Description générée automatiquement">
            <a:extLst>
              <a:ext uri="{FF2B5EF4-FFF2-40B4-BE49-F238E27FC236}">
                <a16:creationId xmlns:a16="http://schemas.microsoft.com/office/drawing/2014/main" id="{4D7A86B9-C2E3-E336-B04B-7E5FBCA270C8}"/>
              </a:ext>
            </a:extLst>
          </p:cNvPr>
          <p:cNvPicPr>
            <a:picLocks noChangeAspect="1"/>
          </p:cNvPicPr>
          <p:nvPr/>
        </p:nvPicPr>
        <p:blipFill>
          <a:blip r:embed="rId7"/>
          <a:stretch>
            <a:fillRect/>
          </a:stretch>
        </p:blipFill>
        <p:spPr>
          <a:xfrm>
            <a:off x="7296786" y="1828164"/>
            <a:ext cx="1180307" cy="2555757"/>
          </a:xfrm>
          <a:prstGeom prst="rect">
            <a:avLst/>
          </a:prstGeom>
          <a:effectLst>
            <a:outerShdw blurRad="63500" sx="102000" sy="102000" algn="ctr" rotWithShape="0">
              <a:prstClr val="black">
                <a:alpha val="40000"/>
              </a:prstClr>
            </a:outerShdw>
          </a:effectLst>
        </p:spPr>
      </p:pic>
      <p:pic>
        <p:nvPicPr>
          <p:cNvPr id="73" name="Image 72" descr="Une image contenant texte, capture d’écran, diagramme, Police&#10;&#10;Description générée automatiquement">
            <a:extLst>
              <a:ext uri="{FF2B5EF4-FFF2-40B4-BE49-F238E27FC236}">
                <a16:creationId xmlns:a16="http://schemas.microsoft.com/office/drawing/2014/main" id="{F29E44D1-6865-2FB8-830F-4E637A5E078D}"/>
              </a:ext>
            </a:extLst>
          </p:cNvPr>
          <p:cNvPicPr>
            <a:picLocks noChangeAspect="1"/>
          </p:cNvPicPr>
          <p:nvPr/>
        </p:nvPicPr>
        <p:blipFill>
          <a:blip r:embed="rId8"/>
          <a:stretch>
            <a:fillRect/>
          </a:stretch>
        </p:blipFill>
        <p:spPr>
          <a:xfrm>
            <a:off x="8662574" y="1828164"/>
            <a:ext cx="1178959" cy="2552841"/>
          </a:xfrm>
          <a:prstGeom prst="rect">
            <a:avLst/>
          </a:prstGeom>
          <a:effectLst>
            <a:outerShdw blurRad="63500" sx="102000" sy="102000" algn="ctr" rotWithShape="0">
              <a:prstClr val="black">
                <a:alpha val="40000"/>
              </a:prstClr>
            </a:outerShdw>
          </a:effectLst>
        </p:spPr>
      </p:pic>
      <p:pic>
        <p:nvPicPr>
          <p:cNvPr id="74" name="Image 73" descr="Une image contenant texte, capture d’écran, Police, conception&#10;&#10;Description générée automatiquement">
            <a:extLst>
              <a:ext uri="{FF2B5EF4-FFF2-40B4-BE49-F238E27FC236}">
                <a16:creationId xmlns:a16="http://schemas.microsoft.com/office/drawing/2014/main" id="{B9197EBA-FAC6-4512-CBEF-97AED7702BF8}"/>
              </a:ext>
            </a:extLst>
          </p:cNvPr>
          <p:cNvPicPr>
            <a:picLocks noChangeAspect="1"/>
          </p:cNvPicPr>
          <p:nvPr/>
        </p:nvPicPr>
        <p:blipFill>
          <a:blip r:embed="rId9"/>
          <a:stretch>
            <a:fillRect/>
          </a:stretch>
        </p:blipFill>
        <p:spPr>
          <a:xfrm>
            <a:off x="11070418" y="1020306"/>
            <a:ext cx="991826" cy="2147634"/>
          </a:xfrm>
          <a:prstGeom prst="rect">
            <a:avLst/>
          </a:prstGeom>
          <a:effectLst>
            <a:outerShdw blurRad="63500" sx="102000" sy="102000" algn="ctr" rotWithShape="0">
              <a:prstClr val="black">
                <a:alpha val="40000"/>
              </a:prstClr>
            </a:outerShdw>
          </a:effectLst>
        </p:spPr>
      </p:pic>
      <p:pic>
        <p:nvPicPr>
          <p:cNvPr id="75" name="Image 74" descr="Une image contenant texte, capture d’écran, Police, nombre&#10;&#10;Description générée automatiquement">
            <a:extLst>
              <a:ext uri="{FF2B5EF4-FFF2-40B4-BE49-F238E27FC236}">
                <a16:creationId xmlns:a16="http://schemas.microsoft.com/office/drawing/2014/main" id="{D3CEB78A-435C-F085-93F5-71465B4FBA29}"/>
              </a:ext>
            </a:extLst>
          </p:cNvPr>
          <p:cNvPicPr>
            <a:picLocks noChangeAspect="1"/>
          </p:cNvPicPr>
          <p:nvPr/>
        </p:nvPicPr>
        <p:blipFill>
          <a:blip r:embed="rId10"/>
          <a:stretch>
            <a:fillRect/>
          </a:stretch>
        </p:blipFill>
        <p:spPr>
          <a:xfrm>
            <a:off x="2069901" y="1905306"/>
            <a:ext cx="1112704" cy="2409376"/>
          </a:xfrm>
          <a:prstGeom prst="rect">
            <a:avLst/>
          </a:prstGeom>
          <a:effectLst>
            <a:outerShdw blurRad="63500" sx="102000" sy="102000" algn="ctr" rotWithShape="0">
              <a:prstClr val="black">
                <a:alpha val="40000"/>
              </a:prstClr>
            </a:outerShdw>
          </a:effectLst>
        </p:spPr>
      </p:pic>
      <p:pic>
        <p:nvPicPr>
          <p:cNvPr id="76" name="Image 75" descr="Une image contenant texte, capture d’écran, lettre, Police&#10;&#10;Description générée automatiquement">
            <a:extLst>
              <a:ext uri="{FF2B5EF4-FFF2-40B4-BE49-F238E27FC236}">
                <a16:creationId xmlns:a16="http://schemas.microsoft.com/office/drawing/2014/main" id="{8262C842-B68B-47CF-52CA-250296F09856}"/>
              </a:ext>
            </a:extLst>
          </p:cNvPr>
          <p:cNvPicPr>
            <a:picLocks noChangeAspect="1"/>
          </p:cNvPicPr>
          <p:nvPr/>
        </p:nvPicPr>
        <p:blipFill>
          <a:blip r:embed="rId11"/>
          <a:stretch>
            <a:fillRect/>
          </a:stretch>
        </p:blipFill>
        <p:spPr>
          <a:xfrm>
            <a:off x="11077802" y="3508842"/>
            <a:ext cx="991826" cy="2144489"/>
          </a:xfrm>
          <a:prstGeom prst="rect">
            <a:avLst/>
          </a:prstGeom>
          <a:effectLst>
            <a:outerShdw blurRad="63500" sx="102000" sy="102000" algn="ctr" rotWithShape="0">
              <a:prstClr val="black">
                <a:alpha val="40000"/>
              </a:prstClr>
            </a:outerShdw>
          </a:effectLst>
        </p:spPr>
      </p:pic>
      <p:sp>
        <p:nvSpPr>
          <p:cNvPr id="77" name="Rectangle 76">
            <a:extLst>
              <a:ext uri="{FF2B5EF4-FFF2-40B4-BE49-F238E27FC236}">
                <a16:creationId xmlns:a16="http://schemas.microsoft.com/office/drawing/2014/main" id="{E3B78E66-A192-5F7E-AC55-326FFE2D29E7}"/>
              </a:ext>
            </a:extLst>
          </p:cNvPr>
          <p:cNvSpPr/>
          <p:nvPr/>
        </p:nvSpPr>
        <p:spPr>
          <a:xfrm>
            <a:off x="5654827" y="1173791"/>
            <a:ext cx="84092" cy="1579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704"/>
          </a:p>
        </p:txBody>
      </p:sp>
      <p:sp>
        <p:nvSpPr>
          <p:cNvPr id="78" name="Rectangle 77">
            <a:extLst>
              <a:ext uri="{FF2B5EF4-FFF2-40B4-BE49-F238E27FC236}">
                <a16:creationId xmlns:a16="http://schemas.microsoft.com/office/drawing/2014/main" id="{4D263DC9-87F3-D355-3107-828E74AAC0BE}"/>
              </a:ext>
            </a:extLst>
          </p:cNvPr>
          <p:cNvSpPr/>
          <p:nvPr/>
        </p:nvSpPr>
        <p:spPr>
          <a:xfrm>
            <a:off x="7036805" y="1950774"/>
            <a:ext cx="84092" cy="1579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704"/>
          </a:p>
        </p:txBody>
      </p:sp>
      <p:sp>
        <p:nvSpPr>
          <p:cNvPr id="79" name="Rectangle 78">
            <a:extLst>
              <a:ext uri="{FF2B5EF4-FFF2-40B4-BE49-F238E27FC236}">
                <a16:creationId xmlns:a16="http://schemas.microsoft.com/office/drawing/2014/main" id="{48DB079A-24D3-4029-E746-6F377EF6301D}"/>
              </a:ext>
            </a:extLst>
          </p:cNvPr>
          <p:cNvSpPr/>
          <p:nvPr/>
        </p:nvSpPr>
        <p:spPr>
          <a:xfrm>
            <a:off x="8340190" y="2001150"/>
            <a:ext cx="84092" cy="1579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704"/>
          </a:p>
        </p:txBody>
      </p:sp>
      <p:sp>
        <p:nvSpPr>
          <p:cNvPr id="80" name="Rectangle 79">
            <a:extLst>
              <a:ext uri="{FF2B5EF4-FFF2-40B4-BE49-F238E27FC236}">
                <a16:creationId xmlns:a16="http://schemas.microsoft.com/office/drawing/2014/main" id="{EF91D3F1-4C58-37E7-13FE-33438B6D3360}"/>
              </a:ext>
            </a:extLst>
          </p:cNvPr>
          <p:cNvSpPr/>
          <p:nvPr/>
        </p:nvSpPr>
        <p:spPr>
          <a:xfrm>
            <a:off x="9704630" y="1982799"/>
            <a:ext cx="84092" cy="1579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704"/>
          </a:p>
        </p:txBody>
      </p:sp>
      <p:sp>
        <p:nvSpPr>
          <p:cNvPr id="81" name="Rectangle 80">
            <a:extLst>
              <a:ext uri="{FF2B5EF4-FFF2-40B4-BE49-F238E27FC236}">
                <a16:creationId xmlns:a16="http://schemas.microsoft.com/office/drawing/2014/main" id="{C8C3E6E0-647A-CADA-EBB8-1B7A6F4A9CB1}"/>
              </a:ext>
            </a:extLst>
          </p:cNvPr>
          <p:cNvSpPr/>
          <p:nvPr/>
        </p:nvSpPr>
        <p:spPr>
          <a:xfrm>
            <a:off x="3025905" y="2045495"/>
            <a:ext cx="84092" cy="1579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704"/>
          </a:p>
        </p:txBody>
      </p:sp>
      <p:sp>
        <p:nvSpPr>
          <p:cNvPr id="84" name="Ellipse 83">
            <a:extLst>
              <a:ext uri="{FF2B5EF4-FFF2-40B4-BE49-F238E27FC236}">
                <a16:creationId xmlns:a16="http://schemas.microsoft.com/office/drawing/2014/main" id="{0B727B18-F1F7-9F13-A738-AD7834518A4D}"/>
              </a:ext>
            </a:extLst>
          </p:cNvPr>
          <p:cNvSpPr/>
          <p:nvPr/>
        </p:nvSpPr>
        <p:spPr>
          <a:xfrm>
            <a:off x="4864314" y="4093901"/>
            <a:ext cx="826511" cy="1221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6" name="Connecteur droit avec flèche 85">
            <a:extLst>
              <a:ext uri="{FF2B5EF4-FFF2-40B4-BE49-F238E27FC236}">
                <a16:creationId xmlns:a16="http://schemas.microsoft.com/office/drawing/2014/main" id="{F7EAAC9E-DDDF-9FE6-7A8A-58AB50452FD9}"/>
              </a:ext>
            </a:extLst>
          </p:cNvPr>
          <p:cNvCxnSpPr>
            <a:cxnSpLocks/>
          </p:cNvCxnSpPr>
          <p:nvPr/>
        </p:nvCxnSpPr>
        <p:spPr>
          <a:xfrm>
            <a:off x="5280882" y="4217281"/>
            <a:ext cx="787019" cy="8960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Espace réservé du texte 5">
            <a:extLst>
              <a:ext uri="{FF2B5EF4-FFF2-40B4-BE49-F238E27FC236}">
                <a16:creationId xmlns:a16="http://schemas.microsoft.com/office/drawing/2014/main" id="{D7905A92-09B3-727E-40BD-9C2570C864A8}"/>
              </a:ext>
            </a:extLst>
          </p:cNvPr>
          <p:cNvSpPr>
            <a:spLocks noGrp="1"/>
          </p:cNvSpPr>
          <p:nvPr>
            <p:ph type="body" sz="quarter" idx="14"/>
          </p:nvPr>
        </p:nvSpPr>
        <p:spPr/>
        <p:txBody>
          <a:bodyPr/>
          <a:lstStyle/>
          <a:p>
            <a:endParaRPr lang="fr-FR"/>
          </a:p>
        </p:txBody>
      </p:sp>
      <p:cxnSp>
        <p:nvCxnSpPr>
          <p:cNvPr id="7" name="Connecteur droit avec flèche 6">
            <a:extLst>
              <a:ext uri="{FF2B5EF4-FFF2-40B4-BE49-F238E27FC236}">
                <a16:creationId xmlns:a16="http://schemas.microsoft.com/office/drawing/2014/main" id="{32B827A4-3EFC-7A4E-5D1A-FE0E93214696}"/>
              </a:ext>
            </a:extLst>
          </p:cNvPr>
          <p:cNvCxnSpPr>
            <a:cxnSpLocks/>
          </p:cNvCxnSpPr>
          <p:nvPr/>
        </p:nvCxnSpPr>
        <p:spPr>
          <a:xfrm>
            <a:off x="1409697" y="3053248"/>
            <a:ext cx="660204" cy="0"/>
          </a:xfrm>
          <a:prstGeom prst="straightConnector1">
            <a:avLst/>
          </a:prstGeom>
          <a:ln w="38100">
            <a:solidFill>
              <a:srgbClr val="C00000"/>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428470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Contexte</a:t>
            </a:r>
          </a:p>
          <a:p>
            <a:r>
              <a:rPr lang="fr-FR" dirty="0"/>
              <a:t>Présentation parcours</a:t>
            </a:r>
          </a:p>
          <a:p>
            <a:r>
              <a:rPr lang="fr-FR" b="1" dirty="0">
                <a:effectLst>
                  <a:outerShdw blurRad="38100" dist="38100" dir="2700000" algn="tl">
                    <a:srgbClr val="000000">
                      <a:alpha val="43137"/>
                    </a:srgbClr>
                  </a:outerShdw>
                </a:effectLst>
              </a:rPr>
              <a:t>Ecran d’inéligibilité</a:t>
            </a:r>
          </a:p>
          <a:p>
            <a:r>
              <a:rPr lang="fr-FR" dirty="0"/>
              <a:t>Modèle Mail</a:t>
            </a:r>
          </a:p>
          <a:p>
            <a:r>
              <a:rPr lang="fr-FR" dirty="0"/>
              <a:t>Mails utilisés</a:t>
            </a:r>
          </a:p>
          <a:p>
            <a:r>
              <a:rPr lang="fr-FR" dirty="0"/>
              <a:t>FAQ</a:t>
            </a:r>
          </a:p>
          <a:p>
            <a:pPr marL="0" indent="0">
              <a:buNone/>
            </a:pPr>
            <a:endParaRPr lang="fr-FR" dirty="0"/>
          </a:p>
        </p:txBody>
      </p:sp>
    </p:spTree>
    <p:extLst>
      <p:ext uri="{BB962C8B-B14F-4D97-AF65-F5344CB8AC3E}">
        <p14:creationId xmlns:p14="http://schemas.microsoft.com/office/powerpoint/2010/main" val="3968104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5" y="491579"/>
            <a:ext cx="10980738" cy="720000"/>
          </a:xfrm>
        </p:spPr>
        <p:txBody>
          <a:bodyPr/>
          <a:lstStyle/>
          <a:p>
            <a:r>
              <a:rPr lang="fr-FR" dirty="0"/>
              <a:t>Parcours d’inéligibilité</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26" name="ZoneTexte 25">
            <a:extLst>
              <a:ext uri="{FF2B5EF4-FFF2-40B4-BE49-F238E27FC236}">
                <a16:creationId xmlns:a16="http://schemas.microsoft.com/office/drawing/2014/main" id="{E96F43BC-D13E-0A23-5508-6810B9283BBC}"/>
              </a:ext>
            </a:extLst>
          </p:cNvPr>
          <p:cNvSpPr txBox="1"/>
          <p:nvPr/>
        </p:nvSpPr>
        <p:spPr>
          <a:xfrm>
            <a:off x="3439965" y="2946281"/>
            <a:ext cx="2017747" cy="1077218"/>
          </a:xfrm>
          <a:prstGeom prst="rect">
            <a:avLst/>
          </a:prstGeom>
          <a:noFill/>
        </p:spPr>
        <p:txBody>
          <a:bodyPr wrap="square" rtlCol="0">
            <a:spAutoFit/>
          </a:bodyPr>
          <a:lstStyle/>
          <a:p>
            <a:pPr algn="ctr" defTabSz="1219170"/>
            <a:r>
              <a:rPr lang="fr-FR" sz="1600" kern="0">
                <a:solidFill>
                  <a:srgbClr val="000000"/>
                </a:solidFill>
                <a:latin typeface="Arial"/>
                <a:cs typeface="Arial"/>
                <a:sym typeface="Arial"/>
              </a:rPr>
              <a:t>Sans tel, </a:t>
            </a:r>
          </a:p>
          <a:p>
            <a:pPr algn="ctr" defTabSz="1219170"/>
            <a:r>
              <a:rPr lang="fr-FR" sz="1600" kern="0">
                <a:solidFill>
                  <a:srgbClr val="000000"/>
                </a:solidFill>
                <a:latin typeface="Arial"/>
                <a:cs typeface="Arial"/>
                <a:sym typeface="Arial"/>
              </a:rPr>
              <a:t>ni carte, ni mail MAJ depuis moins de 72H</a:t>
            </a:r>
          </a:p>
        </p:txBody>
      </p:sp>
      <p:sp>
        <p:nvSpPr>
          <p:cNvPr id="27" name="ZoneTexte 26">
            <a:extLst>
              <a:ext uri="{FF2B5EF4-FFF2-40B4-BE49-F238E27FC236}">
                <a16:creationId xmlns:a16="http://schemas.microsoft.com/office/drawing/2014/main" id="{2FC38CC2-C92A-69F8-E7D5-2DD31CC99AD9}"/>
              </a:ext>
            </a:extLst>
          </p:cNvPr>
          <p:cNvSpPr txBox="1"/>
          <p:nvPr/>
        </p:nvSpPr>
        <p:spPr>
          <a:xfrm>
            <a:off x="3515626" y="5693768"/>
            <a:ext cx="2017743" cy="830997"/>
          </a:xfrm>
          <a:prstGeom prst="rect">
            <a:avLst/>
          </a:prstGeom>
          <a:noFill/>
        </p:spPr>
        <p:txBody>
          <a:bodyPr wrap="square" rtlCol="0">
            <a:spAutoFit/>
          </a:bodyPr>
          <a:lstStyle/>
          <a:p>
            <a:pPr algn="ctr" defTabSz="1219170"/>
            <a:r>
              <a:rPr lang="fr-FR" sz="1600" kern="0" dirty="0">
                <a:solidFill>
                  <a:srgbClr val="000000"/>
                </a:solidFill>
                <a:latin typeface="Arial"/>
                <a:cs typeface="Arial"/>
                <a:sym typeface="Arial"/>
              </a:rPr>
              <a:t>Sans carte, </a:t>
            </a:r>
          </a:p>
          <a:p>
            <a:pPr algn="ctr" defTabSz="1219170"/>
            <a:r>
              <a:rPr lang="fr-FR" sz="1600" kern="0" dirty="0">
                <a:solidFill>
                  <a:srgbClr val="000000"/>
                </a:solidFill>
                <a:latin typeface="Arial"/>
                <a:cs typeface="Arial"/>
                <a:sym typeface="Arial"/>
              </a:rPr>
              <a:t>ni mail MAJ depuis moins de 72H</a:t>
            </a:r>
          </a:p>
        </p:txBody>
      </p:sp>
      <p:pic>
        <p:nvPicPr>
          <p:cNvPr id="28" name="Image 27" descr="Une image contenant texte, lettre&#10;&#10;Description générée automatiquement">
            <a:extLst>
              <a:ext uri="{FF2B5EF4-FFF2-40B4-BE49-F238E27FC236}">
                <a16:creationId xmlns:a16="http://schemas.microsoft.com/office/drawing/2014/main" id="{CEE3DCD5-A571-98A1-F9E3-0116380EFEC9}"/>
              </a:ext>
            </a:extLst>
          </p:cNvPr>
          <p:cNvPicPr>
            <a:picLocks noChangeAspect="1"/>
          </p:cNvPicPr>
          <p:nvPr/>
        </p:nvPicPr>
        <p:blipFill>
          <a:blip r:embed="rId2"/>
          <a:stretch>
            <a:fillRect/>
          </a:stretch>
        </p:blipFill>
        <p:spPr>
          <a:xfrm>
            <a:off x="9281986" y="1254471"/>
            <a:ext cx="971621" cy="1728192"/>
          </a:xfrm>
          <a:prstGeom prst="rect">
            <a:avLst/>
          </a:prstGeom>
          <a:effectLst>
            <a:outerShdw blurRad="63500" sx="102000" sy="102000" algn="ctr" rotWithShape="0">
              <a:prstClr val="black">
                <a:alpha val="40000"/>
              </a:prstClr>
            </a:outerShdw>
          </a:effectLst>
        </p:spPr>
      </p:pic>
      <p:pic>
        <p:nvPicPr>
          <p:cNvPr id="29" name="Image 28" descr="Une image contenant texte, lettre&#10;&#10;Description générée automatiquement">
            <a:extLst>
              <a:ext uri="{FF2B5EF4-FFF2-40B4-BE49-F238E27FC236}">
                <a16:creationId xmlns:a16="http://schemas.microsoft.com/office/drawing/2014/main" id="{9C6842F1-9191-4169-B8EC-2B5F1F288CF5}"/>
              </a:ext>
            </a:extLst>
          </p:cNvPr>
          <p:cNvPicPr>
            <a:picLocks noChangeAspect="1"/>
          </p:cNvPicPr>
          <p:nvPr/>
        </p:nvPicPr>
        <p:blipFill>
          <a:blip r:embed="rId3"/>
          <a:stretch>
            <a:fillRect/>
          </a:stretch>
        </p:blipFill>
        <p:spPr>
          <a:xfrm>
            <a:off x="679695" y="3965577"/>
            <a:ext cx="971621" cy="1728191"/>
          </a:xfrm>
          <a:prstGeom prst="rect">
            <a:avLst/>
          </a:prstGeom>
          <a:effectLst>
            <a:outerShdw blurRad="63500" sx="102000" sy="102000" algn="ctr" rotWithShape="0">
              <a:prstClr val="black">
                <a:alpha val="40000"/>
              </a:prstClr>
            </a:outerShdw>
          </a:effectLst>
        </p:spPr>
      </p:pic>
      <p:sp>
        <p:nvSpPr>
          <p:cNvPr id="30" name="ZoneTexte 29">
            <a:extLst>
              <a:ext uri="{FF2B5EF4-FFF2-40B4-BE49-F238E27FC236}">
                <a16:creationId xmlns:a16="http://schemas.microsoft.com/office/drawing/2014/main" id="{2E69CE14-CC0C-E342-11B1-D59A48A02956}"/>
              </a:ext>
            </a:extLst>
          </p:cNvPr>
          <p:cNvSpPr txBox="1"/>
          <p:nvPr/>
        </p:nvSpPr>
        <p:spPr>
          <a:xfrm>
            <a:off x="9245794" y="5830803"/>
            <a:ext cx="1044007" cy="338554"/>
          </a:xfrm>
          <a:prstGeom prst="rect">
            <a:avLst/>
          </a:prstGeom>
          <a:noFill/>
        </p:spPr>
        <p:txBody>
          <a:bodyPr wrap="square">
            <a:spAutoFit/>
          </a:bodyPr>
          <a:lstStyle/>
          <a:p>
            <a:pPr defTabSz="1219170"/>
            <a:r>
              <a:rPr lang="fr-FR" sz="1600" kern="0">
                <a:solidFill>
                  <a:srgbClr val="000000"/>
                </a:solidFill>
                <a:latin typeface="Arial"/>
                <a:cs typeface="Arial"/>
                <a:sym typeface="Arial"/>
              </a:rPr>
              <a:t>Sans tel</a:t>
            </a:r>
          </a:p>
        </p:txBody>
      </p:sp>
      <p:sp>
        <p:nvSpPr>
          <p:cNvPr id="31" name="ZoneTexte 30">
            <a:extLst>
              <a:ext uri="{FF2B5EF4-FFF2-40B4-BE49-F238E27FC236}">
                <a16:creationId xmlns:a16="http://schemas.microsoft.com/office/drawing/2014/main" id="{08D43817-3EBC-BBB8-4F52-A37C32C802C8}"/>
              </a:ext>
            </a:extLst>
          </p:cNvPr>
          <p:cNvSpPr txBox="1"/>
          <p:nvPr/>
        </p:nvSpPr>
        <p:spPr>
          <a:xfrm>
            <a:off x="9198651" y="3016349"/>
            <a:ext cx="1138292" cy="584775"/>
          </a:xfrm>
          <a:prstGeom prst="rect">
            <a:avLst/>
          </a:prstGeom>
          <a:noFill/>
        </p:spPr>
        <p:txBody>
          <a:bodyPr wrap="square">
            <a:spAutoFit/>
          </a:bodyPr>
          <a:lstStyle/>
          <a:p>
            <a:pPr algn="ctr" defTabSz="1219170"/>
            <a:r>
              <a:rPr lang="fr-FR" sz="1600" kern="0">
                <a:solidFill>
                  <a:srgbClr val="000000"/>
                </a:solidFill>
                <a:latin typeface="Arial"/>
                <a:cs typeface="Arial"/>
                <a:sym typeface="Arial"/>
              </a:rPr>
              <a:t>Blocage Agence</a:t>
            </a:r>
          </a:p>
        </p:txBody>
      </p:sp>
      <p:sp>
        <p:nvSpPr>
          <p:cNvPr id="32" name="ZoneTexte 31">
            <a:extLst>
              <a:ext uri="{FF2B5EF4-FFF2-40B4-BE49-F238E27FC236}">
                <a16:creationId xmlns:a16="http://schemas.microsoft.com/office/drawing/2014/main" id="{6E13CCE7-58CA-3352-E330-4ECDE82D1356}"/>
              </a:ext>
            </a:extLst>
          </p:cNvPr>
          <p:cNvSpPr txBox="1"/>
          <p:nvPr/>
        </p:nvSpPr>
        <p:spPr>
          <a:xfrm>
            <a:off x="690406" y="3005469"/>
            <a:ext cx="1040670" cy="584775"/>
          </a:xfrm>
          <a:prstGeom prst="rect">
            <a:avLst/>
          </a:prstGeom>
          <a:noFill/>
        </p:spPr>
        <p:txBody>
          <a:bodyPr wrap="none" rtlCol="0">
            <a:spAutoFit/>
          </a:bodyPr>
          <a:lstStyle/>
          <a:p>
            <a:pPr algn="ctr" defTabSz="1219170"/>
            <a:r>
              <a:rPr lang="fr-FR" sz="1600" kern="0">
                <a:solidFill>
                  <a:srgbClr val="000000"/>
                </a:solidFill>
                <a:latin typeface="Arial"/>
                <a:cs typeface="Arial"/>
                <a:sym typeface="Arial"/>
              </a:rPr>
              <a:t>Sans tel, </a:t>
            </a:r>
          </a:p>
          <a:p>
            <a:pPr algn="ctr" defTabSz="1219170"/>
            <a:r>
              <a:rPr lang="fr-FR" sz="1600" kern="0">
                <a:solidFill>
                  <a:srgbClr val="000000"/>
                </a:solidFill>
                <a:latin typeface="Arial"/>
                <a:cs typeface="Arial"/>
                <a:sym typeface="Arial"/>
              </a:rPr>
              <a:t>ni carte</a:t>
            </a:r>
          </a:p>
        </p:txBody>
      </p:sp>
      <p:sp>
        <p:nvSpPr>
          <p:cNvPr id="33" name="ZoneTexte 32">
            <a:extLst>
              <a:ext uri="{FF2B5EF4-FFF2-40B4-BE49-F238E27FC236}">
                <a16:creationId xmlns:a16="http://schemas.microsoft.com/office/drawing/2014/main" id="{950BED57-A30C-3DC8-D1D6-D898C5F839F2}"/>
              </a:ext>
            </a:extLst>
          </p:cNvPr>
          <p:cNvSpPr txBox="1"/>
          <p:nvPr/>
        </p:nvSpPr>
        <p:spPr>
          <a:xfrm>
            <a:off x="617661" y="5853655"/>
            <a:ext cx="1165704" cy="338554"/>
          </a:xfrm>
          <a:prstGeom prst="rect">
            <a:avLst/>
          </a:prstGeom>
          <a:noFill/>
        </p:spPr>
        <p:txBody>
          <a:bodyPr wrap="none" rtlCol="0">
            <a:spAutoFit/>
          </a:bodyPr>
          <a:lstStyle/>
          <a:p>
            <a:pPr algn="ctr" defTabSz="1219170"/>
            <a:r>
              <a:rPr lang="fr-FR" sz="1600" kern="0">
                <a:solidFill>
                  <a:srgbClr val="000000"/>
                </a:solidFill>
                <a:latin typeface="Arial"/>
                <a:cs typeface="Arial"/>
                <a:sym typeface="Arial"/>
              </a:rPr>
              <a:t>Sans carte</a:t>
            </a:r>
          </a:p>
        </p:txBody>
      </p:sp>
      <p:pic>
        <p:nvPicPr>
          <p:cNvPr id="34" name="Image 33" descr="Une image contenant texte, lettre&#10;&#10;Description générée automatiquement">
            <a:extLst>
              <a:ext uri="{FF2B5EF4-FFF2-40B4-BE49-F238E27FC236}">
                <a16:creationId xmlns:a16="http://schemas.microsoft.com/office/drawing/2014/main" id="{49614B1B-2621-9054-4AA9-9B4010C7A042}"/>
              </a:ext>
            </a:extLst>
          </p:cNvPr>
          <p:cNvPicPr>
            <a:picLocks noChangeAspect="1"/>
          </p:cNvPicPr>
          <p:nvPr/>
        </p:nvPicPr>
        <p:blipFill>
          <a:blip r:embed="rId4"/>
          <a:stretch>
            <a:fillRect/>
          </a:stretch>
        </p:blipFill>
        <p:spPr>
          <a:xfrm>
            <a:off x="3948138" y="1262772"/>
            <a:ext cx="973175" cy="1730953"/>
          </a:xfrm>
          <a:prstGeom prst="rect">
            <a:avLst/>
          </a:prstGeom>
          <a:effectLst>
            <a:outerShdw blurRad="63500" sx="102000" sy="102000" algn="ctr" rotWithShape="0">
              <a:prstClr val="black">
                <a:alpha val="40000"/>
              </a:prstClr>
            </a:outerShdw>
          </a:effectLst>
        </p:spPr>
      </p:pic>
      <p:pic>
        <p:nvPicPr>
          <p:cNvPr id="35" name="Image 34" descr="Une image contenant texte, lettre&#10;&#10;Description générée automatiquement">
            <a:extLst>
              <a:ext uri="{FF2B5EF4-FFF2-40B4-BE49-F238E27FC236}">
                <a16:creationId xmlns:a16="http://schemas.microsoft.com/office/drawing/2014/main" id="{396D66B4-378E-F618-EC60-B698FE75D2E6}"/>
              </a:ext>
            </a:extLst>
          </p:cNvPr>
          <p:cNvPicPr>
            <a:picLocks noChangeAspect="1"/>
          </p:cNvPicPr>
          <p:nvPr/>
        </p:nvPicPr>
        <p:blipFill>
          <a:blip r:embed="rId5"/>
          <a:stretch>
            <a:fillRect/>
          </a:stretch>
        </p:blipFill>
        <p:spPr>
          <a:xfrm>
            <a:off x="3949691" y="3962814"/>
            <a:ext cx="971621" cy="1730953"/>
          </a:xfrm>
          <a:prstGeom prst="rect">
            <a:avLst/>
          </a:prstGeom>
          <a:effectLst>
            <a:outerShdw blurRad="63500" sx="102000" sy="102000" algn="ctr" rotWithShape="0">
              <a:prstClr val="black">
                <a:alpha val="40000"/>
              </a:prstClr>
            </a:outerShdw>
          </a:effectLst>
        </p:spPr>
      </p:pic>
      <p:pic>
        <p:nvPicPr>
          <p:cNvPr id="36" name="Image 35" descr="Une image contenant texte, lettre&#10;&#10;Description générée automatiquement">
            <a:extLst>
              <a:ext uri="{FF2B5EF4-FFF2-40B4-BE49-F238E27FC236}">
                <a16:creationId xmlns:a16="http://schemas.microsoft.com/office/drawing/2014/main" id="{FB8D4AB4-F4A2-DEED-B52A-FF97BCA6CD72}"/>
              </a:ext>
            </a:extLst>
          </p:cNvPr>
          <p:cNvPicPr>
            <a:picLocks noChangeAspect="1"/>
          </p:cNvPicPr>
          <p:nvPr/>
        </p:nvPicPr>
        <p:blipFill>
          <a:blip r:embed="rId6"/>
          <a:stretch>
            <a:fillRect/>
          </a:stretch>
        </p:blipFill>
        <p:spPr>
          <a:xfrm>
            <a:off x="9281986" y="4020581"/>
            <a:ext cx="971621" cy="1728191"/>
          </a:xfrm>
          <a:prstGeom prst="rect">
            <a:avLst/>
          </a:prstGeom>
          <a:effectLst>
            <a:outerShdw blurRad="63500" sx="102000" sy="102000" algn="ctr" rotWithShape="0">
              <a:prstClr val="black">
                <a:alpha val="40000"/>
              </a:prstClr>
            </a:outerShdw>
          </a:effectLst>
        </p:spPr>
      </p:pic>
      <p:pic>
        <p:nvPicPr>
          <p:cNvPr id="37" name="Image 36" descr="Une image contenant texte, lettre&#10;&#10;Description générée automatiquement">
            <a:extLst>
              <a:ext uri="{FF2B5EF4-FFF2-40B4-BE49-F238E27FC236}">
                <a16:creationId xmlns:a16="http://schemas.microsoft.com/office/drawing/2014/main" id="{48AE55FD-BD93-4B70-AC65-64FA823F5FCC}"/>
              </a:ext>
            </a:extLst>
          </p:cNvPr>
          <p:cNvPicPr>
            <a:picLocks noChangeAspect="1"/>
          </p:cNvPicPr>
          <p:nvPr/>
        </p:nvPicPr>
        <p:blipFill>
          <a:blip r:embed="rId7"/>
          <a:stretch>
            <a:fillRect/>
          </a:stretch>
        </p:blipFill>
        <p:spPr>
          <a:xfrm>
            <a:off x="679695" y="1264153"/>
            <a:ext cx="971621" cy="1728191"/>
          </a:xfrm>
          <a:prstGeom prst="rect">
            <a:avLst/>
          </a:prstGeom>
          <a:effectLst>
            <a:outerShdw blurRad="63500" sx="102000" sy="102000" algn="ctr" rotWithShape="0">
              <a:prstClr val="black">
                <a:alpha val="40000"/>
              </a:prstClr>
            </a:outerShdw>
          </a:effectLst>
        </p:spPr>
      </p:pic>
      <p:sp>
        <p:nvSpPr>
          <p:cNvPr id="38" name="Flèche : droite 37">
            <a:extLst>
              <a:ext uri="{FF2B5EF4-FFF2-40B4-BE49-F238E27FC236}">
                <a16:creationId xmlns:a16="http://schemas.microsoft.com/office/drawing/2014/main" id="{A15F86CC-AE7A-6A54-E61E-E19CA31FB51A}"/>
              </a:ext>
            </a:extLst>
          </p:cNvPr>
          <p:cNvSpPr/>
          <p:nvPr/>
        </p:nvSpPr>
        <p:spPr>
          <a:xfrm>
            <a:off x="2129458" y="1974551"/>
            <a:ext cx="1340537"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a:solidFill>
                <a:srgbClr val="FFFFFF"/>
              </a:solidFill>
              <a:latin typeface="Arial"/>
              <a:sym typeface="Arial"/>
            </a:endParaRPr>
          </a:p>
        </p:txBody>
      </p:sp>
      <p:sp>
        <p:nvSpPr>
          <p:cNvPr id="39" name="Flèche : droite 38">
            <a:extLst>
              <a:ext uri="{FF2B5EF4-FFF2-40B4-BE49-F238E27FC236}">
                <a16:creationId xmlns:a16="http://schemas.microsoft.com/office/drawing/2014/main" id="{5004E915-7526-3471-9ADD-EB3AD6F81EE9}"/>
              </a:ext>
            </a:extLst>
          </p:cNvPr>
          <p:cNvSpPr/>
          <p:nvPr/>
        </p:nvSpPr>
        <p:spPr>
          <a:xfrm>
            <a:off x="2129457" y="4740659"/>
            <a:ext cx="1340537"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a:solidFill>
                <a:srgbClr val="FFFFFF"/>
              </a:solidFill>
              <a:latin typeface="Arial"/>
              <a:sym typeface="Arial"/>
            </a:endParaRPr>
          </a:p>
        </p:txBody>
      </p:sp>
      <p:cxnSp>
        <p:nvCxnSpPr>
          <p:cNvPr id="40" name="Connecteur droit 39">
            <a:extLst>
              <a:ext uri="{FF2B5EF4-FFF2-40B4-BE49-F238E27FC236}">
                <a16:creationId xmlns:a16="http://schemas.microsoft.com/office/drawing/2014/main" id="{526E88EA-9840-1A42-75F1-E872095CC2AB}"/>
              </a:ext>
            </a:extLst>
          </p:cNvPr>
          <p:cNvCxnSpPr/>
          <p:nvPr/>
        </p:nvCxnSpPr>
        <p:spPr>
          <a:xfrm>
            <a:off x="7536160" y="932724"/>
            <a:ext cx="0" cy="5513633"/>
          </a:xfrm>
          <a:prstGeom prst="line">
            <a:avLst/>
          </a:prstGeom>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4E42D5B0-1C88-7D16-9143-92AD8A8B8A6E}"/>
              </a:ext>
            </a:extLst>
          </p:cNvPr>
          <p:cNvSpPr txBox="1"/>
          <p:nvPr/>
        </p:nvSpPr>
        <p:spPr>
          <a:xfrm>
            <a:off x="8776898" y="716693"/>
            <a:ext cx="2214585" cy="379656"/>
          </a:xfrm>
          <a:prstGeom prst="rect">
            <a:avLst/>
          </a:prstGeom>
          <a:noFill/>
          <a:ln>
            <a:solidFill>
              <a:srgbClr val="C00000"/>
            </a:solidFill>
          </a:ln>
        </p:spPr>
        <p:txBody>
          <a:bodyPr wrap="square" rtlCol="0">
            <a:spAutoFit/>
          </a:bodyPr>
          <a:lstStyle/>
          <a:p>
            <a:pPr defTabSz="1219170"/>
            <a:r>
              <a:rPr lang="fr-FR" sz="1867" kern="0">
                <a:solidFill>
                  <a:srgbClr val="000000"/>
                </a:solidFill>
                <a:latin typeface="Arial"/>
                <a:cs typeface="Arial"/>
                <a:sym typeface="Arial"/>
              </a:rPr>
              <a:t>Sans changement</a:t>
            </a:r>
          </a:p>
        </p:txBody>
      </p:sp>
      <p:sp>
        <p:nvSpPr>
          <p:cNvPr id="42" name="Rectangle : coins arrondis 41">
            <a:extLst>
              <a:ext uri="{FF2B5EF4-FFF2-40B4-BE49-F238E27FC236}">
                <a16:creationId xmlns:a16="http://schemas.microsoft.com/office/drawing/2014/main" id="{97EDC1FA-EFFE-3815-7E76-9ED5FD47DCF1}"/>
              </a:ext>
            </a:extLst>
          </p:cNvPr>
          <p:cNvSpPr/>
          <p:nvPr/>
        </p:nvSpPr>
        <p:spPr>
          <a:xfrm>
            <a:off x="4847861" y="1028733"/>
            <a:ext cx="864095" cy="384043"/>
          </a:xfrm>
          <a:prstGeom prst="roundRect">
            <a:avLst/>
          </a:prstGeom>
          <a:solidFill>
            <a:srgbClr val="C00000"/>
          </a:solidFill>
          <a:ln>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1219170"/>
            <a:r>
              <a:rPr lang="fr-FR" sz="1867" kern="0" dirty="0">
                <a:solidFill>
                  <a:srgbClr val="FFFFFF"/>
                </a:solidFill>
                <a:latin typeface="Arial"/>
                <a:sym typeface="Arial"/>
              </a:rPr>
              <a:t>NEW</a:t>
            </a:r>
          </a:p>
        </p:txBody>
      </p:sp>
      <p:sp>
        <p:nvSpPr>
          <p:cNvPr id="43" name="Rectangle : coins arrondis 42">
            <a:extLst>
              <a:ext uri="{FF2B5EF4-FFF2-40B4-BE49-F238E27FC236}">
                <a16:creationId xmlns:a16="http://schemas.microsoft.com/office/drawing/2014/main" id="{DAD9B367-549C-9078-89F2-93E5383FB007}"/>
              </a:ext>
            </a:extLst>
          </p:cNvPr>
          <p:cNvSpPr/>
          <p:nvPr/>
        </p:nvSpPr>
        <p:spPr>
          <a:xfrm>
            <a:off x="4847859" y="3827177"/>
            <a:ext cx="864095" cy="384043"/>
          </a:xfrm>
          <a:prstGeom prst="roundRect">
            <a:avLst/>
          </a:prstGeom>
          <a:solidFill>
            <a:srgbClr val="C00000"/>
          </a:solidFill>
          <a:ln>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1219170"/>
            <a:r>
              <a:rPr lang="fr-FR" sz="1867" kern="0">
                <a:solidFill>
                  <a:srgbClr val="FFFFFF"/>
                </a:solidFill>
                <a:latin typeface="Arial"/>
                <a:sym typeface="Arial"/>
              </a:rPr>
              <a:t>NEW</a:t>
            </a:r>
          </a:p>
        </p:txBody>
      </p:sp>
      <p:sp>
        <p:nvSpPr>
          <p:cNvPr id="6" name="Espace réservé du texte 5">
            <a:extLst>
              <a:ext uri="{FF2B5EF4-FFF2-40B4-BE49-F238E27FC236}">
                <a16:creationId xmlns:a16="http://schemas.microsoft.com/office/drawing/2014/main" id="{738685CC-8461-8C1C-A963-01F810A3C0F5}"/>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1954911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Contexte</a:t>
            </a:r>
          </a:p>
          <a:p>
            <a:r>
              <a:rPr lang="fr-FR" dirty="0"/>
              <a:t>Présentation parcours</a:t>
            </a:r>
          </a:p>
          <a:p>
            <a:r>
              <a:rPr lang="fr-FR" dirty="0"/>
              <a:t>Ecran d’inéligibilité</a:t>
            </a:r>
          </a:p>
          <a:p>
            <a:r>
              <a:rPr lang="fr-FR" b="1" dirty="0">
                <a:effectLst>
                  <a:outerShdw blurRad="38100" dist="38100" dir="2700000" algn="tl">
                    <a:srgbClr val="000000">
                      <a:alpha val="43137"/>
                    </a:srgbClr>
                  </a:outerShdw>
                </a:effectLst>
              </a:rPr>
              <a:t>Modèle Mail</a:t>
            </a:r>
          </a:p>
          <a:p>
            <a:r>
              <a:rPr lang="fr-FR" dirty="0"/>
              <a:t>Mails utilisés</a:t>
            </a:r>
          </a:p>
          <a:p>
            <a:r>
              <a:rPr lang="fr-FR" dirty="0"/>
              <a:t>FAQ</a:t>
            </a:r>
          </a:p>
          <a:p>
            <a:pPr marL="0" indent="0">
              <a:buNone/>
            </a:pPr>
            <a:endParaRPr lang="fr-FR" dirty="0"/>
          </a:p>
        </p:txBody>
      </p:sp>
    </p:spTree>
    <p:extLst>
      <p:ext uri="{BB962C8B-B14F-4D97-AF65-F5344CB8AC3E}">
        <p14:creationId xmlns:p14="http://schemas.microsoft.com/office/powerpoint/2010/main" val="2475500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Modèle d’E-mail</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4</a:t>
            </a:r>
          </a:p>
        </p:txBody>
      </p:sp>
      <p:sp>
        <p:nvSpPr>
          <p:cNvPr id="9" name="Espace réservé du contenu 7">
            <a:extLst>
              <a:ext uri="{FF2B5EF4-FFF2-40B4-BE49-F238E27FC236}">
                <a16:creationId xmlns:a16="http://schemas.microsoft.com/office/drawing/2014/main" id="{9FBF347A-3F0D-0A63-C9BF-875FACE4571F}"/>
              </a:ext>
            </a:extLst>
          </p:cNvPr>
          <p:cNvSpPr txBox="1">
            <a:spLocks/>
          </p:cNvSpPr>
          <p:nvPr/>
        </p:nvSpPr>
        <p:spPr>
          <a:xfrm>
            <a:off x="1098919" y="1770862"/>
            <a:ext cx="10273141" cy="4950084"/>
          </a:xfrm>
          <a:prstGeom prst="rect">
            <a:avLst/>
          </a:prstGeom>
        </p:spPr>
        <p:txBody>
          <a:bodyPr>
            <a:normAutofit fontScale="70000" lnSpcReduction="2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chemeClr val="accent1"/>
                </a:solidFill>
              </a:rPr>
              <a:t>Objet</a:t>
            </a:r>
          </a:p>
          <a:p>
            <a:r>
              <a:rPr lang="fr-FR" dirty="0"/>
              <a:t>Saisissez </a:t>
            </a:r>
            <a:r>
              <a:rPr lang="fr-FR" dirty="0">
                <a:solidFill>
                  <a:srgbClr val="C00000"/>
                </a:solidFill>
              </a:rPr>
              <a:t>25625385</a:t>
            </a:r>
            <a:r>
              <a:rPr lang="fr-FR" dirty="0"/>
              <a:t> pour réaliser votre opération sensible</a:t>
            </a:r>
          </a:p>
          <a:p>
            <a:endParaRPr lang="fr-FR" dirty="0">
              <a:solidFill>
                <a:schemeClr val="accent3"/>
              </a:solidFill>
            </a:endParaRPr>
          </a:p>
          <a:p>
            <a:r>
              <a:rPr lang="fr-FR" b="1" dirty="0">
                <a:solidFill>
                  <a:schemeClr val="accent1"/>
                </a:solidFill>
              </a:rPr>
              <a:t>Corps du mail</a:t>
            </a:r>
          </a:p>
          <a:p>
            <a:r>
              <a:rPr lang="fr-FR" dirty="0"/>
              <a:t>Bonjour </a:t>
            </a:r>
            <a:r>
              <a:rPr lang="fr-FR" dirty="0">
                <a:solidFill>
                  <a:srgbClr val="C00000"/>
                </a:solidFill>
              </a:rPr>
              <a:t>M Benjamin </a:t>
            </a:r>
            <a:r>
              <a:rPr lang="fr-FR" dirty="0" err="1">
                <a:solidFill>
                  <a:srgbClr val="C00000"/>
                </a:solidFill>
              </a:rPr>
              <a:t>Vuillemenot</a:t>
            </a:r>
            <a:r>
              <a:rPr lang="fr-FR" dirty="0"/>
              <a:t>,</a:t>
            </a:r>
          </a:p>
          <a:p>
            <a:pPr>
              <a:spcBef>
                <a:spcPts val="400"/>
              </a:spcBef>
            </a:pPr>
            <a:endParaRPr lang="fr-FR" dirty="0"/>
          </a:p>
          <a:p>
            <a:pPr>
              <a:spcBef>
                <a:spcPts val="400"/>
              </a:spcBef>
            </a:pPr>
            <a:r>
              <a:rPr lang="fr-FR" dirty="0"/>
              <a:t>Suite à votre demande pour l'opération sensible :  Enrôlement </a:t>
            </a:r>
            <a:r>
              <a:rPr lang="fr-FR" dirty="0" err="1"/>
              <a:t>Secur'Pass</a:t>
            </a:r>
            <a:r>
              <a:rPr lang="fr-FR" dirty="0"/>
              <a:t>, saisissez le code suivant sur votre </a:t>
            </a:r>
            <a:r>
              <a:rPr lang="fr-FR" sz="2700" dirty="0"/>
              <a:t>application mobile :</a:t>
            </a:r>
            <a:endParaRPr lang="fr-FR" dirty="0">
              <a:solidFill>
                <a:schemeClr val="accent3"/>
              </a:solidFill>
            </a:endParaRPr>
          </a:p>
          <a:p>
            <a:pPr>
              <a:spcBef>
                <a:spcPts val="400"/>
              </a:spcBef>
            </a:pPr>
            <a:endParaRPr lang="fr-FR" dirty="0"/>
          </a:p>
          <a:p>
            <a:pPr>
              <a:spcBef>
                <a:spcPts val="400"/>
              </a:spcBef>
            </a:pPr>
            <a:r>
              <a:rPr lang="fr-FR" dirty="0">
                <a:solidFill>
                  <a:srgbClr val="C00000"/>
                </a:solidFill>
              </a:rPr>
              <a:t>25625385</a:t>
            </a:r>
          </a:p>
          <a:p>
            <a:pPr>
              <a:spcBef>
                <a:spcPts val="400"/>
              </a:spcBef>
            </a:pPr>
            <a:endParaRPr lang="fr-FR" dirty="0"/>
          </a:p>
          <a:p>
            <a:pPr>
              <a:spcBef>
                <a:spcPts val="400"/>
              </a:spcBef>
            </a:pPr>
            <a:r>
              <a:rPr lang="fr-FR" dirty="0"/>
              <a:t>Si vous n'êtes pas à l'origine de cette demande, nous vous invitons à contacter immédiatement votre agence.</a:t>
            </a:r>
          </a:p>
          <a:p>
            <a:pPr>
              <a:spcBef>
                <a:spcPts val="400"/>
              </a:spcBef>
            </a:pPr>
            <a:r>
              <a:rPr lang="fr-FR" dirty="0"/>
              <a:t>Veuillez ne pas répondre à cet email envoyé par un automate.</a:t>
            </a:r>
          </a:p>
          <a:p>
            <a:pPr>
              <a:spcBef>
                <a:spcPts val="400"/>
              </a:spcBef>
            </a:pPr>
            <a:r>
              <a:rPr lang="fr-FR" dirty="0"/>
              <a:t>Cordialement,</a:t>
            </a:r>
          </a:p>
          <a:p>
            <a:pPr>
              <a:spcBef>
                <a:spcPts val="400"/>
              </a:spcBef>
            </a:pPr>
            <a:r>
              <a:rPr lang="fr-FR" dirty="0"/>
              <a:t>Votre </a:t>
            </a:r>
            <a:r>
              <a:rPr lang="fr-FR" dirty="0">
                <a:solidFill>
                  <a:schemeClr val="accent3"/>
                </a:solidFill>
              </a:rPr>
              <a:t>Caisse d’Epargne Grand Est Europe</a:t>
            </a:r>
          </a:p>
          <a:p>
            <a:pPr algn="just">
              <a:spcBef>
                <a:spcPts val="400"/>
              </a:spcBef>
            </a:pPr>
            <a:r>
              <a:rPr lang="fr-FR" dirty="0"/>
              <a:t>Nous vous invitons à rester vigilant : n'ouvrez pas d'e-mails dont la provenance vous paraît suspecte. Si vous êtes destinataire d'un e-mail douteux, nous vous recommandons de ne cliquer sur aucun lien. Sachez qu'aucun e-mail émanant de votre banque ne vous demande de renseigner votre identifiant et/ou votre mot de passe. Toutefois, si vous avez communiqué votre identifiant et/ou votre mot de passe, si vous pensez avoir cliqué sur un lien ou tout simplement, si vous avez le moindre doute sur le contenu d'un e-mail, nous vous conseillons de contacter notre Service Clients sur </a:t>
            </a:r>
            <a:r>
              <a:rPr lang="fr-FR" dirty="0">
                <a:hlinkClick r:id="rId2"/>
              </a:rPr>
              <a:t>https://www.caisse-epargne.fr/grand-est-europe/</a:t>
            </a:r>
            <a:endParaRPr lang="fr-FR" dirty="0"/>
          </a:p>
          <a:p>
            <a:pPr algn="just">
              <a:spcBef>
                <a:spcPts val="400"/>
              </a:spcBef>
            </a:pPr>
            <a:r>
              <a:rPr lang="fr-FR" dirty="0"/>
              <a:t>Mentions légales : </a:t>
            </a:r>
            <a:r>
              <a:rPr lang="fr-FR" dirty="0">
                <a:hlinkClick r:id="rId3"/>
              </a:rPr>
              <a:t>https://www.caisse-epargne.fr/grand-est-europe/votre-banque/reglementation/mentions-legales/</a:t>
            </a:r>
            <a:r>
              <a:rPr lang="fr-FR" dirty="0"/>
              <a:t> </a:t>
            </a:r>
          </a:p>
        </p:txBody>
      </p:sp>
      <p:sp>
        <p:nvSpPr>
          <p:cNvPr id="6" name="Espace réservé du texte 5">
            <a:extLst>
              <a:ext uri="{FF2B5EF4-FFF2-40B4-BE49-F238E27FC236}">
                <a16:creationId xmlns:a16="http://schemas.microsoft.com/office/drawing/2014/main" id="{90DA885E-D7A8-28A2-58F2-930485D35FA2}"/>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4227702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Contexte</a:t>
            </a:r>
          </a:p>
          <a:p>
            <a:r>
              <a:rPr lang="fr-FR" dirty="0"/>
              <a:t>Présentation parcours</a:t>
            </a:r>
          </a:p>
          <a:p>
            <a:r>
              <a:rPr lang="fr-FR" dirty="0"/>
              <a:t>Ecran d’inéligibilité</a:t>
            </a:r>
          </a:p>
          <a:p>
            <a:r>
              <a:rPr lang="fr-FR" dirty="0"/>
              <a:t>Modèle Mail</a:t>
            </a:r>
          </a:p>
          <a:p>
            <a:r>
              <a:rPr lang="fr-FR" b="1" dirty="0">
                <a:effectLst>
                  <a:outerShdw blurRad="38100" dist="38100" dir="2700000" algn="tl">
                    <a:srgbClr val="000000">
                      <a:alpha val="43137"/>
                    </a:srgbClr>
                  </a:outerShdw>
                </a:effectLst>
              </a:rPr>
              <a:t>Mails utilisés</a:t>
            </a:r>
          </a:p>
          <a:p>
            <a:r>
              <a:rPr lang="fr-FR" dirty="0"/>
              <a:t>FAQ</a:t>
            </a:r>
          </a:p>
          <a:p>
            <a:pPr marL="0" indent="0">
              <a:buNone/>
            </a:pPr>
            <a:endParaRPr lang="fr-FR" dirty="0"/>
          </a:p>
        </p:txBody>
      </p:sp>
    </p:spTree>
    <p:extLst>
      <p:ext uri="{BB962C8B-B14F-4D97-AF65-F5344CB8AC3E}">
        <p14:creationId xmlns:p14="http://schemas.microsoft.com/office/powerpoint/2010/main" val="438590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E-mail utilisé</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5</a:t>
            </a:r>
          </a:p>
        </p:txBody>
      </p:sp>
      <p:sp>
        <p:nvSpPr>
          <p:cNvPr id="12" name="Espace réservé du contenu 7">
            <a:extLst>
              <a:ext uri="{FF2B5EF4-FFF2-40B4-BE49-F238E27FC236}">
                <a16:creationId xmlns:a16="http://schemas.microsoft.com/office/drawing/2014/main" id="{D88B3AF8-1336-4800-B58D-519D820DB50B}"/>
              </a:ext>
            </a:extLst>
          </p:cNvPr>
          <p:cNvSpPr>
            <a:spLocks noGrp="1"/>
          </p:cNvSpPr>
          <p:nvPr/>
        </p:nvSpPr>
        <p:spPr>
          <a:xfrm>
            <a:off x="483870" y="1399032"/>
            <a:ext cx="11224210" cy="4997090"/>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388494" marR="0" lvl="0" indent="-388494" algn="l" rtl="0" eaLnBrk="1" hangingPunct="1">
              <a:lnSpc>
                <a:spcPct val="100000"/>
              </a:lnSpc>
              <a:spcBef>
                <a:spcPts val="0"/>
              </a:spcBef>
              <a:spcAft>
                <a:spcPts val="0"/>
              </a:spcAft>
              <a:buClr>
                <a:srgbClr val="B24388"/>
              </a:buClr>
              <a:buFont typeface="Cambria Math" panose="02040503050406030204" pitchFamily="18" charset="0"/>
              <a:buChar char="ʘ"/>
              <a:defRPr sz="2914" b="0" i="0" u="none" strike="noStrike" cap="none">
                <a:solidFill>
                  <a:srgbClr val="000000"/>
                </a:solidFill>
                <a:latin typeface="+mn-lt"/>
                <a:ea typeface="Arial"/>
                <a:cs typeface="Arial"/>
                <a:sym typeface="Arial"/>
              </a:defRPr>
            </a:lvl1pPr>
            <a:lvl2pPr marL="788551" marR="0" lvl="1" indent="-298309" algn="l" rtl="0" eaLnBrk="1" hangingPunct="1">
              <a:lnSpc>
                <a:spcPct val="100000"/>
              </a:lnSpc>
              <a:spcBef>
                <a:spcPts val="0"/>
              </a:spcBef>
              <a:spcAft>
                <a:spcPts val="0"/>
              </a:spcAft>
              <a:buClr>
                <a:schemeClr val="accent1"/>
              </a:buClr>
              <a:buFont typeface="Symbol" panose="05050102010706020507" pitchFamily="18" charset="2"/>
              <a:buChar char="·"/>
              <a:defRPr sz="2622" b="0" i="0" u="none" strike="noStrike" cap="none">
                <a:solidFill>
                  <a:srgbClr val="000000"/>
                </a:solidFill>
                <a:latin typeface="+mn-lt"/>
                <a:ea typeface="Arial"/>
                <a:cs typeface="Arial"/>
                <a:sym typeface="Arial"/>
              </a:defRPr>
            </a:lvl2pPr>
            <a:lvl3pPr marL="1177045" marR="0" lvl="2" indent="-289060" algn="l" rtl="0" eaLnBrk="1" hangingPunct="1">
              <a:lnSpc>
                <a:spcPct val="100000"/>
              </a:lnSpc>
              <a:spcBef>
                <a:spcPts val="0"/>
              </a:spcBef>
              <a:spcAft>
                <a:spcPts val="0"/>
              </a:spcAft>
              <a:buClr>
                <a:srgbClr val="EC624A"/>
              </a:buClr>
              <a:buFont typeface="Courier New" panose="02070309020205020404" pitchFamily="49" charset="0"/>
              <a:buChar char="o"/>
              <a:defRPr sz="2331" b="0" i="0" u="none" strike="noStrike" cap="none">
                <a:solidFill>
                  <a:srgbClr val="000000"/>
                </a:solidFill>
                <a:latin typeface="+mn-lt"/>
                <a:ea typeface="Arial"/>
                <a:cs typeface="Arial"/>
                <a:sym typeface="Arial"/>
              </a:defRPr>
            </a:lvl3pPr>
            <a:lvl4pPr marL="1697350" marR="0" lvl="3" indent="-286745" algn="l" rtl="0" eaLnBrk="1" hangingPunct="1">
              <a:lnSpc>
                <a:spcPct val="100000"/>
              </a:lnSpc>
              <a:spcBef>
                <a:spcPts val="0"/>
              </a:spcBef>
              <a:spcAft>
                <a:spcPts val="0"/>
              </a:spcAft>
              <a:buClr>
                <a:schemeClr val="accent2"/>
              </a:buClr>
              <a:buFont typeface="Arial" panose="020B0604020202020204" pitchFamily="34" charset="0"/>
              <a:buChar char="•"/>
              <a:defRPr sz="204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204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9pPr>
          </a:lstStyle>
          <a:p>
            <a:pPr algn="l">
              <a:buClr>
                <a:srgbClr val="C00000"/>
              </a:buClr>
              <a:buFont typeface="Wingdings" panose="05000000000000000000" pitchFamily="2" charset="2"/>
              <a:buChar char="§"/>
            </a:pPr>
            <a:r>
              <a:rPr lang="fr-FR" sz="1800" b="0" i="0" dirty="0">
                <a:solidFill>
                  <a:schemeClr val="tx1"/>
                </a:solidFill>
                <a:effectLst/>
                <a:latin typeface="+mj-lt"/>
              </a:rPr>
              <a:t>L’email</a:t>
            </a:r>
            <a:r>
              <a:rPr lang="fr-FR" sz="1800" b="1" i="0" dirty="0">
                <a:solidFill>
                  <a:schemeClr val="tx1"/>
                </a:solidFill>
                <a:effectLst/>
                <a:latin typeface="+mj-lt"/>
              </a:rPr>
              <a:t> </a:t>
            </a:r>
            <a:r>
              <a:rPr lang="fr-FR" sz="1800" b="0" i="0" dirty="0">
                <a:solidFill>
                  <a:schemeClr val="tx1"/>
                </a:solidFill>
                <a:effectLst/>
                <a:latin typeface="+mj-lt"/>
              </a:rPr>
              <a:t>pour l'utilisateur concerné sera l’email pro et si absence de mail PRO, email personnel présent dans la Connaissance client de la </a:t>
            </a:r>
            <a:r>
              <a:rPr lang="fr-FR" sz="1800" b="1" i="0" u="sng" dirty="0">
                <a:solidFill>
                  <a:schemeClr val="tx1"/>
                </a:solidFill>
                <a:effectLst/>
                <a:latin typeface="+mj-lt"/>
              </a:rPr>
              <a:t>personne physique</a:t>
            </a:r>
          </a:p>
          <a:p>
            <a:pPr algn="l">
              <a:buClr>
                <a:srgbClr val="C00000"/>
              </a:buClr>
              <a:buFont typeface="Wingdings" panose="05000000000000000000" pitchFamily="2" charset="2"/>
              <a:buChar char="§"/>
            </a:pPr>
            <a:r>
              <a:rPr lang="fr-FR" sz="1800" dirty="0">
                <a:solidFill>
                  <a:schemeClr val="tx1"/>
                </a:solidFill>
                <a:highlight>
                  <a:srgbClr val="FFFF00"/>
                </a:highlight>
                <a:latin typeface="+mj-lt"/>
              </a:rPr>
              <a:t>Pas de prise en compte des adresses mail saisies dans les liens PM dans MYSYS ni la notion de favori.</a:t>
            </a:r>
          </a:p>
          <a:p>
            <a:endParaRPr lang="fr-FR" dirty="0"/>
          </a:p>
        </p:txBody>
      </p:sp>
      <p:pic>
        <p:nvPicPr>
          <p:cNvPr id="13" name="Image 12" descr="Une image contenant texte&#10;&#10;Description générée automatiquement">
            <a:extLst>
              <a:ext uri="{FF2B5EF4-FFF2-40B4-BE49-F238E27FC236}">
                <a16:creationId xmlns:a16="http://schemas.microsoft.com/office/drawing/2014/main" id="{3D0BF4A1-E727-1B55-649B-A33FBAD15D36}"/>
              </a:ext>
            </a:extLst>
          </p:cNvPr>
          <p:cNvPicPr>
            <a:picLocks noChangeAspect="1"/>
          </p:cNvPicPr>
          <p:nvPr/>
        </p:nvPicPr>
        <p:blipFill>
          <a:blip r:embed="rId2"/>
          <a:stretch>
            <a:fillRect/>
          </a:stretch>
        </p:blipFill>
        <p:spPr>
          <a:xfrm>
            <a:off x="608473" y="2769893"/>
            <a:ext cx="9325094" cy="3457172"/>
          </a:xfrm>
          <a:prstGeom prst="rect">
            <a:avLst/>
          </a:prstGeom>
        </p:spPr>
      </p:pic>
      <p:sp>
        <p:nvSpPr>
          <p:cNvPr id="14" name="ZoneTexte 13">
            <a:extLst>
              <a:ext uri="{FF2B5EF4-FFF2-40B4-BE49-F238E27FC236}">
                <a16:creationId xmlns:a16="http://schemas.microsoft.com/office/drawing/2014/main" id="{41CB65E2-C8CD-AA97-0C3E-7DFB9E08A9E2}"/>
              </a:ext>
            </a:extLst>
          </p:cNvPr>
          <p:cNvSpPr txBox="1"/>
          <p:nvPr/>
        </p:nvSpPr>
        <p:spPr>
          <a:xfrm>
            <a:off x="10160001" y="3077029"/>
            <a:ext cx="1846217" cy="1816266"/>
          </a:xfrm>
          <a:prstGeom prst="rect">
            <a:avLst/>
          </a:prstGeom>
          <a:noFill/>
        </p:spPr>
        <p:txBody>
          <a:bodyPr wrap="square" rtlCol="0">
            <a:spAutoFit/>
          </a:bodyPr>
          <a:lstStyle/>
          <a:p>
            <a:pPr defTabSz="1219170"/>
            <a:r>
              <a:rPr lang="fr-FR" sz="1867" kern="0" dirty="0">
                <a:solidFill>
                  <a:srgbClr val="000000"/>
                </a:solidFill>
                <a:latin typeface="Arial"/>
                <a:cs typeface="Arial"/>
                <a:sym typeface="Arial"/>
              </a:rPr>
              <a:t>Procédure de contre appel pour la mise à jour de l’adresse mail si à distance </a:t>
            </a:r>
          </a:p>
        </p:txBody>
      </p:sp>
      <p:sp>
        <p:nvSpPr>
          <p:cNvPr id="6" name="Espace réservé du texte 5">
            <a:extLst>
              <a:ext uri="{FF2B5EF4-FFF2-40B4-BE49-F238E27FC236}">
                <a16:creationId xmlns:a16="http://schemas.microsoft.com/office/drawing/2014/main" id="{B5278797-647B-4305-44C2-D4156A52AF92}"/>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174272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Contexte</a:t>
            </a:r>
          </a:p>
          <a:p>
            <a:r>
              <a:rPr lang="fr-FR" dirty="0"/>
              <a:t>Présentation parcours</a:t>
            </a:r>
          </a:p>
          <a:p>
            <a:r>
              <a:rPr lang="fr-FR" dirty="0"/>
              <a:t>Ecran d’inéligibilité</a:t>
            </a:r>
          </a:p>
          <a:p>
            <a:r>
              <a:rPr lang="fr-FR" dirty="0"/>
              <a:t>Modèle Mail</a:t>
            </a:r>
          </a:p>
          <a:p>
            <a:r>
              <a:rPr lang="fr-FR" dirty="0"/>
              <a:t>Mails utilisés</a:t>
            </a:r>
          </a:p>
          <a:p>
            <a:r>
              <a:rPr lang="fr-FR" b="1" dirty="0">
                <a:effectLst>
                  <a:outerShdw blurRad="38100" dist="38100" dir="2700000" algn="tl">
                    <a:srgbClr val="000000">
                      <a:alpha val="43137"/>
                    </a:srgbClr>
                  </a:outerShdw>
                </a:effectLst>
              </a:rPr>
              <a:t>FAQ</a:t>
            </a:r>
          </a:p>
          <a:p>
            <a:pPr marL="0" indent="0">
              <a:buNone/>
            </a:pPr>
            <a:endParaRPr lang="fr-FR" dirty="0"/>
          </a:p>
        </p:txBody>
      </p:sp>
    </p:spTree>
    <p:extLst>
      <p:ext uri="{BB962C8B-B14F-4D97-AF65-F5344CB8AC3E}">
        <p14:creationId xmlns:p14="http://schemas.microsoft.com/office/powerpoint/2010/main" val="678127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FAQ</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6</a:t>
            </a:r>
          </a:p>
        </p:txBody>
      </p:sp>
      <p:sp>
        <p:nvSpPr>
          <p:cNvPr id="12" name="Espace réservé du contenu 7">
            <a:extLst>
              <a:ext uri="{FF2B5EF4-FFF2-40B4-BE49-F238E27FC236}">
                <a16:creationId xmlns:a16="http://schemas.microsoft.com/office/drawing/2014/main" id="{D88B3AF8-1336-4800-B58D-519D820DB50B}"/>
              </a:ext>
            </a:extLst>
          </p:cNvPr>
          <p:cNvSpPr>
            <a:spLocks noGrp="1"/>
          </p:cNvSpPr>
          <p:nvPr/>
        </p:nvSpPr>
        <p:spPr>
          <a:xfrm>
            <a:off x="483870" y="1399032"/>
            <a:ext cx="11224210" cy="4997090"/>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388494" marR="0" lvl="0" indent="-388494" algn="l" rtl="0" eaLnBrk="1" hangingPunct="1">
              <a:lnSpc>
                <a:spcPct val="100000"/>
              </a:lnSpc>
              <a:spcBef>
                <a:spcPts val="0"/>
              </a:spcBef>
              <a:spcAft>
                <a:spcPts val="0"/>
              </a:spcAft>
              <a:buClr>
                <a:srgbClr val="B24388"/>
              </a:buClr>
              <a:buFont typeface="Cambria Math" panose="02040503050406030204" pitchFamily="18" charset="0"/>
              <a:buChar char="ʘ"/>
              <a:defRPr sz="2914" b="0" i="0" u="none" strike="noStrike" cap="none">
                <a:solidFill>
                  <a:srgbClr val="000000"/>
                </a:solidFill>
                <a:latin typeface="+mn-lt"/>
                <a:ea typeface="Arial"/>
                <a:cs typeface="Arial"/>
                <a:sym typeface="Arial"/>
              </a:defRPr>
            </a:lvl1pPr>
            <a:lvl2pPr marL="788551" marR="0" lvl="1" indent="-298309" algn="l" rtl="0" eaLnBrk="1" hangingPunct="1">
              <a:lnSpc>
                <a:spcPct val="100000"/>
              </a:lnSpc>
              <a:spcBef>
                <a:spcPts val="0"/>
              </a:spcBef>
              <a:spcAft>
                <a:spcPts val="0"/>
              </a:spcAft>
              <a:buClr>
                <a:schemeClr val="accent1"/>
              </a:buClr>
              <a:buFont typeface="Symbol" panose="05050102010706020507" pitchFamily="18" charset="2"/>
              <a:buChar char="·"/>
              <a:defRPr sz="2622" b="0" i="0" u="none" strike="noStrike" cap="none">
                <a:solidFill>
                  <a:srgbClr val="000000"/>
                </a:solidFill>
                <a:latin typeface="+mn-lt"/>
                <a:ea typeface="Arial"/>
                <a:cs typeface="Arial"/>
                <a:sym typeface="Arial"/>
              </a:defRPr>
            </a:lvl2pPr>
            <a:lvl3pPr marL="1177045" marR="0" lvl="2" indent="-289060" algn="l" rtl="0" eaLnBrk="1" hangingPunct="1">
              <a:lnSpc>
                <a:spcPct val="100000"/>
              </a:lnSpc>
              <a:spcBef>
                <a:spcPts val="0"/>
              </a:spcBef>
              <a:spcAft>
                <a:spcPts val="0"/>
              </a:spcAft>
              <a:buClr>
                <a:srgbClr val="EC624A"/>
              </a:buClr>
              <a:buFont typeface="Courier New" panose="02070309020205020404" pitchFamily="49" charset="0"/>
              <a:buChar char="o"/>
              <a:defRPr sz="2331" b="0" i="0" u="none" strike="noStrike" cap="none">
                <a:solidFill>
                  <a:srgbClr val="000000"/>
                </a:solidFill>
                <a:latin typeface="+mn-lt"/>
                <a:ea typeface="Arial"/>
                <a:cs typeface="Arial"/>
                <a:sym typeface="Arial"/>
              </a:defRPr>
            </a:lvl3pPr>
            <a:lvl4pPr marL="1697350" marR="0" lvl="3" indent="-286745" algn="l" rtl="0" eaLnBrk="1" hangingPunct="1">
              <a:lnSpc>
                <a:spcPct val="100000"/>
              </a:lnSpc>
              <a:spcBef>
                <a:spcPts val="0"/>
              </a:spcBef>
              <a:spcAft>
                <a:spcPts val="0"/>
              </a:spcAft>
              <a:buClr>
                <a:schemeClr val="accent2"/>
              </a:buClr>
              <a:buFont typeface="Arial" panose="020B0604020202020204" pitchFamily="34" charset="0"/>
              <a:buChar char="•"/>
              <a:defRPr sz="204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204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9pPr>
          </a:lstStyle>
          <a:p>
            <a:pPr algn="l">
              <a:buClr>
                <a:srgbClr val="C00000"/>
              </a:buClr>
              <a:buFont typeface="Wingdings" panose="05000000000000000000" pitchFamily="2" charset="2"/>
              <a:buChar char="§"/>
            </a:pPr>
            <a:r>
              <a:rPr lang="fr-FR" sz="1800" b="0" i="0" dirty="0">
                <a:solidFill>
                  <a:schemeClr val="tx1"/>
                </a:solidFill>
                <a:effectLst/>
                <a:latin typeface="+mj-lt"/>
              </a:rPr>
              <a:t>Le client est enrôlé dans un parcours d’authentification forte par </a:t>
            </a:r>
            <a:r>
              <a:rPr lang="fr-FR" sz="1800" b="0" i="0" dirty="0" err="1">
                <a:solidFill>
                  <a:schemeClr val="tx1"/>
                </a:solidFill>
                <a:effectLst/>
                <a:latin typeface="+mj-lt"/>
              </a:rPr>
              <a:t>Secur</a:t>
            </a:r>
            <a:r>
              <a:rPr lang="fr-FR" sz="1800" b="0" i="0" dirty="0">
                <a:solidFill>
                  <a:schemeClr val="tx1"/>
                </a:solidFill>
                <a:effectLst/>
                <a:latin typeface="+mj-lt"/>
              </a:rPr>
              <a:t> </a:t>
            </a:r>
            <a:r>
              <a:rPr lang="fr-FR" sz="1800" b="0" i="0" dirty="0" err="1">
                <a:solidFill>
                  <a:schemeClr val="tx1"/>
                </a:solidFill>
                <a:effectLst/>
                <a:latin typeface="+mj-lt"/>
              </a:rPr>
              <a:t>Pass</a:t>
            </a:r>
            <a:r>
              <a:rPr lang="fr-FR" sz="1800" b="0" i="0" dirty="0">
                <a:solidFill>
                  <a:schemeClr val="tx1"/>
                </a:solidFill>
                <a:effectLst/>
                <a:latin typeface="+mj-lt"/>
              </a:rPr>
              <a:t>. Peut-il </a:t>
            </a:r>
            <a:r>
              <a:rPr lang="fr-FR" sz="1800" dirty="0">
                <a:solidFill>
                  <a:schemeClr val="tx1"/>
                </a:solidFill>
                <a:latin typeface="+mj-lt"/>
              </a:rPr>
              <a:t>en sortir ? </a:t>
            </a:r>
          </a:p>
          <a:p>
            <a:pPr algn="l">
              <a:buClr>
                <a:srgbClr val="C00000"/>
              </a:buClr>
              <a:buFont typeface="Wingdings" panose="05000000000000000000" pitchFamily="2" charset="2"/>
              <a:buChar char="§"/>
            </a:pPr>
            <a:endParaRPr lang="fr-FR" sz="1800" b="0" i="0" dirty="0">
              <a:solidFill>
                <a:schemeClr val="tx1"/>
              </a:solidFill>
              <a:effectLst/>
              <a:latin typeface="+mj-lt"/>
            </a:endParaRP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
            </a:pPr>
            <a:endParaRPr lang="fr-FR" sz="1800" dirty="0">
              <a:solidFill>
                <a:schemeClr val="tx1"/>
              </a:solidFill>
              <a:highlight>
                <a:srgbClr val="FFFF00"/>
              </a:highlight>
              <a:latin typeface="+mj-lt"/>
            </a:endParaRPr>
          </a:p>
          <a:p>
            <a:pPr algn="l">
              <a:buClr>
                <a:srgbClr val="C00000"/>
              </a:buClr>
              <a:buFont typeface="Wingdings" panose="05000000000000000000" pitchFamily="2" charset="2"/>
              <a:buChar char="§"/>
            </a:pPr>
            <a:endParaRPr lang="fr-FR" sz="1800" dirty="0">
              <a:solidFill>
                <a:schemeClr val="tx1"/>
              </a:solidFill>
              <a:highlight>
                <a:srgbClr val="FFFF00"/>
              </a:highlight>
              <a:latin typeface="+mj-lt"/>
            </a:endParaRPr>
          </a:p>
          <a:p>
            <a:pPr algn="l">
              <a:buClr>
                <a:srgbClr val="C00000"/>
              </a:buClr>
              <a:buFont typeface="Wingdings" panose="05000000000000000000" pitchFamily="2" charset="2"/>
              <a:buChar char="§"/>
            </a:pPr>
            <a:endParaRPr lang="fr-FR" sz="1800" dirty="0">
              <a:solidFill>
                <a:schemeClr val="tx1"/>
              </a:solidFill>
              <a:highlight>
                <a:srgbClr val="FFFF00"/>
              </a:highlight>
              <a:latin typeface="+mj-lt"/>
            </a:endParaRPr>
          </a:p>
          <a:p>
            <a:pPr algn="l">
              <a:buClr>
                <a:srgbClr val="C00000"/>
              </a:buClr>
              <a:buFont typeface="Wingdings" panose="05000000000000000000" pitchFamily="2" charset="2"/>
              <a:buChar char="§"/>
            </a:pPr>
            <a:r>
              <a:rPr lang="fr-FR" sz="1800" dirty="0">
                <a:solidFill>
                  <a:schemeClr val="tx1"/>
                </a:solidFill>
                <a:latin typeface="+mj-lt"/>
              </a:rPr>
              <a:t>Que faire si le client n’a pas reçu son mail alors qu’il lui semble conforme ? </a:t>
            </a: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Ø"/>
            </a:pPr>
            <a:r>
              <a:rPr lang="fr-FR" sz="1800" i="1" dirty="0">
                <a:solidFill>
                  <a:schemeClr val="tx1"/>
                </a:solidFill>
                <a:latin typeface="+mj-lt"/>
              </a:rPr>
              <a:t>Il faut l’inciter à vérifier ses indésirables et s’il n’y trouve rien son conseiller vérifiera son adresse mail au poste de travail. Si elle est modifiée le parcours d’enrôlement se représentera après 72 h. Voir ci-dessus. </a:t>
            </a:r>
            <a:endParaRPr lang="fr-FR" i="1" dirty="0"/>
          </a:p>
        </p:txBody>
      </p:sp>
      <p:pic>
        <p:nvPicPr>
          <p:cNvPr id="2" name="Image 1" descr="Une image contenant texte, capture d’écran, diagramme, Police&#10;&#10;Description générée automatiquement">
            <a:extLst>
              <a:ext uri="{FF2B5EF4-FFF2-40B4-BE49-F238E27FC236}">
                <a16:creationId xmlns:a16="http://schemas.microsoft.com/office/drawing/2014/main" id="{3BA778D8-8307-0D7B-7025-2F3648B7CCF2}"/>
              </a:ext>
            </a:extLst>
          </p:cNvPr>
          <p:cNvPicPr>
            <a:picLocks noChangeAspect="1"/>
          </p:cNvPicPr>
          <p:nvPr/>
        </p:nvPicPr>
        <p:blipFill>
          <a:blip r:embed="rId2"/>
          <a:stretch>
            <a:fillRect/>
          </a:stretch>
        </p:blipFill>
        <p:spPr>
          <a:xfrm>
            <a:off x="9627521" y="1773936"/>
            <a:ext cx="1081214" cy="2341188"/>
          </a:xfrm>
          <a:prstGeom prst="rect">
            <a:avLst/>
          </a:prstGeom>
          <a:effectLst>
            <a:outerShdw blurRad="63500" sx="102000" sy="102000" algn="ctr" rotWithShape="0">
              <a:prstClr val="black">
                <a:alpha val="40000"/>
              </a:prstClr>
            </a:outerShdw>
          </a:effectLst>
        </p:spPr>
      </p:pic>
      <p:sp>
        <p:nvSpPr>
          <p:cNvPr id="7" name="ZoneTexte 6">
            <a:extLst>
              <a:ext uri="{FF2B5EF4-FFF2-40B4-BE49-F238E27FC236}">
                <a16:creationId xmlns:a16="http://schemas.microsoft.com/office/drawing/2014/main" id="{FF573004-5998-CB63-3562-DE7B256C34E3}"/>
              </a:ext>
            </a:extLst>
          </p:cNvPr>
          <p:cNvSpPr txBox="1"/>
          <p:nvPr/>
        </p:nvSpPr>
        <p:spPr>
          <a:xfrm>
            <a:off x="483870" y="1865376"/>
            <a:ext cx="8788146" cy="1754326"/>
          </a:xfrm>
          <a:prstGeom prst="rect">
            <a:avLst/>
          </a:prstGeom>
          <a:noFill/>
        </p:spPr>
        <p:txBody>
          <a:bodyPr wrap="square" rtlCol="0">
            <a:spAutoFit/>
          </a:bodyPr>
          <a:lstStyle/>
          <a:p>
            <a:pPr marL="285750" indent="-285750">
              <a:buClr>
                <a:srgbClr val="C00000"/>
              </a:buClr>
              <a:buFont typeface="Wingdings" panose="05000000000000000000" pitchFamily="2" charset="2"/>
              <a:buChar char="Ø"/>
            </a:pPr>
            <a:r>
              <a:rPr lang="fr-FR" i="1" dirty="0">
                <a:solidFill>
                  <a:schemeClr val="tx1"/>
                </a:solidFill>
                <a:latin typeface="+mj-lt"/>
              </a:rPr>
              <a:t>Non, sauf s’il constate que le mail indiqué n’est pas le bon ou s’il ne reçoit pas le mail. </a:t>
            </a:r>
            <a:r>
              <a:rPr lang="fr-FR" i="1" dirty="0">
                <a:latin typeface="+mj-lt"/>
              </a:rPr>
              <a:t>Il </a:t>
            </a:r>
            <a:r>
              <a:rPr lang="fr-FR" i="1" dirty="0">
                <a:solidFill>
                  <a:schemeClr val="tx1"/>
                </a:solidFill>
                <a:latin typeface="+mj-lt"/>
              </a:rPr>
              <a:t>peut alors cliquer sur la croix et sortir du parcours. Il lui faudra alors appeler </a:t>
            </a:r>
            <a:r>
              <a:rPr lang="fr-FR" i="1" dirty="0">
                <a:latin typeface="+mj-lt"/>
              </a:rPr>
              <a:t>son</a:t>
            </a:r>
            <a:r>
              <a:rPr lang="fr-FR" i="1" dirty="0">
                <a:solidFill>
                  <a:schemeClr val="tx1"/>
                </a:solidFill>
                <a:latin typeface="+mj-lt"/>
              </a:rPr>
              <a:t> conseiller qui vérifiera son adresse mail et la modifiera si besoin. Si elle est modifiée au poste de travail </a:t>
            </a:r>
            <a:r>
              <a:rPr lang="fr-FR" i="1" dirty="0">
                <a:latin typeface="+mj-lt"/>
              </a:rPr>
              <a:t>il a</a:t>
            </a:r>
            <a:r>
              <a:rPr lang="fr-FR" i="1" dirty="0">
                <a:solidFill>
                  <a:schemeClr val="tx1"/>
                </a:solidFill>
                <a:latin typeface="+mj-lt"/>
              </a:rPr>
              <a:t>ura alors un délai de 72h avant que le parcours obligatoire </a:t>
            </a:r>
            <a:r>
              <a:rPr lang="fr-FR" i="1" dirty="0" err="1">
                <a:solidFill>
                  <a:schemeClr val="tx1"/>
                </a:solidFill>
                <a:latin typeface="+mj-lt"/>
              </a:rPr>
              <a:t>Secur</a:t>
            </a:r>
            <a:r>
              <a:rPr lang="fr-FR" i="1" dirty="0">
                <a:solidFill>
                  <a:schemeClr val="tx1"/>
                </a:solidFill>
                <a:latin typeface="+mj-lt"/>
              </a:rPr>
              <a:t> </a:t>
            </a:r>
            <a:r>
              <a:rPr lang="fr-FR" i="1" dirty="0" err="1">
                <a:solidFill>
                  <a:schemeClr val="tx1"/>
                </a:solidFill>
                <a:latin typeface="+mj-lt"/>
              </a:rPr>
              <a:t>Pass</a:t>
            </a:r>
            <a:r>
              <a:rPr lang="fr-FR" i="1" dirty="0">
                <a:solidFill>
                  <a:schemeClr val="tx1"/>
                </a:solidFill>
                <a:latin typeface="+mj-lt"/>
              </a:rPr>
              <a:t> ne se présente à nouveau. En attendant c’est </a:t>
            </a:r>
            <a:r>
              <a:rPr lang="fr-FR" i="1" dirty="0">
                <a:latin typeface="+mj-lt"/>
              </a:rPr>
              <a:t>son</a:t>
            </a:r>
            <a:r>
              <a:rPr lang="fr-FR" i="1" dirty="0">
                <a:solidFill>
                  <a:schemeClr val="tx1"/>
                </a:solidFill>
                <a:latin typeface="+mj-lt"/>
              </a:rPr>
              <a:t> ancien moyen d’authentification forte qui est sollicité.</a:t>
            </a:r>
          </a:p>
        </p:txBody>
      </p:sp>
      <p:sp>
        <p:nvSpPr>
          <p:cNvPr id="8" name="Ellipse 7">
            <a:extLst>
              <a:ext uri="{FF2B5EF4-FFF2-40B4-BE49-F238E27FC236}">
                <a16:creationId xmlns:a16="http://schemas.microsoft.com/office/drawing/2014/main" id="{37EDBC7D-AB2B-C19A-01C1-E18EB50B818F}"/>
              </a:ext>
            </a:extLst>
          </p:cNvPr>
          <p:cNvSpPr/>
          <p:nvPr/>
        </p:nvSpPr>
        <p:spPr>
          <a:xfrm>
            <a:off x="10533888" y="1929384"/>
            <a:ext cx="156559" cy="155448"/>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a:extLst>
              <a:ext uri="{FF2B5EF4-FFF2-40B4-BE49-F238E27FC236}">
                <a16:creationId xmlns:a16="http://schemas.microsoft.com/office/drawing/2014/main" id="{E23EA3E9-6FA1-EC53-AFFA-9DEC37468599}"/>
              </a:ext>
            </a:extLst>
          </p:cNvPr>
          <p:cNvCxnSpPr>
            <a:cxnSpLocks/>
          </p:cNvCxnSpPr>
          <p:nvPr/>
        </p:nvCxnSpPr>
        <p:spPr>
          <a:xfrm flipV="1">
            <a:off x="7040880" y="2007108"/>
            <a:ext cx="3493008" cy="2331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Espace réservé du texte 8">
            <a:extLst>
              <a:ext uri="{FF2B5EF4-FFF2-40B4-BE49-F238E27FC236}">
                <a16:creationId xmlns:a16="http://schemas.microsoft.com/office/drawing/2014/main" id="{62964B71-EED3-3D7E-FD0F-4130FD9060F2}"/>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666181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FAQ</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6</a:t>
            </a:r>
          </a:p>
        </p:txBody>
      </p:sp>
      <p:sp>
        <p:nvSpPr>
          <p:cNvPr id="12" name="Espace réservé du contenu 7">
            <a:extLst>
              <a:ext uri="{FF2B5EF4-FFF2-40B4-BE49-F238E27FC236}">
                <a16:creationId xmlns:a16="http://schemas.microsoft.com/office/drawing/2014/main" id="{D88B3AF8-1336-4800-B58D-519D820DB50B}"/>
              </a:ext>
            </a:extLst>
          </p:cNvPr>
          <p:cNvSpPr>
            <a:spLocks noGrp="1"/>
          </p:cNvSpPr>
          <p:nvPr/>
        </p:nvSpPr>
        <p:spPr>
          <a:xfrm>
            <a:off x="483870" y="1399032"/>
            <a:ext cx="11224210" cy="4997090"/>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388494" marR="0" lvl="0" indent="-388494" algn="l" rtl="0" eaLnBrk="1" hangingPunct="1">
              <a:lnSpc>
                <a:spcPct val="100000"/>
              </a:lnSpc>
              <a:spcBef>
                <a:spcPts val="0"/>
              </a:spcBef>
              <a:spcAft>
                <a:spcPts val="0"/>
              </a:spcAft>
              <a:buClr>
                <a:srgbClr val="B24388"/>
              </a:buClr>
              <a:buFont typeface="Cambria Math" panose="02040503050406030204" pitchFamily="18" charset="0"/>
              <a:buChar char="ʘ"/>
              <a:defRPr sz="2914" b="0" i="0" u="none" strike="noStrike" cap="none">
                <a:solidFill>
                  <a:srgbClr val="000000"/>
                </a:solidFill>
                <a:latin typeface="+mn-lt"/>
                <a:ea typeface="Arial"/>
                <a:cs typeface="Arial"/>
                <a:sym typeface="Arial"/>
              </a:defRPr>
            </a:lvl1pPr>
            <a:lvl2pPr marL="788551" marR="0" lvl="1" indent="-298309" algn="l" rtl="0" eaLnBrk="1" hangingPunct="1">
              <a:lnSpc>
                <a:spcPct val="100000"/>
              </a:lnSpc>
              <a:spcBef>
                <a:spcPts val="0"/>
              </a:spcBef>
              <a:spcAft>
                <a:spcPts val="0"/>
              </a:spcAft>
              <a:buClr>
                <a:schemeClr val="accent1"/>
              </a:buClr>
              <a:buFont typeface="Symbol" panose="05050102010706020507" pitchFamily="18" charset="2"/>
              <a:buChar char="·"/>
              <a:defRPr sz="2622" b="0" i="0" u="none" strike="noStrike" cap="none">
                <a:solidFill>
                  <a:srgbClr val="000000"/>
                </a:solidFill>
                <a:latin typeface="+mn-lt"/>
                <a:ea typeface="Arial"/>
                <a:cs typeface="Arial"/>
                <a:sym typeface="Arial"/>
              </a:defRPr>
            </a:lvl2pPr>
            <a:lvl3pPr marL="1177045" marR="0" lvl="2" indent="-289060" algn="l" rtl="0" eaLnBrk="1" hangingPunct="1">
              <a:lnSpc>
                <a:spcPct val="100000"/>
              </a:lnSpc>
              <a:spcBef>
                <a:spcPts val="0"/>
              </a:spcBef>
              <a:spcAft>
                <a:spcPts val="0"/>
              </a:spcAft>
              <a:buClr>
                <a:srgbClr val="EC624A"/>
              </a:buClr>
              <a:buFont typeface="Courier New" panose="02070309020205020404" pitchFamily="49" charset="0"/>
              <a:buChar char="o"/>
              <a:defRPr sz="2331" b="0" i="0" u="none" strike="noStrike" cap="none">
                <a:solidFill>
                  <a:srgbClr val="000000"/>
                </a:solidFill>
                <a:latin typeface="+mn-lt"/>
                <a:ea typeface="Arial"/>
                <a:cs typeface="Arial"/>
                <a:sym typeface="Arial"/>
              </a:defRPr>
            </a:lvl3pPr>
            <a:lvl4pPr marL="1697350" marR="0" lvl="3" indent="-286745" algn="l" rtl="0" eaLnBrk="1" hangingPunct="1">
              <a:lnSpc>
                <a:spcPct val="100000"/>
              </a:lnSpc>
              <a:spcBef>
                <a:spcPts val="0"/>
              </a:spcBef>
              <a:spcAft>
                <a:spcPts val="0"/>
              </a:spcAft>
              <a:buClr>
                <a:schemeClr val="accent2"/>
              </a:buClr>
              <a:buFont typeface="Arial" panose="020B0604020202020204" pitchFamily="34" charset="0"/>
              <a:buChar char="•"/>
              <a:defRPr sz="204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204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2040" b="0" i="0" u="none" strike="noStrike" cap="none">
                <a:solidFill>
                  <a:srgbClr val="000000"/>
                </a:solidFill>
                <a:latin typeface="Arial"/>
                <a:ea typeface="Arial"/>
                <a:cs typeface="Arial"/>
                <a:sym typeface="Arial"/>
              </a:defRPr>
            </a:lvl9pPr>
          </a:lstStyle>
          <a:p>
            <a:pPr algn="l">
              <a:buClr>
                <a:srgbClr val="C00000"/>
              </a:buClr>
              <a:buFont typeface="Wingdings" panose="05000000000000000000" pitchFamily="2" charset="2"/>
              <a:buChar char="§"/>
            </a:pPr>
            <a:r>
              <a:rPr lang="fr-FR" sz="1800" dirty="0">
                <a:solidFill>
                  <a:schemeClr val="tx1"/>
                </a:solidFill>
                <a:latin typeface="+mj-lt"/>
              </a:rPr>
              <a:t>Un client EI abonné Ce Net est-il concerné ? </a:t>
            </a:r>
          </a:p>
          <a:p>
            <a:pPr algn="l">
              <a:buClr>
                <a:srgbClr val="C00000"/>
              </a:buClr>
              <a:buFont typeface="Wingdings" panose="05000000000000000000" pitchFamily="2" charset="2"/>
              <a:buChar char="§"/>
            </a:pPr>
            <a:endParaRPr lang="fr-FR" sz="1800" b="0" i="0" dirty="0">
              <a:solidFill>
                <a:schemeClr val="tx1"/>
              </a:solidFill>
              <a:effectLst/>
              <a:latin typeface="+mj-lt"/>
            </a:endParaRP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
            </a:pPr>
            <a:endParaRPr lang="fr-FR" sz="1800" dirty="0">
              <a:solidFill>
                <a:schemeClr val="tx1"/>
              </a:solidFill>
              <a:latin typeface="+mj-lt"/>
            </a:endParaRPr>
          </a:p>
          <a:p>
            <a:pPr algn="l">
              <a:buClr>
                <a:srgbClr val="C00000"/>
              </a:buClr>
              <a:buFont typeface="Wingdings" panose="05000000000000000000" pitchFamily="2" charset="2"/>
              <a:buChar char="§"/>
            </a:pPr>
            <a:endParaRPr lang="fr-FR" sz="1800" dirty="0">
              <a:solidFill>
                <a:schemeClr val="tx1"/>
              </a:solidFill>
              <a:highlight>
                <a:srgbClr val="FFFF00"/>
              </a:highlight>
              <a:latin typeface="+mj-lt"/>
            </a:endParaRPr>
          </a:p>
          <a:p>
            <a:pPr algn="l">
              <a:buClr>
                <a:srgbClr val="C00000"/>
              </a:buClr>
              <a:buFont typeface="Wingdings" panose="05000000000000000000" pitchFamily="2" charset="2"/>
              <a:buChar char="§"/>
            </a:pPr>
            <a:endParaRPr lang="fr-FR" sz="1800" dirty="0">
              <a:solidFill>
                <a:schemeClr val="tx1"/>
              </a:solidFill>
              <a:highlight>
                <a:srgbClr val="FFFF00"/>
              </a:highlight>
              <a:latin typeface="+mj-lt"/>
            </a:endParaRPr>
          </a:p>
          <a:p>
            <a:pPr marL="0" indent="0" algn="l">
              <a:buClr>
                <a:srgbClr val="C00000"/>
              </a:buClr>
              <a:buNone/>
            </a:pPr>
            <a:endParaRPr lang="fr-FR" sz="1800" dirty="0">
              <a:solidFill>
                <a:schemeClr val="tx1"/>
              </a:solidFill>
              <a:highlight>
                <a:srgbClr val="FFFF00"/>
              </a:highlight>
              <a:latin typeface="+mj-lt"/>
            </a:endParaRPr>
          </a:p>
        </p:txBody>
      </p:sp>
      <p:sp>
        <p:nvSpPr>
          <p:cNvPr id="7" name="ZoneTexte 6">
            <a:extLst>
              <a:ext uri="{FF2B5EF4-FFF2-40B4-BE49-F238E27FC236}">
                <a16:creationId xmlns:a16="http://schemas.microsoft.com/office/drawing/2014/main" id="{FF573004-5998-CB63-3562-DE7B256C34E3}"/>
              </a:ext>
            </a:extLst>
          </p:cNvPr>
          <p:cNvSpPr txBox="1"/>
          <p:nvPr/>
        </p:nvSpPr>
        <p:spPr>
          <a:xfrm>
            <a:off x="483869" y="1865376"/>
            <a:ext cx="11224209" cy="923330"/>
          </a:xfrm>
          <a:prstGeom prst="rect">
            <a:avLst/>
          </a:prstGeom>
          <a:noFill/>
        </p:spPr>
        <p:txBody>
          <a:bodyPr wrap="square" rtlCol="0">
            <a:spAutoFit/>
          </a:bodyPr>
          <a:lstStyle/>
          <a:p>
            <a:pPr marL="285750" indent="-285750">
              <a:buClr>
                <a:srgbClr val="C00000"/>
              </a:buClr>
              <a:buFont typeface="Wingdings" panose="05000000000000000000" pitchFamily="2" charset="2"/>
              <a:buChar char="Ø"/>
            </a:pPr>
            <a:r>
              <a:rPr lang="fr-FR" i="1" dirty="0">
                <a:solidFill>
                  <a:schemeClr val="tx1"/>
                </a:solidFill>
                <a:latin typeface="+mj-lt"/>
              </a:rPr>
              <a:t>Oui et non. En fait </a:t>
            </a:r>
            <a:r>
              <a:rPr lang="fr-FR" i="1" dirty="0" err="1">
                <a:solidFill>
                  <a:schemeClr val="tx1"/>
                </a:solidFill>
                <a:latin typeface="+mj-lt"/>
              </a:rPr>
              <a:t>Secur</a:t>
            </a:r>
            <a:r>
              <a:rPr lang="fr-FR" i="1" dirty="0">
                <a:solidFill>
                  <a:schemeClr val="tx1"/>
                </a:solidFill>
                <a:latin typeface="+mj-lt"/>
              </a:rPr>
              <a:t> </a:t>
            </a:r>
            <a:r>
              <a:rPr lang="fr-FR" i="1" dirty="0" err="1">
                <a:solidFill>
                  <a:schemeClr val="tx1"/>
                </a:solidFill>
                <a:latin typeface="+mj-lt"/>
              </a:rPr>
              <a:t>Pass</a:t>
            </a:r>
            <a:r>
              <a:rPr lang="fr-FR" i="1" dirty="0">
                <a:solidFill>
                  <a:schemeClr val="tx1"/>
                </a:solidFill>
                <a:latin typeface="+mj-lt"/>
              </a:rPr>
              <a:t> Pro n’existant pas pour une EI, c’est le </a:t>
            </a:r>
            <a:r>
              <a:rPr lang="fr-FR" i="1" dirty="0" err="1">
                <a:solidFill>
                  <a:schemeClr val="tx1"/>
                </a:solidFill>
                <a:latin typeface="+mj-lt"/>
              </a:rPr>
              <a:t>Secur</a:t>
            </a:r>
            <a:r>
              <a:rPr lang="fr-FR" i="1" dirty="0">
                <a:solidFill>
                  <a:schemeClr val="tx1"/>
                </a:solidFill>
                <a:latin typeface="+mj-lt"/>
              </a:rPr>
              <a:t> </a:t>
            </a:r>
            <a:r>
              <a:rPr lang="fr-FR" i="1" dirty="0" err="1">
                <a:solidFill>
                  <a:schemeClr val="tx1"/>
                </a:solidFill>
                <a:latin typeface="+mj-lt"/>
              </a:rPr>
              <a:t>Pass</a:t>
            </a:r>
            <a:r>
              <a:rPr lang="fr-FR" i="1" dirty="0">
                <a:solidFill>
                  <a:schemeClr val="tx1"/>
                </a:solidFill>
                <a:latin typeface="+mj-lt"/>
              </a:rPr>
              <a:t> part qui peut être sollicité mais dans ce cas c’est bien coté Part que ça va se passer sachant que le parcours est également ouvert aux clients particuliers. </a:t>
            </a:r>
          </a:p>
        </p:txBody>
      </p:sp>
      <p:sp>
        <p:nvSpPr>
          <p:cNvPr id="9" name="Espace réservé du texte 8">
            <a:extLst>
              <a:ext uri="{FF2B5EF4-FFF2-40B4-BE49-F238E27FC236}">
                <a16:creationId xmlns:a16="http://schemas.microsoft.com/office/drawing/2014/main" id="{62964B71-EED3-3D7E-FD0F-4130FD9060F2}"/>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259884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8664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01 06 - TEMPLATE BDD_16-9_V-JO.pptx  -  Lecture seule" id="{236E67B3-F0FD-4D04-BC84-BEF8CB2997ED}" vid="{A7B9A8D6-29C6-45ED-9945-E3020DBB42FA}"/>
    </a:ext>
  </a:extLst>
</a:theme>
</file>

<file path=ppt/theme/theme2.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1FE3160E-238D-4CE2-A57F-9738528E2CC3}" vid="{39D068A1-10D8-45A9-B855-7FD32DB05787}"/>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2023 01 06 - TEMPLATE BDD_16-9_V-JO</Template>
  <TotalTime>501</TotalTime>
  <Words>900</Words>
  <Application>Microsoft Office PowerPoint</Application>
  <PresentationFormat>Grand écran</PresentationFormat>
  <Paragraphs>139</Paragraphs>
  <Slides>16</Slides>
  <Notes>2</Notes>
  <HiddenSlides>0</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16</vt:i4>
      </vt:variant>
    </vt:vector>
  </HeadingPairs>
  <TitlesOfParts>
    <vt:vector size="31" baseType="lpstr">
      <vt:lpstr>Arial</vt:lpstr>
      <vt:lpstr>Arial Black</vt:lpstr>
      <vt:lpstr>Arial Narrow</vt:lpstr>
      <vt:lpstr>Cabin Condensed</vt:lpstr>
      <vt:lpstr>Calibri</vt:lpstr>
      <vt:lpstr>Cambria Math</vt:lpstr>
      <vt:lpstr>Courier New</vt:lpstr>
      <vt:lpstr>Montserrat</vt:lpstr>
      <vt:lpstr>Montserrat Black</vt:lpstr>
      <vt:lpstr>Montserrat ExtraBold</vt:lpstr>
      <vt:lpstr>Montserrat SemiBold</vt:lpstr>
      <vt:lpstr>Symbol</vt:lpstr>
      <vt:lpstr>Wingdings</vt:lpstr>
      <vt:lpstr>Thème Office</vt:lpstr>
      <vt:lpstr>Conception personnalisée</vt:lpstr>
      <vt:lpstr>SECUR PASS PRO : PRESENTATION DE L’OTP MAIL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MA PRESENTATION</dc:title>
  <dc:creator>ZINCK Yves [CEGEE]</dc:creator>
  <cp:lastModifiedBy>ZINCK Yves [CEGEE]</cp:lastModifiedBy>
  <cp:revision>1</cp:revision>
  <dcterms:created xsi:type="dcterms:W3CDTF">2023-11-30T07:19:11Z</dcterms:created>
  <dcterms:modified xsi:type="dcterms:W3CDTF">2023-12-04T10:31:44Z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