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9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0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1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844" r:id="rId6"/>
    <p:sldMasterId id="2147483690" r:id="rId7"/>
    <p:sldMasterId id="2147483702" r:id="rId8"/>
    <p:sldMasterId id="2147483714" r:id="rId9"/>
    <p:sldMasterId id="2147483726" r:id="rId10"/>
    <p:sldMasterId id="2147483755" r:id="rId11"/>
    <p:sldMasterId id="2147483766" r:id="rId12"/>
    <p:sldMasterId id="2147483778" r:id="rId13"/>
    <p:sldMasterId id="2147483790" r:id="rId14"/>
    <p:sldMasterId id="2147483812" r:id="rId15"/>
    <p:sldMasterId id="2147483852" r:id="rId16"/>
  </p:sldMasterIdLst>
  <p:notesMasterIdLst>
    <p:notesMasterId r:id="rId30"/>
  </p:notesMasterIdLst>
  <p:sldIdLst>
    <p:sldId id="2147473064" r:id="rId17"/>
    <p:sldId id="2147479825" r:id="rId18"/>
    <p:sldId id="2147479827" r:id="rId19"/>
    <p:sldId id="2147376506" r:id="rId20"/>
    <p:sldId id="2147479828" r:id="rId21"/>
    <p:sldId id="2147479829" r:id="rId22"/>
    <p:sldId id="2147479830" r:id="rId23"/>
    <p:sldId id="2147479831" r:id="rId24"/>
    <p:sldId id="2147479832" r:id="rId25"/>
    <p:sldId id="2147479833" r:id="rId26"/>
    <p:sldId id="2147479834" r:id="rId27"/>
    <p:sldId id="600" r:id="rId28"/>
    <p:sldId id="295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FDF"/>
    <a:srgbClr val="9176B4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591C8C-2F44-4487-87A6-80AEAEDE6558}" v="33" dt="2024-04-22T09:45:31.4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Master" Target="slideMasters/slideMaster9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Master" Target="slideMasters/slideMaster8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Master" Target="slideMasters/slideMaster11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microsoft.com/office/2015/10/relationships/revisionInfo" Target="revisionInfo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3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E7591C8C-2F44-4487-87A6-80AEAEDE6558}"/>
    <pc:docChg chg="undo custSel addSld delSld modSld">
      <pc:chgData name="ZINCK Yves [CEGEE]" userId="58ab786b-eff3-4fb5-b8c5-161f6b44608b" providerId="ADAL" clId="{E7591C8C-2F44-4487-87A6-80AEAEDE6558}" dt="2024-04-22T14:22:42.203" v="1557" actId="20577"/>
      <pc:docMkLst>
        <pc:docMk/>
      </pc:docMkLst>
      <pc:sldChg chg="modSp mod">
        <pc:chgData name="ZINCK Yves [CEGEE]" userId="58ab786b-eff3-4fb5-b8c5-161f6b44608b" providerId="ADAL" clId="{E7591C8C-2F44-4487-87A6-80AEAEDE6558}" dt="2024-04-22T08:51:30.126" v="220" actId="207"/>
        <pc:sldMkLst>
          <pc:docMk/>
          <pc:sldMk cId="3916931899" sldId="2147376506"/>
        </pc:sldMkLst>
        <pc:spChg chg="mod">
          <ac:chgData name="ZINCK Yves [CEGEE]" userId="58ab786b-eff3-4fb5-b8c5-161f6b44608b" providerId="ADAL" clId="{E7591C8C-2F44-4487-87A6-80AEAEDE6558}" dt="2024-04-22T08:51:21.389" v="217" actId="207"/>
          <ac:spMkLst>
            <pc:docMk/>
            <pc:sldMk cId="3916931899" sldId="2147376506"/>
            <ac:spMk id="8" creationId="{13DA5FDB-CAAC-6CAE-F0E0-14DDDF46C1CA}"/>
          </ac:spMkLst>
        </pc:spChg>
        <pc:spChg chg="mod">
          <ac:chgData name="ZINCK Yves [CEGEE]" userId="58ab786b-eff3-4fb5-b8c5-161f6b44608b" providerId="ADAL" clId="{E7591C8C-2F44-4487-87A6-80AEAEDE6558}" dt="2024-04-22T08:49:52.742" v="190" actId="207"/>
          <ac:spMkLst>
            <pc:docMk/>
            <pc:sldMk cId="3916931899" sldId="2147376506"/>
            <ac:spMk id="9" creationId="{00000000-0000-0000-0000-000000000000}"/>
          </ac:spMkLst>
        </pc:spChg>
        <pc:spChg chg="mod">
          <ac:chgData name="ZINCK Yves [CEGEE]" userId="58ab786b-eff3-4fb5-b8c5-161f6b44608b" providerId="ADAL" clId="{E7591C8C-2F44-4487-87A6-80AEAEDE6558}" dt="2024-04-22T08:51:12.713" v="216" actId="207"/>
          <ac:spMkLst>
            <pc:docMk/>
            <pc:sldMk cId="3916931899" sldId="2147376506"/>
            <ac:spMk id="10" creationId="{E47A607D-BD1A-8E4C-4971-D2236A66F0A9}"/>
          </ac:spMkLst>
        </pc:spChg>
        <pc:spChg chg="mod">
          <ac:chgData name="ZINCK Yves [CEGEE]" userId="58ab786b-eff3-4fb5-b8c5-161f6b44608b" providerId="ADAL" clId="{E7591C8C-2F44-4487-87A6-80AEAEDE6558}" dt="2024-04-22T08:51:30.126" v="220" actId="207"/>
          <ac:spMkLst>
            <pc:docMk/>
            <pc:sldMk cId="3916931899" sldId="2147376506"/>
            <ac:spMk id="13" creationId="{79A554F6-8974-9F2C-7B86-D2E771660DD4}"/>
          </ac:spMkLst>
        </pc:spChg>
        <pc:spChg chg="mod">
          <ac:chgData name="ZINCK Yves [CEGEE]" userId="58ab786b-eff3-4fb5-b8c5-161f6b44608b" providerId="ADAL" clId="{E7591C8C-2F44-4487-87A6-80AEAEDE6558}" dt="2024-04-22T08:50:53.445" v="212" actId="207"/>
          <ac:spMkLst>
            <pc:docMk/>
            <pc:sldMk cId="3916931899" sldId="2147376506"/>
            <ac:spMk id="14" creationId="{A725ED12-26A1-38B9-0FDD-7DC8D58F6E85}"/>
          </ac:spMkLst>
        </pc:spChg>
      </pc:sldChg>
      <pc:sldChg chg="del">
        <pc:chgData name="ZINCK Yves [CEGEE]" userId="58ab786b-eff3-4fb5-b8c5-161f6b44608b" providerId="ADAL" clId="{E7591C8C-2F44-4487-87A6-80AEAEDE6558}" dt="2024-04-22T08:48:19.701" v="183" actId="47"/>
        <pc:sldMkLst>
          <pc:docMk/>
          <pc:sldMk cId="3487161176" sldId="2147473062"/>
        </pc:sldMkLst>
      </pc:sldChg>
      <pc:sldChg chg="delSp modSp mod">
        <pc:chgData name="ZINCK Yves [CEGEE]" userId="58ab786b-eff3-4fb5-b8c5-161f6b44608b" providerId="ADAL" clId="{E7591C8C-2F44-4487-87A6-80AEAEDE6558}" dt="2024-04-22T07:43:11.922" v="83" actId="20577"/>
        <pc:sldMkLst>
          <pc:docMk/>
          <pc:sldMk cId="2310259702" sldId="2147473064"/>
        </pc:sldMkLst>
        <pc:spChg chg="mod">
          <ac:chgData name="ZINCK Yves [CEGEE]" userId="58ab786b-eff3-4fb5-b8c5-161f6b44608b" providerId="ADAL" clId="{E7591C8C-2F44-4487-87A6-80AEAEDE6558}" dt="2024-04-22T07:43:11.922" v="83" actId="20577"/>
          <ac:spMkLst>
            <pc:docMk/>
            <pc:sldMk cId="2310259702" sldId="2147473064"/>
            <ac:spMk id="4" creationId="{FD50CE31-621D-6D22-287C-5D13CCA5BB48}"/>
          </ac:spMkLst>
        </pc:spChg>
        <pc:picChg chg="del">
          <ac:chgData name="ZINCK Yves [CEGEE]" userId="58ab786b-eff3-4fb5-b8c5-161f6b44608b" providerId="ADAL" clId="{E7591C8C-2F44-4487-87A6-80AEAEDE6558}" dt="2024-04-22T07:42:35.777" v="0" actId="478"/>
          <ac:picMkLst>
            <pc:docMk/>
            <pc:sldMk cId="2310259702" sldId="2147473064"/>
            <ac:picMk id="6" creationId="{AB1E2D45-118B-6839-9B05-B1B97E487DDF}"/>
          </ac:picMkLst>
        </pc:picChg>
      </pc:sldChg>
      <pc:sldChg chg="del">
        <pc:chgData name="ZINCK Yves [CEGEE]" userId="58ab786b-eff3-4fb5-b8c5-161f6b44608b" providerId="ADAL" clId="{E7591C8C-2F44-4487-87A6-80AEAEDE6558}" dt="2024-04-22T08:48:25.570" v="184" actId="47"/>
        <pc:sldMkLst>
          <pc:docMk/>
          <pc:sldMk cId="1003554133" sldId="2147473065"/>
        </pc:sldMkLst>
      </pc:sldChg>
      <pc:sldChg chg="del">
        <pc:chgData name="ZINCK Yves [CEGEE]" userId="58ab786b-eff3-4fb5-b8c5-161f6b44608b" providerId="ADAL" clId="{E7591C8C-2F44-4487-87A6-80AEAEDE6558}" dt="2024-04-22T08:48:26.025" v="185" actId="47"/>
        <pc:sldMkLst>
          <pc:docMk/>
          <pc:sldMk cId="3999263855" sldId="2147473066"/>
        </pc:sldMkLst>
      </pc:sldChg>
      <pc:sldChg chg="del">
        <pc:chgData name="ZINCK Yves [CEGEE]" userId="58ab786b-eff3-4fb5-b8c5-161f6b44608b" providerId="ADAL" clId="{E7591C8C-2F44-4487-87A6-80AEAEDE6558}" dt="2024-04-22T08:48:27.554" v="186" actId="47"/>
        <pc:sldMkLst>
          <pc:docMk/>
          <pc:sldMk cId="3687305393" sldId="2147473067"/>
        </pc:sldMkLst>
      </pc:sldChg>
      <pc:sldChg chg="addSp delSp modSp del mod">
        <pc:chgData name="ZINCK Yves [CEGEE]" userId="58ab786b-eff3-4fb5-b8c5-161f6b44608b" providerId="ADAL" clId="{E7591C8C-2F44-4487-87A6-80AEAEDE6558}" dt="2024-04-22T08:48:29.724" v="188" actId="47"/>
        <pc:sldMkLst>
          <pc:docMk/>
          <pc:sldMk cId="1055571338" sldId="2147473069"/>
        </pc:sldMkLst>
        <pc:spChg chg="add del mod">
          <ac:chgData name="ZINCK Yves [CEGEE]" userId="58ab786b-eff3-4fb5-b8c5-161f6b44608b" providerId="ADAL" clId="{E7591C8C-2F44-4487-87A6-80AEAEDE6558}" dt="2024-04-22T08:36:53.675" v="86"/>
          <ac:spMkLst>
            <pc:docMk/>
            <pc:sldMk cId="1055571338" sldId="2147473069"/>
            <ac:spMk id="2" creationId="{76CD34AC-8F8C-2AB0-7D5E-863A70C411B2}"/>
          </ac:spMkLst>
        </pc:spChg>
        <pc:spChg chg="mod">
          <ac:chgData name="ZINCK Yves [CEGEE]" userId="58ab786b-eff3-4fb5-b8c5-161f6b44608b" providerId="ADAL" clId="{E7591C8C-2F44-4487-87A6-80AEAEDE6558}" dt="2024-04-22T08:38:11.828" v="113" actId="20577"/>
          <ac:spMkLst>
            <pc:docMk/>
            <pc:sldMk cId="1055571338" sldId="2147473069"/>
            <ac:spMk id="3" creationId="{A93C8634-A820-3A3F-F7F6-4F36AECAB7F0}"/>
          </ac:spMkLst>
        </pc:spChg>
        <pc:spChg chg="add del mod">
          <ac:chgData name="ZINCK Yves [CEGEE]" userId="58ab786b-eff3-4fb5-b8c5-161f6b44608b" providerId="ADAL" clId="{E7591C8C-2F44-4487-87A6-80AEAEDE6558}" dt="2024-04-22T08:37:07.891" v="88"/>
          <ac:spMkLst>
            <pc:docMk/>
            <pc:sldMk cId="1055571338" sldId="2147473069"/>
            <ac:spMk id="6" creationId="{A79F2785-A570-9001-7A70-C00AC0B79208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9" creationId="{453B4F78-795B-15FB-5592-B0ABC0A181D0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0" creationId="{55D6FD48-A023-4594-A42A-AFB81E9A0527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1" creationId="{859D3560-480A-D5F6-4E8B-6E4F14ECAF22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2" creationId="{41A48E5D-21B7-FED1-5B85-EC0C67C943FC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3" creationId="{CD13D49C-6FDD-258A-D253-80D0C17D3395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4" creationId="{58BDD678-EDB1-BC3A-3451-103FBBE08DBA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5" creationId="{875CA224-A3CF-6276-D8A4-5848018B7815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6" creationId="{B15A77B9-AA48-8A00-31ED-6C6EB3BFBBB3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7" creationId="{6803D7F0-D022-02BF-67A2-172B29032D79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8" creationId="{EF047667-0EFC-CB6C-2F55-428BBD71B72B}"/>
          </ac:spMkLst>
        </pc:spChg>
        <pc:spChg chg="add del mod">
          <ac:chgData name="ZINCK Yves [CEGEE]" userId="58ab786b-eff3-4fb5-b8c5-161f6b44608b" providerId="ADAL" clId="{E7591C8C-2F44-4487-87A6-80AEAEDE6558}" dt="2024-04-22T08:42:56.751" v="131"/>
          <ac:spMkLst>
            <pc:docMk/>
            <pc:sldMk cId="1055571338" sldId="2147473069"/>
            <ac:spMk id="19" creationId="{4AF58D9D-B10D-F94A-67B2-C6E7AC20740D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20" creationId="{C9168241-4916-587D-86CA-6486007EFACF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21" creationId="{CC22CC6D-88F8-8F72-E1D5-CC6FA60D5D9B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22" creationId="{976A2760-F435-312A-93AC-153E28583239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23" creationId="{D1D0CC1C-923A-C657-F1D1-CE632DB50C24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24" creationId="{42E00348-3828-BBB0-332D-341F8C93139A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25" creationId="{20FFDE1D-402A-B923-31F5-97704BDF8295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26" creationId="{CAD50C34-2C0A-BC43-7055-334DEC6BB553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27" creationId="{C93F3E71-24A8-24EF-DE10-0BC5ED25869F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28" creationId="{EDC50B6D-C7D0-8E92-9FE4-819BBD619D74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30" creationId="{99A66877-BC5B-0DB3-4FB7-E37C6E4FC9DE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31" creationId="{F46A2815-5704-6970-87F9-B0FC92AEA100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32" creationId="{3E6A3C49-18CB-60BB-BA6A-9E2FB26A67D3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33" creationId="{A1EE0A07-D16B-B5E7-D413-4897AF37D8A7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34" creationId="{22BB754F-679A-0BF7-D1E4-819D173F8E34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35" creationId="{5D8D0528-4CD3-085B-17EF-D5EA7D5E6B3A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40" creationId="{3B184398-BBED-B53F-2C7C-9AE62CA0796F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41" creationId="{5B48E2AA-E586-20B0-261C-A0B544F60044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43" creationId="{825161E3-951E-A130-1482-A73F613D1E59}"/>
          </ac:spMkLst>
        </pc:spChg>
        <pc:spChg chg="del">
          <ac:chgData name="ZINCK Yves [CEGEE]" userId="58ab786b-eff3-4fb5-b8c5-161f6b44608b" providerId="ADAL" clId="{E7591C8C-2F44-4487-87A6-80AEAEDE6558}" dt="2024-04-22T08:36:40.982" v="84" actId="478"/>
          <ac:spMkLst>
            <pc:docMk/>
            <pc:sldMk cId="1055571338" sldId="2147473069"/>
            <ac:spMk id="44" creationId="{56B671F6-EAB3-83E3-DBF5-3D7E3049FA01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48" creationId="{BCC09A58-B308-49B5-D333-4948B39778B2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49" creationId="{BF04A7C4-E675-DBC6-ED93-8447115ED8FA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50" creationId="{AE270F8E-886C-25E0-ED11-7BD96F018BC2}"/>
          </ac:spMkLst>
        </pc:spChg>
        <pc:spChg chg="del">
          <ac:chgData name="ZINCK Yves [CEGEE]" userId="58ab786b-eff3-4fb5-b8c5-161f6b44608b" providerId="ADAL" clId="{E7591C8C-2F44-4487-87A6-80AEAEDE6558}" dt="2024-04-22T08:43:18.881" v="133"/>
          <ac:spMkLst>
            <pc:docMk/>
            <pc:sldMk cId="1055571338" sldId="2147473069"/>
            <ac:spMk id="51" creationId="{CC7652D5-0E82-83E5-73E5-614B7F979A11}"/>
          </ac:spMkLst>
        </pc:spChg>
        <pc:picChg chg="add del mod">
          <ac:chgData name="ZINCK Yves [CEGEE]" userId="58ab786b-eff3-4fb5-b8c5-161f6b44608b" providerId="ADAL" clId="{E7591C8C-2F44-4487-87A6-80AEAEDE6558}" dt="2024-04-22T08:42:50.840" v="129" actId="478"/>
          <ac:picMkLst>
            <pc:docMk/>
            <pc:sldMk cId="1055571338" sldId="2147473069"/>
            <ac:picMk id="8" creationId="{D71C1851-3583-9433-5E22-642211869290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29" creationId="{3BA11C5F-1369-3534-3F55-36802603A329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36" creationId="{9E96BB2A-293C-E66F-9625-281AE83E9F36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37" creationId="{080FCE45-C93C-52A7-49D4-7E0B0AFC2143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38" creationId="{4FEEEC2E-D8C7-A7CC-B754-E34C5B0F467B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39" creationId="{0B14D501-0262-2F2B-8126-771B121F51AE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42" creationId="{AD2F69D3-CFB6-669D-5DDC-C7E0CF7BB137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45" creationId="{9E506EC6-C4D8-9A0D-ACD9-2B726107E314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46" creationId="{543A2D0E-EB23-5180-0602-8AB54E508A71}"/>
          </ac:picMkLst>
        </pc:picChg>
        <pc:picChg chg="del">
          <ac:chgData name="ZINCK Yves [CEGEE]" userId="58ab786b-eff3-4fb5-b8c5-161f6b44608b" providerId="ADAL" clId="{E7591C8C-2F44-4487-87A6-80AEAEDE6558}" dt="2024-04-22T08:36:40.982" v="84" actId="478"/>
          <ac:picMkLst>
            <pc:docMk/>
            <pc:sldMk cId="1055571338" sldId="2147473069"/>
            <ac:picMk id="47" creationId="{BFE7E909-6D52-5C76-1A5F-246CB844841C}"/>
          </ac:picMkLst>
        </pc:picChg>
      </pc:sldChg>
      <pc:sldChg chg="delSp del">
        <pc:chgData name="ZINCK Yves [CEGEE]" userId="58ab786b-eff3-4fb5-b8c5-161f6b44608b" providerId="ADAL" clId="{E7591C8C-2F44-4487-87A6-80AEAEDE6558}" dt="2024-04-22T08:48:28.025" v="187" actId="47"/>
        <pc:sldMkLst>
          <pc:docMk/>
          <pc:sldMk cId="1965430411" sldId="2147473070"/>
        </pc:sldMkLst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3" creationId="{8212BB6E-75BA-E8EE-CE90-15F0CEF18437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4" creationId="{6BFC0413-D45B-5708-F9F8-0576625046C0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5" creationId="{59AE0098-06D2-21F2-9733-2D21F4E069E6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6" creationId="{05DBA1F6-7306-9DC9-5766-7502028AD49B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7" creationId="{FCD4BECD-E030-8583-8B5E-B066EB64F5C2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8" creationId="{5A692741-3AB0-4647-322E-EDD87D2186D5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9" creationId="{057063C3-8FF0-C8CE-135C-D06B1E2DB080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10" creationId="{A04BA62E-2F8F-D493-6BB1-48047A7A28E5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11" creationId="{867124FB-3F99-4670-7665-C2983AAC7309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12" creationId="{7348297A-1F98-8612-3B17-14D8EBF020B5}"/>
          </ac:spMkLst>
        </pc:spChg>
        <pc:spChg chg="del">
          <ac:chgData name="ZINCK Yves [CEGEE]" userId="58ab786b-eff3-4fb5-b8c5-161f6b44608b" providerId="ADAL" clId="{E7591C8C-2F44-4487-87A6-80AEAEDE6558}" dt="2024-04-22T08:43:12.473" v="132"/>
          <ac:spMkLst>
            <pc:docMk/>
            <pc:sldMk cId="1965430411" sldId="2147473070"/>
            <ac:spMk id="13" creationId="{528B0F80-0702-C1F3-F8EE-9807907FA918}"/>
          </ac:spMkLst>
        </pc:spChg>
      </pc:sldChg>
      <pc:sldChg chg="delSp del mod">
        <pc:chgData name="ZINCK Yves [CEGEE]" userId="58ab786b-eff3-4fb5-b8c5-161f6b44608b" providerId="ADAL" clId="{E7591C8C-2F44-4487-87A6-80AEAEDE6558}" dt="2024-04-22T08:48:01.708" v="149" actId="47"/>
        <pc:sldMkLst>
          <pc:docMk/>
          <pc:sldMk cId="3970147857" sldId="2147473071"/>
        </pc:sldMkLst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" creationId="{EEB81222-E938-60EE-D878-84AA9A0DAB2A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54" creationId="{E0092801-475B-F2BD-B6B9-D6C90D8A5C76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0" creationId="{7215A71D-F3C2-903F-A98E-D1140D9B16D5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1" creationId="{AFBD8B9F-31BD-DA41-2CB5-C8B35EE5F0FB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2" creationId="{71F4E5EB-0EDE-35E8-BB6A-C44F2E228BC0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3" creationId="{38A40A7E-758D-C0D8-C599-9F6CC4B4AA69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4" creationId="{BBE73C4C-3B05-7E98-39E9-B28DCBE33518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5" creationId="{9FD71343-4A22-D27A-6393-68542033B414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6" creationId="{EEC65474-36FB-D81B-FC03-44966AA05F83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7" creationId="{DB2C9361-9E1E-BCB4-6C5E-667E580B4181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8" creationId="{A4E3821D-886B-A831-89D8-B1262807D32D}"/>
          </ac:spMkLst>
        </pc:spChg>
        <pc:spChg chg="del">
          <ac:chgData name="ZINCK Yves [CEGEE]" userId="58ab786b-eff3-4fb5-b8c5-161f6b44608b" providerId="ADAL" clId="{E7591C8C-2F44-4487-87A6-80AEAEDE6558}" dt="2024-04-22T08:39:58.143" v="128" actId="478"/>
          <ac:spMkLst>
            <pc:docMk/>
            <pc:sldMk cId="3970147857" sldId="2147473071"/>
            <ac:spMk id="69" creationId="{7D010DD9-7878-9B88-CF05-CBA44F7B8966}"/>
          </ac:spMkLst>
        </pc:s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7" creationId="{274D8ABA-86A8-9952-6956-8F1CC6456676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10" creationId="{FD8ADFB8-13B9-3C9F-29EA-57BBFBD98590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13" creationId="{171E5717-D27D-8C62-5DA1-4EC275849EE2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16" creationId="{89E58F3B-B530-4E4C-E727-7DDC48B34D31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19" creationId="{83DDF425-B508-7803-EC52-912C424A645E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22" creationId="{78C2D6A5-A593-C879-8298-8D76E238433B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25" creationId="{A3356C88-2893-5186-BBF8-A514A6FBF561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29" creationId="{379A0F12-9791-1061-34FA-B53603A9C693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33" creationId="{9F4C9ECB-9DF2-F92F-BB6E-80EF90908AFF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37" creationId="{39034529-C9B0-010F-03F2-2EBE1DCCED5D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41" creationId="{918222AF-330B-1CDE-A027-D53CD69EC231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45" creationId="{7755FA23-BDB0-651C-4DD7-A4A0EAEACA28}"/>
          </ac:grpSpMkLst>
        </pc:grpChg>
        <pc:grpChg chg="del">
          <ac:chgData name="ZINCK Yves [CEGEE]" userId="58ab786b-eff3-4fb5-b8c5-161f6b44608b" providerId="ADAL" clId="{E7591C8C-2F44-4487-87A6-80AEAEDE6558}" dt="2024-04-22T08:39:58.143" v="128" actId="478"/>
          <ac:grpSpMkLst>
            <pc:docMk/>
            <pc:sldMk cId="3970147857" sldId="2147473071"/>
            <ac:grpSpMk id="49" creationId="{42D51010-DDBB-017B-5CE4-205B80F5A67A}"/>
          </ac:grpSpMkLst>
        </pc:grpChg>
        <pc:picChg chg="del">
          <ac:chgData name="ZINCK Yves [CEGEE]" userId="58ab786b-eff3-4fb5-b8c5-161f6b44608b" providerId="ADAL" clId="{E7591C8C-2F44-4487-87A6-80AEAEDE6558}" dt="2024-04-22T08:39:58.143" v="128" actId="478"/>
          <ac:picMkLst>
            <pc:docMk/>
            <pc:sldMk cId="3970147857" sldId="2147473071"/>
            <ac:picMk id="53" creationId="{C627EE30-0319-973F-4628-139DEA55546E}"/>
          </ac:picMkLst>
        </pc:picChg>
        <pc:picChg chg="del">
          <ac:chgData name="ZINCK Yves [CEGEE]" userId="58ab786b-eff3-4fb5-b8c5-161f6b44608b" providerId="ADAL" clId="{E7591C8C-2F44-4487-87A6-80AEAEDE6558}" dt="2024-04-22T08:39:58.143" v="128" actId="478"/>
          <ac:picMkLst>
            <pc:docMk/>
            <pc:sldMk cId="3970147857" sldId="2147473071"/>
            <ac:picMk id="55" creationId="{F68A4140-1EC9-C457-4385-46E8884559DD}"/>
          </ac:picMkLst>
        </pc:picChg>
        <pc:picChg chg="del">
          <ac:chgData name="ZINCK Yves [CEGEE]" userId="58ab786b-eff3-4fb5-b8c5-161f6b44608b" providerId="ADAL" clId="{E7591C8C-2F44-4487-87A6-80AEAEDE6558}" dt="2024-04-22T08:39:58.143" v="128" actId="478"/>
          <ac:picMkLst>
            <pc:docMk/>
            <pc:sldMk cId="3970147857" sldId="2147473071"/>
            <ac:picMk id="56" creationId="{47913136-B845-B80C-8A65-A0E8F2B6E59C}"/>
          </ac:picMkLst>
        </pc:picChg>
        <pc:picChg chg="del">
          <ac:chgData name="ZINCK Yves [CEGEE]" userId="58ab786b-eff3-4fb5-b8c5-161f6b44608b" providerId="ADAL" clId="{E7591C8C-2F44-4487-87A6-80AEAEDE6558}" dt="2024-04-22T08:39:58.143" v="128" actId="478"/>
          <ac:picMkLst>
            <pc:docMk/>
            <pc:sldMk cId="3970147857" sldId="2147473071"/>
            <ac:picMk id="57" creationId="{6FCAE9B3-5B88-1C21-AF68-6789144CC651}"/>
          </ac:picMkLst>
        </pc:picChg>
        <pc:picChg chg="del">
          <ac:chgData name="ZINCK Yves [CEGEE]" userId="58ab786b-eff3-4fb5-b8c5-161f6b44608b" providerId="ADAL" clId="{E7591C8C-2F44-4487-87A6-80AEAEDE6558}" dt="2024-04-22T08:39:58.143" v="128" actId="478"/>
          <ac:picMkLst>
            <pc:docMk/>
            <pc:sldMk cId="3970147857" sldId="2147473071"/>
            <ac:picMk id="58" creationId="{7CEFF711-2CBF-00F0-9C08-D1FA7A3DC3D1}"/>
          </ac:picMkLst>
        </pc:picChg>
        <pc:picChg chg="del">
          <ac:chgData name="ZINCK Yves [CEGEE]" userId="58ab786b-eff3-4fb5-b8c5-161f6b44608b" providerId="ADAL" clId="{E7591C8C-2F44-4487-87A6-80AEAEDE6558}" dt="2024-04-22T08:39:58.143" v="128" actId="478"/>
          <ac:picMkLst>
            <pc:docMk/>
            <pc:sldMk cId="3970147857" sldId="2147473071"/>
            <ac:picMk id="59" creationId="{47B07D0C-FEC0-67C6-AB68-A3E2D10D7FCF}"/>
          </ac:picMkLst>
        </pc:picChg>
      </pc:sldChg>
      <pc:sldChg chg="addSp delSp modSp del mod">
        <pc:chgData name="ZINCK Yves [CEGEE]" userId="58ab786b-eff3-4fb5-b8c5-161f6b44608b" providerId="ADAL" clId="{E7591C8C-2F44-4487-87A6-80AEAEDE6558}" dt="2024-04-22T08:45:05.074" v="143" actId="47"/>
        <pc:sldMkLst>
          <pc:docMk/>
          <pc:sldMk cId="2603315110" sldId="2147473072"/>
        </pc:sldMkLst>
        <pc:spChg chg="mod">
          <ac:chgData name="ZINCK Yves [CEGEE]" userId="58ab786b-eff3-4fb5-b8c5-161f6b44608b" providerId="ADAL" clId="{E7591C8C-2F44-4487-87A6-80AEAEDE6558}" dt="2024-04-22T08:39:35.207" v="126" actId="20577"/>
          <ac:spMkLst>
            <pc:docMk/>
            <pc:sldMk cId="2603315110" sldId="2147473072"/>
            <ac:spMk id="3" creationId="{A93C8634-A820-3A3F-F7F6-4F36AECAB7F0}"/>
          </ac:spMkLst>
        </pc:spChg>
        <pc:picChg chg="del">
          <ac:chgData name="ZINCK Yves [CEGEE]" userId="58ab786b-eff3-4fb5-b8c5-161f6b44608b" providerId="ADAL" clId="{E7591C8C-2F44-4487-87A6-80AEAEDE6558}" dt="2024-04-22T08:38:26.849" v="114" actId="478"/>
          <ac:picMkLst>
            <pc:docMk/>
            <pc:sldMk cId="2603315110" sldId="2147473072"/>
            <ac:picMk id="6" creationId="{43F8DAF5-B318-F1E1-E24C-508DE547A751}"/>
          </ac:picMkLst>
        </pc:picChg>
        <pc:picChg chg="mod">
          <ac:chgData name="ZINCK Yves [CEGEE]" userId="58ab786b-eff3-4fb5-b8c5-161f6b44608b" providerId="ADAL" clId="{E7591C8C-2F44-4487-87A6-80AEAEDE6558}" dt="2024-04-22T08:39:41.357" v="127" actId="1076"/>
          <ac:picMkLst>
            <pc:docMk/>
            <pc:sldMk cId="2603315110" sldId="2147473072"/>
            <ac:picMk id="7" creationId="{A9A0A818-E92A-D85E-FAAD-C8FF171D97B3}"/>
          </ac:picMkLst>
        </pc:picChg>
        <pc:picChg chg="add del">
          <ac:chgData name="ZINCK Yves [CEGEE]" userId="58ab786b-eff3-4fb5-b8c5-161f6b44608b" providerId="ADAL" clId="{E7591C8C-2F44-4487-87A6-80AEAEDE6558}" dt="2024-04-22T08:38:31.568" v="116" actId="478"/>
          <ac:picMkLst>
            <pc:docMk/>
            <pc:sldMk cId="2603315110" sldId="2147473072"/>
            <ac:picMk id="8" creationId="{ADA87B84-A125-0993-AD65-5A3B373F56FE}"/>
          </ac:picMkLst>
        </pc:picChg>
        <pc:picChg chg="add del">
          <ac:chgData name="ZINCK Yves [CEGEE]" userId="58ab786b-eff3-4fb5-b8c5-161f6b44608b" providerId="ADAL" clId="{E7591C8C-2F44-4487-87A6-80AEAEDE6558}" dt="2024-04-22T08:38:46.341" v="118" actId="478"/>
          <ac:picMkLst>
            <pc:docMk/>
            <pc:sldMk cId="2603315110" sldId="2147473072"/>
            <ac:picMk id="10" creationId="{6A41DC90-2DDF-30DB-DF61-FF033FE015D1}"/>
          </ac:picMkLst>
        </pc:picChg>
        <pc:picChg chg="add mod">
          <ac:chgData name="ZINCK Yves [CEGEE]" userId="58ab786b-eff3-4fb5-b8c5-161f6b44608b" providerId="ADAL" clId="{E7591C8C-2F44-4487-87A6-80AEAEDE6558}" dt="2024-04-22T08:38:59.952" v="120" actId="1076"/>
          <ac:picMkLst>
            <pc:docMk/>
            <pc:sldMk cId="2603315110" sldId="2147473072"/>
            <ac:picMk id="12" creationId="{63D1803C-3205-CD50-B483-DA9D05BE841D}"/>
          </ac:picMkLst>
        </pc:picChg>
      </pc:sldChg>
      <pc:sldChg chg="delSp del mod">
        <pc:chgData name="ZINCK Yves [CEGEE]" userId="58ab786b-eff3-4fb5-b8c5-161f6b44608b" providerId="ADAL" clId="{E7591C8C-2F44-4487-87A6-80AEAEDE6558}" dt="2024-04-22T08:48:01.467" v="148" actId="47"/>
        <pc:sldMkLst>
          <pc:docMk/>
          <pc:sldMk cId="4223207829" sldId="2147473073"/>
        </pc:sldMkLst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6" creationId="{A4AF2956-C1E4-AE3F-0052-FD3C3AFB7EFC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7" creationId="{2E744939-5C85-1C7D-C271-34DC2BBC720C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8" creationId="{10E48D47-7746-B2D9-32FA-FCCEAF9EC302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9" creationId="{ED082326-8047-ED25-CCB5-8584996BC5B2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10" creationId="{14624853-F6C9-8FCC-1B44-955605B820B8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11" creationId="{E8A16AFC-7ABD-1470-9CCD-5C1137FD9C5B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12" creationId="{2303E27E-FA9F-BD43-DBDB-C9583D60A98D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13" creationId="{7F98A8A6-40A8-4460-2A6C-9D1B2A485D13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14" creationId="{0A4D3133-57CC-A3D5-732F-7981033F1B3C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15" creationId="{C66E2B6B-E0C4-1FA1-14B0-AE7B5DF4B031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31" creationId="{69175B9F-4292-25D3-96BD-3B5B5FDFB12E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32" creationId="{1E61404C-28E4-A7C1-2351-4AEF246B9EE9}"/>
          </ac:spMkLst>
        </pc:spChg>
        <pc:spChg chg="del">
          <ac:chgData name="ZINCK Yves [CEGEE]" userId="58ab786b-eff3-4fb5-b8c5-161f6b44608b" providerId="ADAL" clId="{E7591C8C-2F44-4487-87A6-80AEAEDE6558}" dt="2024-04-22T08:45:17.608" v="144" actId="478"/>
          <ac:spMkLst>
            <pc:docMk/>
            <pc:sldMk cId="4223207829" sldId="2147473073"/>
            <ac:spMk id="36" creationId="{69B806B7-3F8E-5AC3-9BDC-038D9A17C182}"/>
          </ac:spMkLst>
        </pc:spChg>
        <pc:grpChg chg="del">
          <ac:chgData name="ZINCK Yves [CEGEE]" userId="58ab786b-eff3-4fb5-b8c5-161f6b44608b" providerId="ADAL" clId="{E7591C8C-2F44-4487-87A6-80AEAEDE6558}" dt="2024-04-22T08:45:17.608" v="144" actId="478"/>
          <ac:grpSpMkLst>
            <pc:docMk/>
            <pc:sldMk cId="4223207829" sldId="2147473073"/>
            <ac:grpSpMk id="16" creationId="{2422CA51-33E6-3E48-2198-E6300082FA19}"/>
          </ac:grpSpMkLst>
        </pc:grpChg>
        <pc:grpChg chg="del">
          <ac:chgData name="ZINCK Yves [CEGEE]" userId="58ab786b-eff3-4fb5-b8c5-161f6b44608b" providerId="ADAL" clId="{E7591C8C-2F44-4487-87A6-80AEAEDE6558}" dt="2024-04-22T08:45:17.608" v="144" actId="478"/>
          <ac:grpSpMkLst>
            <pc:docMk/>
            <pc:sldMk cId="4223207829" sldId="2147473073"/>
            <ac:grpSpMk id="19" creationId="{C2FCC445-A702-9DC7-0D5E-B560B4CD31D2}"/>
          </ac:grpSpMkLst>
        </pc:grpChg>
        <pc:grpChg chg="del">
          <ac:chgData name="ZINCK Yves [CEGEE]" userId="58ab786b-eff3-4fb5-b8c5-161f6b44608b" providerId="ADAL" clId="{E7591C8C-2F44-4487-87A6-80AEAEDE6558}" dt="2024-04-22T08:45:17.608" v="144" actId="478"/>
          <ac:grpSpMkLst>
            <pc:docMk/>
            <pc:sldMk cId="4223207829" sldId="2147473073"/>
            <ac:grpSpMk id="22" creationId="{0F0C2955-8CAB-FF82-B826-CF8FC5F18CA1}"/>
          </ac:grpSpMkLst>
        </pc:grpChg>
        <pc:grpChg chg="del">
          <ac:chgData name="ZINCK Yves [CEGEE]" userId="58ab786b-eff3-4fb5-b8c5-161f6b44608b" providerId="ADAL" clId="{E7591C8C-2F44-4487-87A6-80AEAEDE6558}" dt="2024-04-22T08:45:17.608" v="144" actId="478"/>
          <ac:grpSpMkLst>
            <pc:docMk/>
            <pc:sldMk cId="4223207829" sldId="2147473073"/>
            <ac:grpSpMk id="25" creationId="{5207B70B-09A8-6713-7557-E031C7CEFF9F}"/>
          </ac:grpSpMkLst>
        </pc:grpChg>
        <pc:grpChg chg="del">
          <ac:chgData name="ZINCK Yves [CEGEE]" userId="58ab786b-eff3-4fb5-b8c5-161f6b44608b" providerId="ADAL" clId="{E7591C8C-2F44-4487-87A6-80AEAEDE6558}" dt="2024-04-22T08:45:17.608" v="144" actId="478"/>
          <ac:grpSpMkLst>
            <pc:docMk/>
            <pc:sldMk cId="4223207829" sldId="2147473073"/>
            <ac:grpSpMk id="28" creationId="{EE6E2C05-9D8A-0FE4-AB29-6464A3AEA1C3}"/>
          </ac:grpSpMkLst>
        </pc:grpChg>
        <pc:grpChg chg="del">
          <ac:chgData name="ZINCK Yves [CEGEE]" userId="58ab786b-eff3-4fb5-b8c5-161f6b44608b" providerId="ADAL" clId="{E7591C8C-2F44-4487-87A6-80AEAEDE6558}" dt="2024-04-22T08:45:17.608" v="144" actId="478"/>
          <ac:grpSpMkLst>
            <pc:docMk/>
            <pc:sldMk cId="4223207829" sldId="2147473073"/>
            <ac:grpSpMk id="33" creationId="{304FB2FE-446A-DDF5-E5B2-6477CA7AFE5E}"/>
          </ac:grpSpMkLst>
        </pc:grpChg>
      </pc:sldChg>
      <pc:sldChg chg="del">
        <pc:chgData name="ZINCK Yves [CEGEE]" userId="58ab786b-eff3-4fb5-b8c5-161f6b44608b" providerId="ADAL" clId="{E7591C8C-2F44-4487-87A6-80AEAEDE6558}" dt="2024-04-22T08:48:01.950" v="150" actId="47"/>
        <pc:sldMkLst>
          <pc:docMk/>
          <pc:sldMk cId="2091868106" sldId="2147473074"/>
        </pc:sldMkLst>
      </pc:sldChg>
      <pc:sldChg chg="del">
        <pc:chgData name="ZINCK Yves [CEGEE]" userId="58ab786b-eff3-4fb5-b8c5-161f6b44608b" providerId="ADAL" clId="{E7591C8C-2F44-4487-87A6-80AEAEDE6558}" dt="2024-04-22T08:48:03.259" v="153" actId="47"/>
        <pc:sldMkLst>
          <pc:docMk/>
          <pc:sldMk cId="1824556226" sldId="2147473075"/>
        </pc:sldMkLst>
      </pc:sldChg>
      <pc:sldChg chg="del">
        <pc:chgData name="ZINCK Yves [CEGEE]" userId="58ab786b-eff3-4fb5-b8c5-161f6b44608b" providerId="ADAL" clId="{E7591C8C-2F44-4487-87A6-80AEAEDE6558}" dt="2024-04-22T08:48:03.086" v="152" actId="47"/>
        <pc:sldMkLst>
          <pc:docMk/>
          <pc:sldMk cId="600231002" sldId="2147473076"/>
        </pc:sldMkLst>
      </pc:sldChg>
      <pc:sldChg chg="del">
        <pc:chgData name="ZINCK Yves [CEGEE]" userId="58ab786b-eff3-4fb5-b8c5-161f6b44608b" providerId="ADAL" clId="{E7591C8C-2F44-4487-87A6-80AEAEDE6558}" dt="2024-04-22T08:48:03.450" v="154" actId="47"/>
        <pc:sldMkLst>
          <pc:docMk/>
          <pc:sldMk cId="4031854622" sldId="2147473077"/>
        </pc:sldMkLst>
      </pc:sldChg>
      <pc:sldChg chg="del">
        <pc:chgData name="ZINCK Yves [CEGEE]" userId="58ab786b-eff3-4fb5-b8c5-161f6b44608b" providerId="ADAL" clId="{E7591C8C-2F44-4487-87A6-80AEAEDE6558}" dt="2024-04-22T08:48:06.630" v="159" actId="47"/>
        <pc:sldMkLst>
          <pc:docMk/>
          <pc:sldMk cId="3202346235" sldId="2147473078"/>
        </pc:sldMkLst>
      </pc:sldChg>
      <pc:sldChg chg="del">
        <pc:chgData name="ZINCK Yves [CEGEE]" userId="58ab786b-eff3-4fb5-b8c5-161f6b44608b" providerId="ADAL" clId="{E7591C8C-2F44-4487-87A6-80AEAEDE6558}" dt="2024-04-22T08:48:05.146" v="156" actId="47"/>
        <pc:sldMkLst>
          <pc:docMk/>
          <pc:sldMk cId="2742788352" sldId="2147473079"/>
        </pc:sldMkLst>
      </pc:sldChg>
      <pc:sldChg chg="del">
        <pc:chgData name="ZINCK Yves [CEGEE]" userId="58ab786b-eff3-4fb5-b8c5-161f6b44608b" providerId="ADAL" clId="{E7591C8C-2F44-4487-87A6-80AEAEDE6558}" dt="2024-04-22T08:48:06.963" v="161" actId="47"/>
        <pc:sldMkLst>
          <pc:docMk/>
          <pc:sldMk cId="1478946585" sldId="2147473080"/>
        </pc:sldMkLst>
      </pc:sldChg>
      <pc:sldChg chg="del">
        <pc:chgData name="ZINCK Yves [CEGEE]" userId="58ab786b-eff3-4fb5-b8c5-161f6b44608b" providerId="ADAL" clId="{E7591C8C-2F44-4487-87A6-80AEAEDE6558}" dt="2024-04-22T08:48:05.532" v="158" actId="47"/>
        <pc:sldMkLst>
          <pc:docMk/>
          <pc:sldMk cId="957535777" sldId="2147473082"/>
        </pc:sldMkLst>
      </pc:sldChg>
      <pc:sldChg chg="del">
        <pc:chgData name="ZINCK Yves [CEGEE]" userId="58ab786b-eff3-4fb5-b8c5-161f6b44608b" providerId="ADAL" clId="{E7591C8C-2F44-4487-87A6-80AEAEDE6558}" dt="2024-04-22T08:48:06.799" v="160" actId="47"/>
        <pc:sldMkLst>
          <pc:docMk/>
          <pc:sldMk cId="2785233404" sldId="2147473083"/>
        </pc:sldMkLst>
      </pc:sldChg>
      <pc:sldChg chg="del">
        <pc:chgData name="ZINCK Yves [CEGEE]" userId="58ab786b-eff3-4fb5-b8c5-161f6b44608b" providerId="ADAL" clId="{E7591C8C-2F44-4487-87A6-80AEAEDE6558}" dt="2024-04-22T08:48:07.959" v="162" actId="47"/>
        <pc:sldMkLst>
          <pc:docMk/>
          <pc:sldMk cId="120869467" sldId="2147473084"/>
        </pc:sldMkLst>
      </pc:sldChg>
      <pc:sldChg chg="del">
        <pc:chgData name="ZINCK Yves [CEGEE]" userId="58ab786b-eff3-4fb5-b8c5-161f6b44608b" providerId="ADAL" clId="{E7591C8C-2F44-4487-87A6-80AEAEDE6558}" dt="2024-04-22T08:48:09.237" v="164" actId="47"/>
        <pc:sldMkLst>
          <pc:docMk/>
          <pc:sldMk cId="2762214597" sldId="2147473085"/>
        </pc:sldMkLst>
      </pc:sldChg>
      <pc:sldChg chg="del">
        <pc:chgData name="ZINCK Yves [CEGEE]" userId="58ab786b-eff3-4fb5-b8c5-161f6b44608b" providerId="ADAL" clId="{E7591C8C-2F44-4487-87A6-80AEAEDE6558}" dt="2024-04-22T08:48:08.144" v="163" actId="47"/>
        <pc:sldMkLst>
          <pc:docMk/>
          <pc:sldMk cId="2145324378" sldId="2147473086"/>
        </pc:sldMkLst>
      </pc:sldChg>
      <pc:sldChg chg="del">
        <pc:chgData name="ZINCK Yves [CEGEE]" userId="58ab786b-eff3-4fb5-b8c5-161f6b44608b" providerId="ADAL" clId="{E7591C8C-2F44-4487-87A6-80AEAEDE6558}" dt="2024-04-22T08:48:03.842" v="155" actId="47"/>
        <pc:sldMkLst>
          <pc:docMk/>
          <pc:sldMk cId="1548548941" sldId="2147473087"/>
        </pc:sldMkLst>
      </pc:sldChg>
      <pc:sldChg chg="del">
        <pc:chgData name="ZINCK Yves [CEGEE]" userId="58ab786b-eff3-4fb5-b8c5-161f6b44608b" providerId="ADAL" clId="{E7591C8C-2F44-4487-87A6-80AEAEDE6558}" dt="2024-04-22T08:48:09.398" v="165" actId="47"/>
        <pc:sldMkLst>
          <pc:docMk/>
          <pc:sldMk cId="781546858" sldId="2147473088"/>
        </pc:sldMkLst>
      </pc:sldChg>
      <pc:sldChg chg="del">
        <pc:chgData name="ZINCK Yves [CEGEE]" userId="58ab786b-eff3-4fb5-b8c5-161f6b44608b" providerId="ADAL" clId="{E7591C8C-2F44-4487-87A6-80AEAEDE6558}" dt="2024-04-22T08:48:10.676" v="166" actId="47"/>
        <pc:sldMkLst>
          <pc:docMk/>
          <pc:sldMk cId="4203345853" sldId="2147473089"/>
        </pc:sldMkLst>
      </pc:sldChg>
      <pc:sldChg chg="del">
        <pc:chgData name="ZINCK Yves [CEGEE]" userId="58ab786b-eff3-4fb5-b8c5-161f6b44608b" providerId="ADAL" clId="{E7591C8C-2F44-4487-87A6-80AEAEDE6558}" dt="2024-04-22T08:48:11.896" v="168" actId="47"/>
        <pc:sldMkLst>
          <pc:docMk/>
          <pc:sldMk cId="1208979714" sldId="2147473090"/>
        </pc:sldMkLst>
      </pc:sldChg>
      <pc:sldChg chg="del">
        <pc:chgData name="ZINCK Yves [CEGEE]" userId="58ab786b-eff3-4fb5-b8c5-161f6b44608b" providerId="ADAL" clId="{E7591C8C-2F44-4487-87A6-80AEAEDE6558}" dt="2024-04-22T08:48:10.769" v="167" actId="47"/>
        <pc:sldMkLst>
          <pc:docMk/>
          <pc:sldMk cId="3909142817" sldId="2147473091"/>
        </pc:sldMkLst>
      </pc:sldChg>
      <pc:sldChg chg="del">
        <pc:chgData name="ZINCK Yves [CEGEE]" userId="58ab786b-eff3-4fb5-b8c5-161f6b44608b" providerId="ADAL" clId="{E7591C8C-2F44-4487-87A6-80AEAEDE6558}" dt="2024-04-22T08:48:12.277" v="170" actId="47"/>
        <pc:sldMkLst>
          <pc:docMk/>
          <pc:sldMk cId="1714699742" sldId="2147473092"/>
        </pc:sldMkLst>
      </pc:sldChg>
      <pc:sldChg chg="del">
        <pc:chgData name="ZINCK Yves [CEGEE]" userId="58ab786b-eff3-4fb5-b8c5-161f6b44608b" providerId="ADAL" clId="{E7591C8C-2F44-4487-87A6-80AEAEDE6558}" dt="2024-04-22T08:48:14.535" v="173" actId="47"/>
        <pc:sldMkLst>
          <pc:docMk/>
          <pc:sldMk cId="3870962776" sldId="2147473096"/>
        </pc:sldMkLst>
      </pc:sldChg>
      <pc:sldChg chg="del">
        <pc:chgData name="ZINCK Yves [CEGEE]" userId="58ab786b-eff3-4fb5-b8c5-161f6b44608b" providerId="ADAL" clId="{E7591C8C-2F44-4487-87A6-80AEAEDE6558}" dt="2024-04-22T08:48:14.722" v="174" actId="47"/>
        <pc:sldMkLst>
          <pc:docMk/>
          <pc:sldMk cId="553641743" sldId="2147473097"/>
        </pc:sldMkLst>
      </pc:sldChg>
      <pc:sldChg chg="del">
        <pc:chgData name="ZINCK Yves [CEGEE]" userId="58ab786b-eff3-4fb5-b8c5-161f6b44608b" providerId="ADAL" clId="{E7591C8C-2F44-4487-87A6-80AEAEDE6558}" dt="2024-04-22T08:48:15.939" v="176" actId="47"/>
        <pc:sldMkLst>
          <pc:docMk/>
          <pc:sldMk cId="4085089661" sldId="2147473098"/>
        </pc:sldMkLst>
      </pc:sldChg>
      <pc:sldChg chg="del">
        <pc:chgData name="ZINCK Yves [CEGEE]" userId="58ab786b-eff3-4fb5-b8c5-161f6b44608b" providerId="ADAL" clId="{E7591C8C-2F44-4487-87A6-80AEAEDE6558}" dt="2024-04-22T08:48:15.750" v="175" actId="47"/>
        <pc:sldMkLst>
          <pc:docMk/>
          <pc:sldMk cId="2075467519" sldId="2147473099"/>
        </pc:sldMkLst>
      </pc:sldChg>
      <pc:sldChg chg="del">
        <pc:chgData name="ZINCK Yves [CEGEE]" userId="58ab786b-eff3-4fb5-b8c5-161f6b44608b" providerId="ADAL" clId="{E7591C8C-2F44-4487-87A6-80AEAEDE6558}" dt="2024-04-22T08:48:16.352" v="177" actId="47"/>
        <pc:sldMkLst>
          <pc:docMk/>
          <pc:sldMk cId="3358385691" sldId="2147473100"/>
        </pc:sldMkLst>
      </pc:sldChg>
      <pc:sldChg chg="del">
        <pc:chgData name="ZINCK Yves [CEGEE]" userId="58ab786b-eff3-4fb5-b8c5-161f6b44608b" providerId="ADAL" clId="{E7591C8C-2F44-4487-87A6-80AEAEDE6558}" dt="2024-04-22T08:48:18.045" v="180" actId="47"/>
        <pc:sldMkLst>
          <pc:docMk/>
          <pc:sldMk cId="1646312255" sldId="2147473101"/>
        </pc:sldMkLst>
      </pc:sldChg>
      <pc:sldChg chg="del">
        <pc:chgData name="ZINCK Yves [CEGEE]" userId="58ab786b-eff3-4fb5-b8c5-161f6b44608b" providerId="ADAL" clId="{E7591C8C-2F44-4487-87A6-80AEAEDE6558}" dt="2024-04-22T08:48:17.600" v="179" actId="47"/>
        <pc:sldMkLst>
          <pc:docMk/>
          <pc:sldMk cId="4175078075" sldId="2147473102"/>
        </pc:sldMkLst>
      </pc:sldChg>
      <pc:sldChg chg="del">
        <pc:chgData name="ZINCK Yves [CEGEE]" userId="58ab786b-eff3-4fb5-b8c5-161f6b44608b" providerId="ADAL" clId="{E7591C8C-2F44-4487-87A6-80AEAEDE6558}" dt="2024-04-22T08:48:17.099" v="178" actId="47"/>
        <pc:sldMkLst>
          <pc:docMk/>
          <pc:sldMk cId="3209842710" sldId="2147473103"/>
        </pc:sldMkLst>
      </pc:sldChg>
      <pc:sldChg chg="del">
        <pc:chgData name="ZINCK Yves [CEGEE]" userId="58ab786b-eff3-4fb5-b8c5-161f6b44608b" providerId="ADAL" clId="{E7591C8C-2F44-4487-87A6-80AEAEDE6558}" dt="2024-04-22T08:48:18.913" v="182" actId="47"/>
        <pc:sldMkLst>
          <pc:docMk/>
          <pc:sldMk cId="1688570893" sldId="2147473104"/>
        </pc:sldMkLst>
      </pc:sldChg>
      <pc:sldChg chg="del">
        <pc:chgData name="ZINCK Yves [CEGEE]" userId="58ab786b-eff3-4fb5-b8c5-161f6b44608b" providerId="ADAL" clId="{E7591C8C-2F44-4487-87A6-80AEAEDE6558}" dt="2024-04-22T08:48:18.451" v="181" actId="47"/>
        <pc:sldMkLst>
          <pc:docMk/>
          <pc:sldMk cId="1385648648" sldId="2147473105"/>
        </pc:sldMkLst>
      </pc:sldChg>
      <pc:sldChg chg="del">
        <pc:chgData name="ZINCK Yves [CEGEE]" userId="58ab786b-eff3-4fb5-b8c5-161f6b44608b" providerId="ADAL" clId="{E7591C8C-2F44-4487-87A6-80AEAEDE6558}" dt="2024-04-22T08:48:13.337" v="171" actId="47"/>
        <pc:sldMkLst>
          <pc:docMk/>
          <pc:sldMk cId="4136627285" sldId="2147473106"/>
        </pc:sldMkLst>
      </pc:sldChg>
      <pc:sldChg chg="del">
        <pc:chgData name="ZINCK Yves [CEGEE]" userId="58ab786b-eff3-4fb5-b8c5-161f6b44608b" providerId="ADAL" clId="{E7591C8C-2F44-4487-87A6-80AEAEDE6558}" dt="2024-04-22T08:48:13.489" v="172" actId="47"/>
        <pc:sldMkLst>
          <pc:docMk/>
          <pc:sldMk cId="277878038" sldId="2147473107"/>
        </pc:sldMkLst>
      </pc:sldChg>
      <pc:sldChg chg="del">
        <pc:chgData name="ZINCK Yves [CEGEE]" userId="58ab786b-eff3-4fb5-b8c5-161f6b44608b" providerId="ADAL" clId="{E7591C8C-2F44-4487-87A6-80AEAEDE6558}" dt="2024-04-22T08:48:12.093" v="169" actId="47"/>
        <pc:sldMkLst>
          <pc:docMk/>
          <pc:sldMk cId="3204897083" sldId="2147473108"/>
        </pc:sldMkLst>
      </pc:sldChg>
      <pc:sldChg chg="del">
        <pc:chgData name="ZINCK Yves [CEGEE]" userId="58ab786b-eff3-4fb5-b8c5-161f6b44608b" providerId="ADAL" clId="{E7591C8C-2F44-4487-87A6-80AEAEDE6558}" dt="2024-04-22T08:48:02.915" v="151" actId="47"/>
        <pc:sldMkLst>
          <pc:docMk/>
          <pc:sldMk cId="1218591547" sldId="2147473109"/>
        </pc:sldMkLst>
      </pc:sldChg>
      <pc:sldChg chg="del">
        <pc:chgData name="ZINCK Yves [CEGEE]" userId="58ab786b-eff3-4fb5-b8c5-161f6b44608b" providerId="ADAL" clId="{E7591C8C-2F44-4487-87A6-80AEAEDE6558}" dt="2024-04-22T08:48:05.328" v="157" actId="47"/>
        <pc:sldMkLst>
          <pc:docMk/>
          <pc:sldMk cId="2928470953" sldId="2147473110"/>
        </pc:sldMkLst>
      </pc:sldChg>
      <pc:sldChg chg="delSp">
        <pc:chgData name="ZINCK Yves [CEGEE]" userId="58ab786b-eff3-4fb5-b8c5-161f6b44608b" providerId="ADAL" clId="{E7591C8C-2F44-4487-87A6-80AEAEDE6558}" dt="2024-04-22T08:43:52.605" v="134"/>
        <pc:sldMkLst>
          <pc:docMk/>
          <pc:sldMk cId="3701021195" sldId="2147479825"/>
        </pc:sldMkLst>
        <pc:spChg chg="del">
          <ac:chgData name="ZINCK Yves [CEGEE]" userId="58ab786b-eff3-4fb5-b8c5-161f6b44608b" providerId="ADAL" clId="{E7591C8C-2F44-4487-87A6-80AEAEDE6558}" dt="2024-04-22T08:43:52.605" v="134"/>
          <ac:spMkLst>
            <pc:docMk/>
            <pc:sldMk cId="3701021195" sldId="2147479825"/>
            <ac:spMk id="2" creationId="{397705FE-652C-49DA-D472-0D58E571603D}"/>
          </ac:spMkLst>
        </pc:spChg>
      </pc:sldChg>
      <pc:sldChg chg="delSp modSp del mod">
        <pc:chgData name="ZINCK Yves [CEGEE]" userId="58ab786b-eff3-4fb5-b8c5-161f6b44608b" providerId="ADAL" clId="{E7591C8C-2F44-4487-87A6-80AEAEDE6558}" dt="2024-04-22T08:45:42.876" v="147"/>
        <pc:sldMkLst>
          <pc:docMk/>
          <pc:sldMk cId="2778096745" sldId="2147479827"/>
        </pc:sldMkLst>
        <pc:spChg chg="del">
          <ac:chgData name="ZINCK Yves [CEGEE]" userId="58ab786b-eff3-4fb5-b8c5-161f6b44608b" providerId="ADAL" clId="{E7591C8C-2F44-4487-87A6-80AEAEDE6558}" dt="2024-04-22T08:45:37.677" v="146"/>
          <ac:spMkLst>
            <pc:docMk/>
            <pc:sldMk cId="2778096745" sldId="2147479827"/>
            <ac:spMk id="3" creationId="{992C1A23-CD9B-2CBB-BB7F-CE6F9AD6FC4A}"/>
          </ac:spMkLst>
        </pc:spChg>
        <pc:spChg chg="mod">
          <ac:chgData name="ZINCK Yves [CEGEE]" userId="58ab786b-eff3-4fb5-b8c5-161f6b44608b" providerId="ADAL" clId="{E7591C8C-2F44-4487-87A6-80AEAEDE6558}" dt="2024-04-22T08:45:00.139" v="142" actId="12"/>
          <ac:spMkLst>
            <pc:docMk/>
            <pc:sldMk cId="2778096745" sldId="2147479827"/>
            <ac:spMk id="4" creationId="{806020DC-B4AF-5677-9A4C-ECD87EE7246D}"/>
          </ac:spMkLst>
        </pc:spChg>
        <pc:spChg chg="del">
          <ac:chgData name="ZINCK Yves [CEGEE]" userId="58ab786b-eff3-4fb5-b8c5-161f6b44608b" providerId="ADAL" clId="{E7591C8C-2F44-4487-87A6-80AEAEDE6558}" dt="2024-04-22T08:45:37.677" v="146"/>
          <ac:spMkLst>
            <pc:docMk/>
            <pc:sldMk cId="2778096745" sldId="2147479827"/>
            <ac:spMk id="5" creationId="{F9080362-6628-54DE-23F5-126BC7359500}"/>
          </ac:spMkLst>
        </pc:spChg>
        <pc:spChg chg="del">
          <ac:chgData name="ZINCK Yves [CEGEE]" userId="58ab786b-eff3-4fb5-b8c5-161f6b44608b" providerId="ADAL" clId="{E7591C8C-2F44-4487-87A6-80AEAEDE6558}" dt="2024-04-22T08:45:37.677" v="146"/>
          <ac:spMkLst>
            <pc:docMk/>
            <pc:sldMk cId="2778096745" sldId="2147479827"/>
            <ac:spMk id="76" creationId="{AACA3D49-38AB-8D41-D9ED-DB5A103BA221}"/>
          </ac:spMkLst>
        </pc:spChg>
        <pc:spChg chg="del">
          <ac:chgData name="ZINCK Yves [CEGEE]" userId="58ab786b-eff3-4fb5-b8c5-161f6b44608b" providerId="ADAL" clId="{E7591C8C-2F44-4487-87A6-80AEAEDE6558}" dt="2024-04-22T08:45:37.677" v="146"/>
          <ac:spMkLst>
            <pc:docMk/>
            <pc:sldMk cId="2778096745" sldId="2147479827"/>
            <ac:spMk id="77" creationId="{BC036165-A58F-B1DC-EACF-BB3DE0DC4A71}"/>
          </ac:spMkLst>
        </pc:spChg>
        <pc:spChg chg="del">
          <ac:chgData name="ZINCK Yves [CEGEE]" userId="58ab786b-eff3-4fb5-b8c5-161f6b44608b" providerId="ADAL" clId="{E7591C8C-2F44-4487-87A6-80AEAEDE6558}" dt="2024-04-22T08:45:37.192" v="145"/>
          <ac:spMkLst>
            <pc:docMk/>
            <pc:sldMk cId="2778096745" sldId="2147479827"/>
            <ac:spMk id="78" creationId="{3C8165C4-714F-341B-5D9C-AE49B370A4C4}"/>
          </ac:spMkLst>
        </pc:spChg>
        <pc:spChg chg="del">
          <ac:chgData name="ZINCK Yves [CEGEE]" userId="58ab786b-eff3-4fb5-b8c5-161f6b44608b" providerId="ADAL" clId="{E7591C8C-2F44-4487-87A6-80AEAEDE6558}" dt="2024-04-22T08:45:37.192" v="145"/>
          <ac:spMkLst>
            <pc:docMk/>
            <pc:sldMk cId="2778096745" sldId="2147479827"/>
            <ac:spMk id="79" creationId="{C7C7DC13-9B4D-9FB5-FFEE-9C42693A0DC5}"/>
          </ac:spMkLst>
        </pc:spChg>
        <pc:spChg chg="del">
          <ac:chgData name="ZINCK Yves [CEGEE]" userId="58ab786b-eff3-4fb5-b8c5-161f6b44608b" providerId="ADAL" clId="{E7591C8C-2F44-4487-87A6-80AEAEDE6558}" dt="2024-04-22T08:45:37.192" v="145"/>
          <ac:spMkLst>
            <pc:docMk/>
            <pc:sldMk cId="2778096745" sldId="2147479827"/>
            <ac:spMk id="150" creationId="{EC18733A-DF12-1755-1D55-21AA0E676342}"/>
          </ac:spMkLst>
        </pc:spChg>
        <pc:spChg chg="del">
          <ac:chgData name="ZINCK Yves [CEGEE]" userId="58ab786b-eff3-4fb5-b8c5-161f6b44608b" providerId="ADAL" clId="{E7591C8C-2F44-4487-87A6-80AEAEDE6558}" dt="2024-04-22T08:45:37.192" v="145"/>
          <ac:spMkLst>
            <pc:docMk/>
            <pc:sldMk cId="2778096745" sldId="2147479827"/>
            <ac:spMk id="151" creationId="{7B2EFC62-526B-C07D-506D-3CD21D64FF61}"/>
          </ac:spMkLst>
        </pc:spChg>
        <pc:spChg chg="del">
          <ac:chgData name="ZINCK Yves [CEGEE]" userId="58ab786b-eff3-4fb5-b8c5-161f6b44608b" providerId="ADAL" clId="{E7591C8C-2F44-4487-87A6-80AEAEDE6558}" dt="2024-04-22T08:45:42.876" v="147"/>
          <ac:spMkLst>
            <pc:docMk/>
            <pc:sldMk cId="2778096745" sldId="2147479827"/>
            <ac:spMk id="152" creationId="{94B47693-4E1A-35B1-3C01-57B8BBBB7018}"/>
          </ac:spMkLst>
        </pc:spChg>
        <pc:spChg chg="del">
          <ac:chgData name="ZINCK Yves [CEGEE]" userId="58ab786b-eff3-4fb5-b8c5-161f6b44608b" providerId="ADAL" clId="{E7591C8C-2F44-4487-87A6-80AEAEDE6558}" dt="2024-04-22T08:45:42.876" v="147"/>
          <ac:spMkLst>
            <pc:docMk/>
            <pc:sldMk cId="2778096745" sldId="2147479827"/>
            <ac:spMk id="153" creationId="{0FD8D1B8-A05A-932A-5872-78CFD6011318}"/>
          </ac:spMkLst>
        </pc:spChg>
        <pc:spChg chg="del">
          <ac:chgData name="ZINCK Yves [CEGEE]" userId="58ab786b-eff3-4fb5-b8c5-161f6b44608b" providerId="ADAL" clId="{E7591C8C-2F44-4487-87A6-80AEAEDE6558}" dt="2024-04-22T08:45:42.876" v="147"/>
          <ac:spMkLst>
            <pc:docMk/>
            <pc:sldMk cId="2778096745" sldId="2147479827"/>
            <ac:spMk id="224" creationId="{0D406A62-6FDC-0B8E-C7ED-57756041FD9E}"/>
          </ac:spMkLst>
        </pc:spChg>
        <pc:spChg chg="del">
          <ac:chgData name="ZINCK Yves [CEGEE]" userId="58ab786b-eff3-4fb5-b8c5-161f6b44608b" providerId="ADAL" clId="{E7591C8C-2F44-4487-87A6-80AEAEDE6558}" dt="2024-04-22T08:45:42.876" v="147"/>
          <ac:spMkLst>
            <pc:docMk/>
            <pc:sldMk cId="2778096745" sldId="2147479827"/>
            <ac:spMk id="225" creationId="{69932170-1FEE-AD4A-2D4E-900B47112624}"/>
          </ac:spMkLst>
        </pc:spChg>
        <pc:grpChg chg="del">
          <ac:chgData name="ZINCK Yves [CEGEE]" userId="58ab786b-eff3-4fb5-b8c5-161f6b44608b" providerId="ADAL" clId="{E7591C8C-2F44-4487-87A6-80AEAEDE6558}" dt="2024-04-22T08:45:37.677" v="146"/>
          <ac:grpSpMkLst>
            <pc:docMk/>
            <pc:sldMk cId="2778096745" sldId="2147479827"/>
            <ac:grpSpMk id="6" creationId="{E63F5B98-BB4F-D4FC-92A5-87930E6CA918}"/>
          </ac:grpSpMkLst>
        </pc:grpChg>
        <pc:grpChg chg="del">
          <ac:chgData name="ZINCK Yves [CEGEE]" userId="58ab786b-eff3-4fb5-b8c5-161f6b44608b" providerId="ADAL" clId="{E7591C8C-2F44-4487-87A6-80AEAEDE6558}" dt="2024-04-22T08:45:37.192" v="145"/>
          <ac:grpSpMkLst>
            <pc:docMk/>
            <pc:sldMk cId="2778096745" sldId="2147479827"/>
            <ac:grpSpMk id="80" creationId="{26B4B04E-6F20-F7A2-AFD5-34EB5B55795E}"/>
          </ac:grpSpMkLst>
        </pc:grpChg>
        <pc:grpChg chg="del">
          <ac:chgData name="ZINCK Yves [CEGEE]" userId="58ab786b-eff3-4fb5-b8c5-161f6b44608b" providerId="ADAL" clId="{E7591C8C-2F44-4487-87A6-80AEAEDE6558}" dt="2024-04-22T08:45:42.876" v="147"/>
          <ac:grpSpMkLst>
            <pc:docMk/>
            <pc:sldMk cId="2778096745" sldId="2147479827"/>
            <ac:grpSpMk id="154" creationId="{CDCE2900-2E6B-87A9-ECC0-A814FA9854A4}"/>
          </ac:grpSpMkLst>
        </pc:grpChg>
      </pc:sldChg>
      <pc:sldChg chg="modSp mod">
        <pc:chgData name="ZINCK Yves [CEGEE]" userId="58ab786b-eff3-4fb5-b8c5-161f6b44608b" providerId="ADAL" clId="{E7591C8C-2F44-4487-87A6-80AEAEDE6558}" dt="2024-04-22T08:52:40.777" v="228" actId="14100"/>
        <pc:sldMkLst>
          <pc:docMk/>
          <pc:sldMk cId="1415934215" sldId="2147479828"/>
        </pc:sldMkLst>
        <pc:spChg chg="mod">
          <ac:chgData name="ZINCK Yves [CEGEE]" userId="58ab786b-eff3-4fb5-b8c5-161f6b44608b" providerId="ADAL" clId="{E7591C8C-2F44-4487-87A6-80AEAEDE6558}" dt="2024-04-22T08:51:43.751" v="222" actId="207"/>
          <ac:spMkLst>
            <pc:docMk/>
            <pc:sldMk cId="1415934215" sldId="2147479828"/>
            <ac:spMk id="9" creationId="{00000000-0000-0000-0000-000000000000}"/>
          </ac:spMkLst>
        </pc:spChg>
        <pc:spChg chg="mod">
          <ac:chgData name="ZINCK Yves [CEGEE]" userId="58ab786b-eff3-4fb5-b8c5-161f6b44608b" providerId="ADAL" clId="{E7591C8C-2F44-4487-87A6-80AEAEDE6558}" dt="2024-04-22T08:52:05.478" v="227" actId="207"/>
          <ac:spMkLst>
            <pc:docMk/>
            <pc:sldMk cId="1415934215" sldId="2147479828"/>
            <ac:spMk id="18" creationId="{82C200A4-EEA0-BFE9-D77C-234F1A762F70}"/>
          </ac:spMkLst>
        </pc:spChg>
        <pc:graphicFrameChg chg="modGraphic">
          <ac:chgData name="ZINCK Yves [CEGEE]" userId="58ab786b-eff3-4fb5-b8c5-161f6b44608b" providerId="ADAL" clId="{E7591C8C-2F44-4487-87A6-80AEAEDE6558}" dt="2024-04-22T08:52:40.777" v="228" actId="14100"/>
          <ac:graphicFrameMkLst>
            <pc:docMk/>
            <pc:sldMk cId="1415934215" sldId="2147479828"/>
            <ac:graphicFrameMk id="12" creationId="{AD5B39F3-3BD9-3686-6332-A08090C82965}"/>
          </ac:graphicFrameMkLst>
        </pc:graphicFrameChg>
      </pc:sldChg>
      <pc:sldChg chg="addSp delSp modSp mod">
        <pc:chgData name="ZINCK Yves [CEGEE]" userId="58ab786b-eff3-4fb5-b8c5-161f6b44608b" providerId="ADAL" clId="{E7591C8C-2F44-4487-87A6-80AEAEDE6558}" dt="2024-04-22T14:22:42.203" v="1557" actId="20577"/>
        <pc:sldMkLst>
          <pc:docMk/>
          <pc:sldMk cId="830447753" sldId="2147479829"/>
        </pc:sldMkLst>
        <pc:spChg chg="mod">
          <ac:chgData name="ZINCK Yves [CEGEE]" userId="58ab786b-eff3-4fb5-b8c5-161f6b44608b" providerId="ADAL" clId="{E7591C8C-2F44-4487-87A6-80AEAEDE6558}" dt="2024-04-22T08:52:52.735" v="230" actId="207"/>
          <ac:spMkLst>
            <pc:docMk/>
            <pc:sldMk cId="830447753" sldId="2147479829"/>
            <ac:spMk id="3" creationId="{861FE5FA-23F3-979C-E7B9-D025507768ED}"/>
          </ac:spMkLst>
        </pc:spChg>
        <pc:spChg chg="mod">
          <ac:chgData name="ZINCK Yves [CEGEE]" userId="58ab786b-eff3-4fb5-b8c5-161f6b44608b" providerId="ADAL" clId="{E7591C8C-2F44-4487-87A6-80AEAEDE6558}" dt="2024-04-22T09:44:41.269" v="659" actId="207"/>
          <ac:spMkLst>
            <pc:docMk/>
            <pc:sldMk cId="830447753" sldId="2147479829"/>
            <ac:spMk id="4" creationId="{07715951-4A67-F5FB-42E7-24A563E51FA3}"/>
          </ac:spMkLst>
        </pc:spChg>
        <pc:spChg chg="mod">
          <ac:chgData name="ZINCK Yves [CEGEE]" userId="58ab786b-eff3-4fb5-b8c5-161f6b44608b" providerId="ADAL" clId="{E7591C8C-2F44-4487-87A6-80AEAEDE6558}" dt="2024-04-22T09:44:41.269" v="659" actId="207"/>
          <ac:spMkLst>
            <pc:docMk/>
            <pc:sldMk cId="830447753" sldId="2147479829"/>
            <ac:spMk id="5" creationId="{D250558F-03F0-A9DB-E08E-562EAD4DD43A}"/>
          </ac:spMkLst>
        </pc:spChg>
        <pc:spChg chg="mod">
          <ac:chgData name="ZINCK Yves [CEGEE]" userId="58ab786b-eff3-4fb5-b8c5-161f6b44608b" providerId="ADAL" clId="{E7591C8C-2F44-4487-87A6-80AEAEDE6558}" dt="2024-04-22T09:44:41.269" v="659" actId="207"/>
          <ac:spMkLst>
            <pc:docMk/>
            <pc:sldMk cId="830447753" sldId="2147479829"/>
            <ac:spMk id="6" creationId="{DADFA764-5DF1-483C-6D84-8867FB3BE6C1}"/>
          </ac:spMkLst>
        </pc:spChg>
        <pc:spChg chg="mod">
          <ac:chgData name="ZINCK Yves [CEGEE]" userId="58ab786b-eff3-4fb5-b8c5-161f6b44608b" providerId="ADAL" clId="{E7591C8C-2F44-4487-87A6-80AEAEDE6558}" dt="2024-04-22T09:44:41.269" v="659" actId="207"/>
          <ac:spMkLst>
            <pc:docMk/>
            <pc:sldMk cId="830447753" sldId="2147479829"/>
            <ac:spMk id="7" creationId="{9BDDC9D4-A194-3364-0C05-59FA72F80FE6}"/>
          </ac:spMkLst>
        </pc:spChg>
        <pc:spChg chg="mod">
          <ac:chgData name="ZINCK Yves [CEGEE]" userId="58ab786b-eff3-4fb5-b8c5-161f6b44608b" providerId="ADAL" clId="{E7591C8C-2F44-4487-87A6-80AEAEDE6558}" dt="2024-04-22T09:44:55.561" v="661" actId="20577"/>
          <ac:spMkLst>
            <pc:docMk/>
            <pc:sldMk cId="830447753" sldId="2147479829"/>
            <ac:spMk id="11" creationId="{DDD36924-6BA1-3CDD-BAC4-F66407E87F90}"/>
          </ac:spMkLst>
        </pc:spChg>
        <pc:spChg chg="mod">
          <ac:chgData name="ZINCK Yves [CEGEE]" userId="58ab786b-eff3-4fb5-b8c5-161f6b44608b" providerId="ADAL" clId="{E7591C8C-2F44-4487-87A6-80AEAEDE6558}" dt="2024-04-22T09:45:01.526" v="664" actId="20577"/>
          <ac:spMkLst>
            <pc:docMk/>
            <pc:sldMk cId="830447753" sldId="2147479829"/>
            <ac:spMk id="12" creationId="{EF3A7361-29E8-E82B-3074-027438F504BC}"/>
          </ac:spMkLst>
        </pc:spChg>
        <pc:spChg chg="mod">
          <ac:chgData name="ZINCK Yves [CEGEE]" userId="58ab786b-eff3-4fb5-b8c5-161f6b44608b" providerId="ADAL" clId="{E7591C8C-2F44-4487-87A6-80AEAEDE6558}" dt="2024-04-22T09:45:00.016" v="663" actId="20577"/>
          <ac:spMkLst>
            <pc:docMk/>
            <pc:sldMk cId="830447753" sldId="2147479829"/>
            <ac:spMk id="15" creationId="{2C31F59C-B1C9-EF98-7333-951256D37CE1}"/>
          </ac:spMkLst>
        </pc:spChg>
        <pc:spChg chg="mod">
          <ac:chgData name="ZINCK Yves [CEGEE]" userId="58ab786b-eff3-4fb5-b8c5-161f6b44608b" providerId="ADAL" clId="{E7591C8C-2F44-4487-87A6-80AEAEDE6558}" dt="2024-04-22T09:44:58.438" v="662" actId="20577"/>
          <ac:spMkLst>
            <pc:docMk/>
            <pc:sldMk cId="830447753" sldId="2147479829"/>
            <ac:spMk id="16" creationId="{55781D67-4885-BA32-1060-678FE9927087}"/>
          </ac:spMkLst>
        </pc:spChg>
        <pc:spChg chg="mod">
          <ac:chgData name="ZINCK Yves [CEGEE]" userId="58ab786b-eff3-4fb5-b8c5-161f6b44608b" providerId="ADAL" clId="{E7591C8C-2F44-4487-87A6-80AEAEDE6558}" dt="2024-04-22T08:53:00.047" v="231" actId="207"/>
          <ac:spMkLst>
            <pc:docMk/>
            <pc:sldMk cId="830447753" sldId="2147479829"/>
            <ac:spMk id="31" creationId="{A1773438-B86B-6659-7059-0F1615511EDC}"/>
          </ac:spMkLst>
        </pc:spChg>
        <pc:spChg chg="del mod">
          <ac:chgData name="ZINCK Yves [CEGEE]" userId="58ab786b-eff3-4fb5-b8c5-161f6b44608b" providerId="ADAL" clId="{E7591C8C-2F44-4487-87A6-80AEAEDE6558}" dt="2024-04-22T09:44:30.814" v="658" actId="478"/>
          <ac:spMkLst>
            <pc:docMk/>
            <pc:sldMk cId="830447753" sldId="2147479829"/>
            <ac:spMk id="32" creationId="{0ADFFED6-5DC6-296E-D60F-582A2DC8F43C}"/>
          </ac:spMkLst>
        </pc:spChg>
        <pc:spChg chg="add mod">
          <ac:chgData name="ZINCK Yves [CEGEE]" userId="58ab786b-eff3-4fb5-b8c5-161f6b44608b" providerId="ADAL" clId="{E7591C8C-2F44-4487-87A6-80AEAEDE6558}" dt="2024-04-22T14:22:42.203" v="1557" actId="20577"/>
          <ac:spMkLst>
            <pc:docMk/>
            <pc:sldMk cId="830447753" sldId="2147479829"/>
            <ac:spMk id="33" creationId="{16C621BB-A31C-DC53-B099-C2C3151ECE85}"/>
          </ac:spMkLst>
        </pc:spChg>
      </pc:sldChg>
      <pc:sldChg chg="modSp mod">
        <pc:chgData name="ZINCK Yves [CEGEE]" userId="58ab786b-eff3-4fb5-b8c5-161f6b44608b" providerId="ADAL" clId="{E7591C8C-2F44-4487-87A6-80AEAEDE6558}" dt="2024-04-22T09:17:33.521" v="237" actId="207"/>
        <pc:sldMkLst>
          <pc:docMk/>
          <pc:sldMk cId="1755227077" sldId="2147479830"/>
        </pc:sldMkLst>
        <pc:spChg chg="mod">
          <ac:chgData name="ZINCK Yves [CEGEE]" userId="58ab786b-eff3-4fb5-b8c5-161f6b44608b" providerId="ADAL" clId="{E7591C8C-2F44-4487-87A6-80AEAEDE6558}" dt="2024-04-22T09:17:21.126" v="236" actId="207"/>
          <ac:spMkLst>
            <pc:docMk/>
            <pc:sldMk cId="1755227077" sldId="2147479830"/>
            <ac:spMk id="18" creationId="{2981CEBA-9BC6-2B4A-8023-A631A42B3D4F}"/>
          </ac:spMkLst>
        </pc:spChg>
        <pc:spChg chg="mod">
          <ac:chgData name="ZINCK Yves [CEGEE]" userId="58ab786b-eff3-4fb5-b8c5-161f6b44608b" providerId="ADAL" clId="{E7591C8C-2F44-4487-87A6-80AEAEDE6558}" dt="2024-04-22T09:17:16.733" v="235" actId="207"/>
          <ac:spMkLst>
            <pc:docMk/>
            <pc:sldMk cId="1755227077" sldId="2147479830"/>
            <ac:spMk id="19" creationId="{DB0768A1-F15E-AD76-81DB-CD2D87C20445}"/>
          </ac:spMkLst>
        </pc:spChg>
        <pc:spChg chg="mod">
          <ac:chgData name="ZINCK Yves [CEGEE]" userId="58ab786b-eff3-4fb5-b8c5-161f6b44608b" providerId="ADAL" clId="{E7591C8C-2F44-4487-87A6-80AEAEDE6558}" dt="2024-04-22T09:17:11.813" v="234" actId="207"/>
          <ac:spMkLst>
            <pc:docMk/>
            <pc:sldMk cId="1755227077" sldId="2147479830"/>
            <ac:spMk id="21" creationId="{267C45B3-B7A7-BEA2-0A88-8AECEA529288}"/>
          </ac:spMkLst>
        </pc:spChg>
        <pc:spChg chg="mod">
          <ac:chgData name="ZINCK Yves [CEGEE]" userId="58ab786b-eff3-4fb5-b8c5-161f6b44608b" providerId="ADAL" clId="{E7591C8C-2F44-4487-87A6-80AEAEDE6558}" dt="2024-04-22T09:17:04.865" v="233" actId="207"/>
          <ac:spMkLst>
            <pc:docMk/>
            <pc:sldMk cId="1755227077" sldId="2147479830"/>
            <ac:spMk id="23" creationId="{1A8F9378-A588-C68D-807F-1B6CBC238CC4}"/>
          </ac:spMkLst>
        </pc:spChg>
        <pc:picChg chg="mod">
          <ac:chgData name="ZINCK Yves [CEGEE]" userId="58ab786b-eff3-4fb5-b8c5-161f6b44608b" providerId="ADAL" clId="{E7591C8C-2F44-4487-87A6-80AEAEDE6558}" dt="2024-04-22T09:17:33.521" v="237" actId="207"/>
          <ac:picMkLst>
            <pc:docMk/>
            <pc:sldMk cId="1755227077" sldId="2147479830"/>
            <ac:picMk id="24" creationId="{6D3C568A-7264-E16A-0BA0-FB7D3D1556CF}"/>
          </ac:picMkLst>
        </pc:picChg>
        <pc:picChg chg="mod">
          <ac:chgData name="ZINCK Yves [CEGEE]" userId="58ab786b-eff3-4fb5-b8c5-161f6b44608b" providerId="ADAL" clId="{E7591C8C-2F44-4487-87A6-80AEAEDE6558}" dt="2024-04-22T09:17:33.521" v="237" actId="207"/>
          <ac:picMkLst>
            <pc:docMk/>
            <pc:sldMk cId="1755227077" sldId="2147479830"/>
            <ac:picMk id="25" creationId="{6C509A1A-EE4B-079C-CA74-D8D84BC1538B}"/>
          </ac:picMkLst>
        </pc:picChg>
        <pc:picChg chg="mod">
          <ac:chgData name="ZINCK Yves [CEGEE]" userId="58ab786b-eff3-4fb5-b8c5-161f6b44608b" providerId="ADAL" clId="{E7591C8C-2F44-4487-87A6-80AEAEDE6558}" dt="2024-04-22T09:17:33.521" v="237" actId="207"/>
          <ac:picMkLst>
            <pc:docMk/>
            <pc:sldMk cId="1755227077" sldId="2147479830"/>
            <ac:picMk id="26" creationId="{647A30CE-FF2E-63E0-9D46-B4463FD50883}"/>
          </ac:picMkLst>
        </pc:picChg>
        <pc:picChg chg="mod">
          <ac:chgData name="ZINCK Yves [CEGEE]" userId="58ab786b-eff3-4fb5-b8c5-161f6b44608b" providerId="ADAL" clId="{E7591C8C-2F44-4487-87A6-80AEAEDE6558}" dt="2024-04-22T09:17:33.521" v="237" actId="207"/>
          <ac:picMkLst>
            <pc:docMk/>
            <pc:sldMk cId="1755227077" sldId="2147479830"/>
            <ac:picMk id="27" creationId="{0C2FC74F-2DB3-1726-0C4A-BD793082730F}"/>
          </ac:picMkLst>
        </pc:picChg>
      </pc:sldChg>
      <pc:sldChg chg="modSp mod">
        <pc:chgData name="ZINCK Yves [CEGEE]" userId="58ab786b-eff3-4fb5-b8c5-161f6b44608b" providerId="ADAL" clId="{E7591C8C-2F44-4487-87A6-80AEAEDE6558}" dt="2024-04-22T09:39:40.008" v="256" actId="12"/>
        <pc:sldMkLst>
          <pc:docMk/>
          <pc:sldMk cId="2525412348" sldId="2147479831"/>
        </pc:sldMkLst>
        <pc:spChg chg="mod">
          <ac:chgData name="ZINCK Yves [CEGEE]" userId="58ab786b-eff3-4fb5-b8c5-161f6b44608b" providerId="ADAL" clId="{E7591C8C-2F44-4487-87A6-80AEAEDE6558}" dt="2024-04-22T09:17:42.722" v="239" actId="207"/>
          <ac:spMkLst>
            <pc:docMk/>
            <pc:sldMk cId="2525412348" sldId="2147479831"/>
            <ac:spMk id="3" creationId="{4A91426A-777C-0F16-D86D-76A94A024604}"/>
          </ac:spMkLst>
        </pc:spChg>
        <pc:spChg chg="mod">
          <ac:chgData name="ZINCK Yves [CEGEE]" userId="58ab786b-eff3-4fb5-b8c5-161f6b44608b" providerId="ADAL" clId="{E7591C8C-2F44-4487-87A6-80AEAEDE6558}" dt="2024-04-22T09:39:31.034" v="255" actId="12"/>
          <ac:spMkLst>
            <pc:docMk/>
            <pc:sldMk cId="2525412348" sldId="2147479831"/>
            <ac:spMk id="4" creationId="{7BD175B5-FBEB-AE34-8E31-EC2576AD2B3A}"/>
          </ac:spMkLst>
        </pc:spChg>
        <pc:spChg chg="mod">
          <ac:chgData name="ZINCK Yves [CEGEE]" userId="58ab786b-eff3-4fb5-b8c5-161f6b44608b" providerId="ADAL" clId="{E7591C8C-2F44-4487-87A6-80AEAEDE6558}" dt="2024-04-22T09:39:40.008" v="256" actId="12"/>
          <ac:spMkLst>
            <pc:docMk/>
            <pc:sldMk cId="2525412348" sldId="2147479831"/>
            <ac:spMk id="22" creationId="{583F70CA-0EDC-A1A7-1E65-5C4EA13B0DEA}"/>
          </ac:spMkLst>
        </pc:spChg>
        <pc:spChg chg="mod">
          <ac:chgData name="ZINCK Yves [CEGEE]" userId="58ab786b-eff3-4fb5-b8c5-161f6b44608b" providerId="ADAL" clId="{E7591C8C-2F44-4487-87A6-80AEAEDE6558}" dt="2024-04-22T09:18:06.345" v="245" actId="14100"/>
          <ac:spMkLst>
            <pc:docMk/>
            <pc:sldMk cId="2525412348" sldId="2147479831"/>
            <ac:spMk id="26" creationId="{8CFFE298-6E80-6AA8-60B4-8D6E71CDC64C}"/>
          </ac:spMkLst>
        </pc:spChg>
        <pc:spChg chg="mod">
          <ac:chgData name="ZINCK Yves [CEGEE]" userId="58ab786b-eff3-4fb5-b8c5-161f6b44608b" providerId="ADAL" clId="{E7591C8C-2F44-4487-87A6-80AEAEDE6558}" dt="2024-04-22T09:17:56.595" v="242" actId="14100"/>
          <ac:spMkLst>
            <pc:docMk/>
            <pc:sldMk cId="2525412348" sldId="2147479831"/>
            <ac:spMk id="27" creationId="{E437E742-4773-904A-0BED-C82AF6FA2BAA}"/>
          </ac:spMkLst>
        </pc:spChg>
        <pc:cxnChg chg="mod">
          <ac:chgData name="ZINCK Yves [CEGEE]" userId="58ab786b-eff3-4fb5-b8c5-161f6b44608b" providerId="ADAL" clId="{E7591C8C-2F44-4487-87A6-80AEAEDE6558}" dt="2024-04-22T09:18:06.345" v="245" actId="14100"/>
          <ac:cxnSpMkLst>
            <pc:docMk/>
            <pc:sldMk cId="2525412348" sldId="2147479831"/>
            <ac:cxnSpMk id="25" creationId="{E4A4A302-BFFA-ECB3-ACA9-B77252E28B43}"/>
          </ac:cxnSpMkLst>
        </pc:cxnChg>
      </pc:sldChg>
      <pc:sldChg chg="modSp mod">
        <pc:chgData name="ZINCK Yves [CEGEE]" userId="58ab786b-eff3-4fb5-b8c5-161f6b44608b" providerId="ADAL" clId="{E7591C8C-2F44-4487-87A6-80AEAEDE6558}" dt="2024-04-22T09:18:28.592" v="249" actId="255"/>
        <pc:sldMkLst>
          <pc:docMk/>
          <pc:sldMk cId="2756935312" sldId="2147479832"/>
        </pc:sldMkLst>
        <pc:spChg chg="mod">
          <ac:chgData name="ZINCK Yves [CEGEE]" userId="58ab786b-eff3-4fb5-b8c5-161f6b44608b" providerId="ADAL" clId="{E7591C8C-2F44-4487-87A6-80AEAEDE6558}" dt="2024-04-22T09:18:17.498" v="246" actId="1076"/>
          <ac:spMkLst>
            <pc:docMk/>
            <pc:sldMk cId="2756935312" sldId="2147479832"/>
            <ac:spMk id="2" creationId="{2C145355-B599-86E5-FDDA-0C93AB650872}"/>
          </ac:spMkLst>
        </pc:spChg>
        <pc:spChg chg="mod">
          <ac:chgData name="ZINCK Yves [CEGEE]" userId="58ab786b-eff3-4fb5-b8c5-161f6b44608b" providerId="ADAL" clId="{E7591C8C-2F44-4487-87A6-80AEAEDE6558}" dt="2024-04-22T09:18:21.939" v="248" actId="207"/>
          <ac:spMkLst>
            <pc:docMk/>
            <pc:sldMk cId="2756935312" sldId="2147479832"/>
            <ac:spMk id="3" creationId="{ECF6BCD9-8CB4-3E7D-120F-AB88116C3D75}"/>
          </ac:spMkLst>
        </pc:spChg>
        <pc:spChg chg="mod">
          <ac:chgData name="ZINCK Yves [CEGEE]" userId="58ab786b-eff3-4fb5-b8c5-161f6b44608b" providerId="ADAL" clId="{E7591C8C-2F44-4487-87A6-80AEAEDE6558}" dt="2024-04-22T09:18:28.592" v="249" actId="255"/>
          <ac:spMkLst>
            <pc:docMk/>
            <pc:sldMk cId="2756935312" sldId="2147479832"/>
            <ac:spMk id="7" creationId="{241476F0-387F-9F12-2387-B7EA4160EF51}"/>
          </ac:spMkLst>
        </pc:spChg>
      </pc:sldChg>
      <pc:sldChg chg="modSp mod">
        <pc:chgData name="ZINCK Yves [CEGEE]" userId="58ab786b-eff3-4fb5-b8c5-161f6b44608b" providerId="ADAL" clId="{E7591C8C-2F44-4487-87A6-80AEAEDE6558}" dt="2024-04-22T09:18:41.666" v="252" actId="1076"/>
        <pc:sldMkLst>
          <pc:docMk/>
          <pc:sldMk cId="1773332919" sldId="2147479833"/>
        </pc:sldMkLst>
        <pc:spChg chg="mod">
          <ac:chgData name="ZINCK Yves [CEGEE]" userId="58ab786b-eff3-4fb5-b8c5-161f6b44608b" providerId="ADAL" clId="{E7591C8C-2F44-4487-87A6-80AEAEDE6558}" dt="2024-04-22T09:18:41.666" v="252" actId="1076"/>
          <ac:spMkLst>
            <pc:docMk/>
            <pc:sldMk cId="1773332919" sldId="2147479833"/>
            <ac:spMk id="2" creationId="{5A7881D6-E9CD-2D4A-C5DB-2FE200483F86}"/>
          </ac:spMkLst>
        </pc:spChg>
        <pc:spChg chg="mod">
          <ac:chgData name="ZINCK Yves [CEGEE]" userId="58ab786b-eff3-4fb5-b8c5-161f6b44608b" providerId="ADAL" clId="{E7591C8C-2F44-4487-87A6-80AEAEDE6558}" dt="2024-04-22T09:18:38.673" v="251" actId="207"/>
          <ac:spMkLst>
            <pc:docMk/>
            <pc:sldMk cId="1773332919" sldId="2147479833"/>
            <ac:spMk id="3" creationId="{3CEB87C0-C410-9585-D78B-15B365B99BAC}"/>
          </ac:spMkLst>
        </pc:spChg>
      </pc:sldChg>
      <pc:sldChg chg="addSp modSp mod">
        <pc:chgData name="ZINCK Yves [CEGEE]" userId="58ab786b-eff3-4fb5-b8c5-161f6b44608b" providerId="ADAL" clId="{E7591C8C-2F44-4487-87A6-80AEAEDE6558}" dt="2024-04-22T11:49:49.004" v="1554" actId="20577"/>
        <pc:sldMkLst>
          <pc:docMk/>
          <pc:sldMk cId="2709560802" sldId="2147479834"/>
        </pc:sldMkLst>
        <pc:spChg chg="mod">
          <ac:chgData name="ZINCK Yves [CEGEE]" userId="58ab786b-eff3-4fb5-b8c5-161f6b44608b" providerId="ADAL" clId="{E7591C8C-2F44-4487-87A6-80AEAEDE6558}" dt="2024-04-22T11:49:49.004" v="1554" actId="20577"/>
          <ac:spMkLst>
            <pc:docMk/>
            <pc:sldMk cId="2709560802" sldId="2147479834"/>
            <ac:spMk id="2" creationId="{EEF21B41-5E1D-611B-D2A7-A26D3237EBFB}"/>
          </ac:spMkLst>
        </pc:spChg>
        <pc:spChg chg="mod">
          <ac:chgData name="ZINCK Yves [CEGEE]" userId="58ab786b-eff3-4fb5-b8c5-161f6b44608b" providerId="ADAL" clId="{E7591C8C-2F44-4487-87A6-80AEAEDE6558}" dt="2024-04-22T09:39:54.884" v="258" actId="207"/>
          <ac:spMkLst>
            <pc:docMk/>
            <pc:sldMk cId="2709560802" sldId="2147479834"/>
            <ac:spMk id="3" creationId="{F12BBE1D-7CC8-C89F-BF6B-885A4B95696C}"/>
          </ac:spMkLst>
        </pc:spChg>
        <pc:spChg chg="mod">
          <ac:chgData name="ZINCK Yves [CEGEE]" userId="58ab786b-eff3-4fb5-b8c5-161f6b44608b" providerId="ADAL" clId="{E7591C8C-2F44-4487-87A6-80AEAEDE6558}" dt="2024-04-22T09:48:58.323" v="957" actId="947"/>
          <ac:spMkLst>
            <pc:docMk/>
            <pc:sldMk cId="2709560802" sldId="2147479834"/>
            <ac:spMk id="4" creationId="{996C7781-D7C4-33B6-AD1F-5E4F0B156812}"/>
          </ac:spMkLst>
        </pc:spChg>
        <pc:spChg chg="add mod">
          <ac:chgData name="ZINCK Yves [CEGEE]" userId="58ab786b-eff3-4fb5-b8c5-161f6b44608b" providerId="ADAL" clId="{E7591C8C-2F44-4487-87A6-80AEAEDE6558}" dt="2024-04-22T09:49:59.627" v="1062" actId="947"/>
          <ac:spMkLst>
            <pc:docMk/>
            <pc:sldMk cId="2709560802" sldId="2147479834"/>
            <ac:spMk id="7" creationId="{51E04801-07BE-C914-3160-7E114E682B31}"/>
          </ac:spMkLst>
        </pc:spChg>
      </pc:sldChg>
      <pc:sldChg chg="addSp delSp modSp add del mod">
        <pc:chgData name="ZINCK Yves [CEGEE]" userId="58ab786b-eff3-4fb5-b8c5-161f6b44608b" providerId="ADAL" clId="{E7591C8C-2F44-4487-87A6-80AEAEDE6558}" dt="2024-04-22T14:22:30.865" v="1555" actId="47"/>
        <pc:sldMkLst>
          <pc:docMk/>
          <pc:sldMk cId="2699325546" sldId="2147479835"/>
        </pc:sldMkLst>
        <pc:spChg chg="mod">
          <ac:chgData name="ZINCK Yves [CEGEE]" userId="58ab786b-eff3-4fb5-b8c5-161f6b44608b" providerId="ADAL" clId="{E7591C8C-2F44-4487-87A6-80AEAEDE6558}" dt="2024-04-22T09:50:35" v="1184" actId="20577"/>
          <ac:spMkLst>
            <pc:docMk/>
            <pc:sldMk cId="2699325546" sldId="2147479835"/>
            <ac:spMk id="2" creationId="{5A7881D6-E9CD-2D4A-C5DB-2FE200483F86}"/>
          </ac:spMkLst>
        </pc:spChg>
        <pc:spChg chg="del">
          <ac:chgData name="ZINCK Yves [CEGEE]" userId="58ab786b-eff3-4fb5-b8c5-161f6b44608b" providerId="ADAL" clId="{E7591C8C-2F44-4487-87A6-80AEAEDE6558}" dt="2024-04-22T09:50:38.962" v="1185" actId="478"/>
          <ac:spMkLst>
            <pc:docMk/>
            <pc:sldMk cId="2699325546" sldId="2147479835"/>
            <ac:spMk id="3" creationId="{3CEB87C0-C410-9585-D78B-15B365B99BAC}"/>
          </ac:spMkLst>
        </pc:spChg>
        <pc:spChg chg="mod">
          <ac:chgData name="ZINCK Yves [CEGEE]" userId="58ab786b-eff3-4fb5-b8c5-161f6b44608b" providerId="ADAL" clId="{E7591C8C-2F44-4487-87A6-80AEAEDE6558}" dt="2024-04-22T11:48:28.135" v="1463" actId="20577"/>
          <ac:spMkLst>
            <pc:docMk/>
            <pc:sldMk cId="2699325546" sldId="2147479835"/>
            <ac:spMk id="4" creationId="{4115D49F-552A-0FD4-F6FA-18018F6A8EC2}"/>
          </ac:spMkLst>
        </pc:spChg>
        <pc:spChg chg="add del mod">
          <ac:chgData name="ZINCK Yves [CEGEE]" userId="58ab786b-eff3-4fb5-b8c5-161f6b44608b" providerId="ADAL" clId="{E7591C8C-2F44-4487-87A6-80AEAEDE6558}" dt="2024-04-22T09:50:40.990" v="1186" actId="478"/>
          <ac:spMkLst>
            <pc:docMk/>
            <pc:sldMk cId="2699325546" sldId="2147479835"/>
            <ac:spMk id="8" creationId="{4E6D9DD5-8ACD-C26F-3FD6-FD0FC1B1999C}"/>
          </ac:spMkLst>
        </pc:spChg>
        <pc:picChg chg="del">
          <ac:chgData name="ZINCK Yves [CEGEE]" userId="58ab786b-eff3-4fb5-b8c5-161f6b44608b" providerId="ADAL" clId="{E7591C8C-2F44-4487-87A6-80AEAEDE6558}" dt="2024-04-22T09:52:20.415" v="1317" actId="478"/>
          <ac:picMkLst>
            <pc:docMk/>
            <pc:sldMk cId="2699325546" sldId="2147479835"/>
            <ac:picMk id="5" creationId="{8494D7E3-526E-A043-60AD-0146E817CBE3}"/>
          </ac:picMkLst>
        </pc:picChg>
        <pc:picChg chg="del">
          <ac:chgData name="ZINCK Yves [CEGEE]" userId="58ab786b-eff3-4fb5-b8c5-161f6b44608b" providerId="ADAL" clId="{E7591C8C-2F44-4487-87A6-80AEAEDE6558}" dt="2024-04-22T09:52:21.116" v="1318" actId="478"/>
          <ac:picMkLst>
            <pc:docMk/>
            <pc:sldMk cId="2699325546" sldId="2147479835"/>
            <ac:picMk id="6" creationId="{26F5013B-FA89-7857-2F42-DC3892465ABF}"/>
          </ac:picMkLst>
        </pc:picChg>
        <pc:picChg chg="add mod">
          <ac:chgData name="ZINCK Yves [CEGEE]" userId="58ab786b-eff3-4fb5-b8c5-161f6b44608b" providerId="ADAL" clId="{E7591C8C-2F44-4487-87A6-80AEAEDE6558}" dt="2024-04-22T11:48:21.751" v="1459" actId="1076"/>
          <ac:picMkLst>
            <pc:docMk/>
            <pc:sldMk cId="2699325546" sldId="2147479835"/>
            <ac:picMk id="10" creationId="{1EB19384-3FA5-E88E-4705-816C52393D6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AE926-95A5-44D9-99C5-CB405EF298D9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98201-8F52-4A75-A71C-0FB369BE3A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24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emf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emf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emf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emf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5.emf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5.emf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emf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emf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5.emf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5.emf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5.emf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5.emf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7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41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12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7381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371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004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82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3239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80677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5230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39860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80338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33089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74439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09940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95002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7434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9921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79258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5162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11446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637682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502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84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291121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B729FE-7663-43AE-8AFD-F1E39783C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B16559-94C2-4452-89C5-A9AE9F25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858BD3-40DB-4CA1-AE4A-C3B9323C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737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1530132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52703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FA6A7-3EA5-7134-AAAF-6CBA10224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8FBAAD-FD09-7AEC-6A47-641A40A3D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54C006-D291-3AE5-0B8D-E5730471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6766A0-564B-B503-1CA2-94081675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78E189-6F68-FFF5-783E-63A467385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785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162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5868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6580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Documentation complète </a:t>
            </a:r>
            <a:r>
              <a:rPr lang="fr-FR" dirty="0" err="1"/>
              <a:t>IPaidThat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41344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32798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383670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5459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4187" indent="0">
              <a:buNone/>
              <a:defRPr sz="1586" b="0">
                <a:solidFill>
                  <a:schemeClr val="bg1"/>
                </a:solidFill>
              </a:defRPr>
            </a:lvl2pPr>
            <a:lvl3pPr marL="1208370" indent="0">
              <a:buNone/>
              <a:defRPr sz="1586" b="0">
                <a:solidFill>
                  <a:schemeClr val="bg1"/>
                </a:solidFill>
              </a:defRPr>
            </a:lvl3pPr>
            <a:lvl4pPr marL="1812557" indent="0">
              <a:buNone/>
              <a:defRPr sz="1586" b="0">
                <a:solidFill>
                  <a:schemeClr val="bg1"/>
                </a:solidFill>
              </a:defRPr>
            </a:lvl4pPr>
            <a:lvl5pPr marL="2416745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1691373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541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0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8400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7948053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548473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714326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408111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735009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705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929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4059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927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153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7654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7079224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67850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0820091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925357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1214621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150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885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0745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666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835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2812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6931337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8116529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8765238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8659726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5191671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522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79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8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075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94416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890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750478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757052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6186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993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167597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584638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445039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435710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372580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7512953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870936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891017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553975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6878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120176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7860726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179238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423044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088052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2353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021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6"/>
            <a:ext cx="12192000" cy="775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377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377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Subtitle in this line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904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 type="tx">
  <p:cSld name="DEFAULT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533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92873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D8D397-4877-4ADC-8E63-E38FE87E7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4C34AD-5D6E-428A-93B8-BCED813DCE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5EE02F-85B6-4A55-88BA-34D7073BB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28B8F5-7E20-40B8-A5C1-AF950AD9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F8476A-8F63-4736-B66B-117FC77D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71767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3984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5"/>
            <a:ext cx="10036469" cy="443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471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8644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42900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7050657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87177342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2114594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2708972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334291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6909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8297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76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036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0" y="822101"/>
            <a:ext cx="9614216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0" y="1756108"/>
            <a:ext cx="9614216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0" y="2690114"/>
            <a:ext cx="9614216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0" y="3624121"/>
            <a:ext cx="9614216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0" y="4558128"/>
            <a:ext cx="9614216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0" y="5492133"/>
            <a:ext cx="9614216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03233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6453643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7832920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4887750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248819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11338817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466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8526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26358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383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5"/>
            <a:ext cx="10036469" cy="443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705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89032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42900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3736408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18762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403206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3537050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7267254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459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5009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4668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1" y="2372885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1" y="3972823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80" y="6226965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2" y="6271292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1"/>
            <a:ext cx="2300308" cy="383692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3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1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22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3" y="6146887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4000" y="4960257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4000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4000" y="4197087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3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4922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2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2" y="2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2" y="822102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2" y="1756109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2" y="2690116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2" y="3624122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2" y="4558129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2" y="549213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4" y="82200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4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2690020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4" y="362402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4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4" y="549203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19309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2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6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5" y="3332991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44077927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7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27736203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6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9" y="1509186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88045776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6201911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4155660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82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6951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22659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78146001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412610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4411376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02452421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988821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2042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8181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830086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1" y="2372885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1" y="3972823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80" y="6226965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2" y="6271292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1"/>
            <a:ext cx="2300308" cy="383692"/>
          </a:xfrm>
          <a:prstGeom prst="rect">
            <a:avLst/>
          </a:prstGeom>
        </p:spPr>
      </p:pic>
      <p:grpSp>
        <p:nvGrpSpPr>
          <p:cNvPr id="11" name="Groupe 10"/>
          <p:cNvGrpSpPr/>
          <p:nvPr userDrawn="1"/>
        </p:nvGrpSpPr>
        <p:grpSpPr>
          <a:xfrm>
            <a:off x="385236" y="584203"/>
            <a:ext cx="4560000" cy="492844"/>
            <a:chOff x="288926" y="438151"/>
            <a:chExt cx="4284661" cy="444500"/>
          </a:xfrm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72946209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10055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85100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14926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687736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1221690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353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41976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6327710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9729425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0392597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8920388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302683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5269047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5940060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7913542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512816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0939325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8406113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287946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5210266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86393374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647586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397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6455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B729FE-7663-43AE-8AFD-F1E39783C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B16559-94C2-4452-89C5-A9AE9F25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858BD3-40DB-4CA1-AE4A-C3B9323C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78104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41123318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FA6A7-3EA5-7134-AAAF-6CBA10224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8FBAAD-FD09-7AEC-6A47-641A40A3D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54C006-D291-3AE5-0B8D-E5730471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6766A0-564B-B503-1CA2-94081675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78E189-6F68-FFF5-783E-63A467385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23753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1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428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0B79CD-C06E-255B-1644-05660D3477E7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l’offre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IPaidThat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Semaine S16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959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6FAB31-FB46-4F9D-638D-097A945C7E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l’offre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IPaidThat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Semaine S16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71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3545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62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96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9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94.xml"/><Relationship Id="rId32" Type="http://schemas.openxmlformats.org/officeDocument/2006/relationships/image" Target="../media/image18.emf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28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Relationship Id="rId27" Type="http://schemas.openxmlformats.org/officeDocument/2006/relationships/slideLayout" Target="../slideLayouts/slideLayout97.xml"/><Relationship Id="rId30" Type="http://schemas.openxmlformats.org/officeDocument/2006/relationships/tags" Target="../tags/tag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3.xml"/><Relationship Id="rId21" Type="http://schemas.openxmlformats.org/officeDocument/2006/relationships/theme" Target="../theme/theme10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20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19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26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29" Type="http://schemas.openxmlformats.org/officeDocument/2006/relationships/theme" Target="../theme/theme11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28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Relationship Id="rId27" Type="http://schemas.openxmlformats.org/officeDocument/2006/relationships/slideLayout" Target="../slideLayouts/slideLayout177.xml"/><Relationship Id="rId30" Type="http://schemas.openxmlformats.org/officeDocument/2006/relationships/image" Target="../media/image1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31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8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/>
        </p:nvSpPr>
        <p:spPr bwMode="auto">
          <a:xfrm>
            <a:off x="911424" y="6501342"/>
            <a:ext cx="1763560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12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78471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7" name="Groupe 16"/>
          <p:cNvGrpSpPr/>
          <p:nvPr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14012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/>
        </p:nvSpPr>
        <p:spPr bwMode="auto">
          <a:xfrm>
            <a:off x="911424" y="6501342"/>
            <a:ext cx="1763560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12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22279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7DCF2CCB-E374-466E-8D21-1B4D2866FAD5}"/>
              </a:ext>
            </a:extLst>
          </p:cNvPr>
          <p:cNvGraphicFramePr>
            <a:graphicFrameLocks noChangeAspect="1"/>
          </p:cNvGraphicFramePr>
          <p:nvPr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33461695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1" imgW="415" imgH="416" progId="TCLayout.ActiveDocument.1">
                  <p:embed/>
                </p:oleObj>
              </mc:Choice>
              <mc:Fallback>
                <p:oleObj name="Diapositive think-cell" r:id="rId31" imgW="415" imgH="416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7DCF2CCB-E374-466E-8D21-1B4D2866FA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25DA934-F6C0-4F4A-A2DC-C41A6D4B4876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DE948527-3019-49EC-8A55-4645F086266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79C477-2881-43EF-AED7-02AEB79F62CD}"/>
              </a:ext>
            </a:extLst>
          </p:cNvPr>
          <p:cNvSpPr/>
          <p:nvPr/>
        </p:nvSpPr>
        <p:spPr>
          <a:xfrm rot="16200000">
            <a:off x="-1144363" y="3871048"/>
            <a:ext cx="2480166" cy="2358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33" i="1">
                <a:solidFill>
                  <a:srgbClr val="000000"/>
                </a:solidFill>
              </a:rPr>
              <a:t>document à usage interne -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94448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4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4" y="6501342"/>
            <a:ext cx="1115690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Nouveaux Business</a:t>
            </a: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200099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5" y="6501342"/>
            <a:ext cx="2972865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Projet E-facturation – version MARS 2023</a:t>
            </a:r>
            <a:endParaRPr lang="fr-FR" sz="12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30559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4" y="6501342"/>
            <a:ext cx="2600840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ATELIER PARTENARIAT BPCE X IPAIDTHAT</a:t>
            </a: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70952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423525" y="6501342"/>
            <a:ext cx="187552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4" y="6501342"/>
            <a:ext cx="1827295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- RFP– e-facturation</a:t>
            </a:r>
            <a:endParaRPr lang="fr-FR" sz="12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53574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1704B39A-C135-4C95-91DC-B11AA861FFE3}" type="datetimeFigureOut">
              <a:rPr lang="fr-FR" smtClean="0"/>
              <a:t>22/04/2024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F6364654-9EA9-4E0A-9C93-B3316A085D1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35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  <p:sldLayoutId id="2147483836" r:id="rId24"/>
    <p:sldLayoutId id="2147483837" r:id="rId25"/>
    <p:sldLayoutId id="2147483839" r:id="rId26"/>
    <p:sldLayoutId id="2147483840" r:id="rId27"/>
    <p:sldLayoutId id="2147483842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4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openxmlformats.org/officeDocument/2006/relationships/image" Target="../media/image32.pn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813A3128-6815-26C9-9256-9A92EB3641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Documentation complète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0C5C02-008F-768D-34A6-056CE44C0F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Avril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D50CE31-621D-6D22-287C-5D13CCA5BB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4800" dirty="0"/>
              <a:t>Ajout automatique Habilitation Porteurs carte 3DS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4E0C91A-0914-270D-A682-5CE505906E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0259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419ED7C-6372-A0CC-BFFB-FA7C88202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 et objectifs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C90B4F85-021B-94A5-2D3D-C4731F9E21F8}"/>
              </a:ext>
            </a:extLst>
          </p:cNvPr>
          <p:cNvSpPr txBox="1">
            <a:spLocks/>
          </p:cNvSpPr>
          <p:nvPr/>
        </p:nvSpPr>
        <p:spPr>
          <a:xfrm>
            <a:off x="870585" y="983949"/>
            <a:ext cx="10658213" cy="5783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lIns="120843" tIns="60422" rIns="120843" bIns="60422" rtlCol="0" anchor="ctr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08479">
              <a:spcBef>
                <a:spcPts val="793"/>
              </a:spcBef>
              <a:buClr>
                <a:srgbClr val="B34A8C"/>
              </a:buClr>
              <a:buNone/>
            </a:pPr>
            <a:r>
              <a:rPr lang="fr-FR" sz="145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projet « Porteur de cartes»  s’inscrit dans le contexte du respect de la réglementation DSP2, à savoir </a:t>
            </a:r>
            <a:r>
              <a:rPr lang="fr-FR" sz="1453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à disposition de tout utilisateur de carte de paiement un moyen d’authentification fort lui permettant de valider ses paiements 3DS.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E1ACE641-91E3-C5D5-4934-F9817F3F0E2B}"/>
              </a:ext>
            </a:extLst>
          </p:cNvPr>
          <p:cNvSpPr/>
          <p:nvPr/>
        </p:nvSpPr>
        <p:spPr>
          <a:xfrm>
            <a:off x="2298025" y="1810828"/>
            <a:ext cx="9230773" cy="713640"/>
          </a:xfrm>
          <a:custGeom>
            <a:avLst/>
            <a:gdLst>
              <a:gd name="connsiteX0" fmla="*/ 94796 w 568762"/>
              <a:gd name="connsiteY0" fmla="*/ 0 h 5031534"/>
              <a:gd name="connsiteX1" fmla="*/ 473966 w 568762"/>
              <a:gd name="connsiteY1" fmla="*/ 0 h 5031534"/>
              <a:gd name="connsiteX2" fmla="*/ 568762 w 568762"/>
              <a:gd name="connsiteY2" fmla="*/ 94796 h 5031534"/>
              <a:gd name="connsiteX3" fmla="*/ 568762 w 568762"/>
              <a:gd name="connsiteY3" fmla="*/ 5031534 h 5031534"/>
              <a:gd name="connsiteX4" fmla="*/ 568762 w 568762"/>
              <a:gd name="connsiteY4" fmla="*/ 5031534 h 5031534"/>
              <a:gd name="connsiteX5" fmla="*/ 0 w 568762"/>
              <a:gd name="connsiteY5" fmla="*/ 5031534 h 5031534"/>
              <a:gd name="connsiteX6" fmla="*/ 0 w 568762"/>
              <a:gd name="connsiteY6" fmla="*/ 5031534 h 5031534"/>
              <a:gd name="connsiteX7" fmla="*/ 0 w 568762"/>
              <a:gd name="connsiteY7" fmla="*/ 94796 h 5031534"/>
              <a:gd name="connsiteX8" fmla="*/ 94796 w 568762"/>
              <a:gd name="connsiteY8" fmla="*/ 0 h 50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762" h="5031534">
                <a:moveTo>
                  <a:pt x="568762" y="838613"/>
                </a:moveTo>
                <a:lnTo>
                  <a:pt x="568762" y="4192921"/>
                </a:lnTo>
                <a:cubicBezTo>
                  <a:pt x="568762" y="4656069"/>
                  <a:pt x="563964" y="5031530"/>
                  <a:pt x="558046" y="5031530"/>
                </a:cubicBezTo>
                <a:lnTo>
                  <a:pt x="0" y="5031530"/>
                </a:lnTo>
                <a:lnTo>
                  <a:pt x="0" y="5031530"/>
                </a:lnTo>
                <a:lnTo>
                  <a:pt x="0" y="4"/>
                </a:lnTo>
                <a:lnTo>
                  <a:pt x="0" y="4"/>
                </a:lnTo>
                <a:lnTo>
                  <a:pt x="558046" y="4"/>
                </a:lnTo>
                <a:cubicBezTo>
                  <a:pt x="563964" y="4"/>
                  <a:pt x="568762" y="375465"/>
                  <a:pt x="568762" y="838613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5"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37880" tIns="142728" rIns="237880" bIns="142728" numCol="1" spcCol="1270" anchor="ctr" anchorCtr="0">
            <a:noAutofit/>
          </a:bodyPr>
          <a:lstStyle/>
          <a:p>
            <a:pPr defTabSz="604240">
              <a:defRPr/>
            </a:pP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Porteurs de 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carte Business </a:t>
            </a: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lien avec un client PM ayant un 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abonnement CE net Comptes, Remises ou EDI</a:t>
            </a: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C779E697-1D4B-F842-9184-BB5E01E8265F}"/>
              </a:ext>
            </a:extLst>
          </p:cNvPr>
          <p:cNvSpPr/>
          <p:nvPr/>
        </p:nvSpPr>
        <p:spPr>
          <a:xfrm>
            <a:off x="870586" y="1810828"/>
            <a:ext cx="1222553" cy="713640"/>
          </a:xfrm>
          <a:custGeom>
            <a:avLst/>
            <a:gdLst>
              <a:gd name="connsiteX0" fmla="*/ 0 w 1516045"/>
              <a:gd name="connsiteY0" fmla="*/ 118495 h 710953"/>
              <a:gd name="connsiteX1" fmla="*/ 118495 w 1516045"/>
              <a:gd name="connsiteY1" fmla="*/ 0 h 710953"/>
              <a:gd name="connsiteX2" fmla="*/ 1397550 w 1516045"/>
              <a:gd name="connsiteY2" fmla="*/ 0 h 710953"/>
              <a:gd name="connsiteX3" fmla="*/ 1516045 w 1516045"/>
              <a:gd name="connsiteY3" fmla="*/ 118495 h 710953"/>
              <a:gd name="connsiteX4" fmla="*/ 1516045 w 1516045"/>
              <a:gd name="connsiteY4" fmla="*/ 592458 h 710953"/>
              <a:gd name="connsiteX5" fmla="*/ 1397550 w 1516045"/>
              <a:gd name="connsiteY5" fmla="*/ 710953 h 710953"/>
              <a:gd name="connsiteX6" fmla="*/ 118495 w 1516045"/>
              <a:gd name="connsiteY6" fmla="*/ 710953 h 710953"/>
              <a:gd name="connsiteX7" fmla="*/ 0 w 1516045"/>
              <a:gd name="connsiteY7" fmla="*/ 592458 h 710953"/>
              <a:gd name="connsiteX8" fmla="*/ 0 w 1516045"/>
              <a:gd name="connsiteY8" fmla="*/ 118495 h 7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6045" h="710953">
                <a:moveTo>
                  <a:pt x="0" y="118495"/>
                </a:moveTo>
                <a:cubicBezTo>
                  <a:pt x="0" y="53052"/>
                  <a:pt x="53052" y="0"/>
                  <a:pt x="118495" y="0"/>
                </a:cubicBezTo>
                <a:lnTo>
                  <a:pt x="1397550" y="0"/>
                </a:lnTo>
                <a:cubicBezTo>
                  <a:pt x="1462993" y="0"/>
                  <a:pt x="1516045" y="53052"/>
                  <a:pt x="1516045" y="118495"/>
                </a:cubicBezTo>
                <a:lnTo>
                  <a:pt x="1516045" y="592458"/>
                </a:lnTo>
                <a:cubicBezTo>
                  <a:pt x="1516045" y="657901"/>
                  <a:pt x="1462993" y="710953"/>
                  <a:pt x="1397550" y="710953"/>
                </a:cubicBezTo>
                <a:lnTo>
                  <a:pt x="118495" y="710953"/>
                </a:lnTo>
                <a:cubicBezTo>
                  <a:pt x="53052" y="710953"/>
                  <a:pt x="0" y="657901"/>
                  <a:pt x="0" y="592458"/>
                </a:cubicBezTo>
                <a:lnTo>
                  <a:pt x="0" y="118495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218" tIns="71041" rIns="96218" bIns="71041" numCol="1" spcCol="1270" anchor="ctr" anchorCtr="0">
            <a:noAutofit/>
          </a:bodyPr>
          <a:lstStyle/>
          <a:p>
            <a:pPr algn="ctr" defTabSz="5874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58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Clients /</a:t>
            </a:r>
          </a:p>
          <a:p>
            <a:pPr algn="ctr" defTabSz="5874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58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utilisateurs</a:t>
            </a: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6D6D7EEB-6E4E-3BF2-A873-87E73694E57F}"/>
              </a:ext>
            </a:extLst>
          </p:cNvPr>
          <p:cNvSpPr/>
          <p:nvPr/>
        </p:nvSpPr>
        <p:spPr>
          <a:xfrm>
            <a:off x="870586" y="2615688"/>
            <a:ext cx="1222553" cy="713640"/>
          </a:xfrm>
          <a:custGeom>
            <a:avLst/>
            <a:gdLst>
              <a:gd name="connsiteX0" fmla="*/ 0 w 1516045"/>
              <a:gd name="connsiteY0" fmla="*/ 118495 h 710953"/>
              <a:gd name="connsiteX1" fmla="*/ 118495 w 1516045"/>
              <a:gd name="connsiteY1" fmla="*/ 0 h 710953"/>
              <a:gd name="connsiteX2" fmla="*/ 1397550 w 1516045"/>
              <a:gd name="connsiteY2" fmla="*/ 0 h 710953"/>
              <a:gd name="connsiteX3" fmla="*/ 1516045 w 1516045"/>
              <a:gd name="connsiteY3" fmla="*/ 118495 h 710953"/>
              <a:gd name="connsiteX4" fmla="*/ 1516045 w 1516045"/>
              <a:gd name="connsiteY4" fmla="*/ 592458 h 710953"/>
              <a:gd name="connsiteX5" fmla="*/ 1397550 w 1516045"/>
              <a:gd name="connsiteY5" fmla="*/ 710953 h 710953"/>
              <a:gd name="connsiteX6" fmla="*/ 118495 w 1516045"/>
              <a:gd name="connsiteY6" fmla="*/ 710953 h 710953"/>
              <a:gd name="connsiteX7" fmla="*/ 0 w 1516045"/>
              <a:gd name="connsiteY7" fmla="*/ 592458 h 710953"/>
              <a:gd name="connsiteX8" fmla="*/ 0 w 1516045"/>
              <a:gd name="connsiteY8" fmla="*/ 118495 h 7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6045" h="710953">
                <a:moveTo>
                  <a:pt x="0" y="118495"/>
                </a:moveTo>
                <a:cubicBezTo>
                  <a:pt x="0" y="53052"/>
                  <a:pt x="53052" y="0"/>
                  <a:pt x="118495" y="0"/>
                </a:cubicBezTo>
                <a:lnTo>
                  <a:pt x="1397550" y="0"/>
                </a:lnTo>
                <a:cubicBezTo>
                  <a:pt x="1462993" y="0"/>
                  <a:pt x="1516045" y="53052"/>
                  <a:pt x="1516045" y="118495"/>
                </a:cubicBezTo>
                <a:lnTo>
                  <a:pt x="1516045" y="592458"/>
                </a:lnTo>
                <a:cubicBezTo>
                  <a:pt x="1516045" y="657901"/>
                  <a:pt x="1462993" y="710953"/>
                  <a:pt x="1397550" y="710953"/>
                </a:cubicBezTo>
                <a:lnTo>
                  <a:pt x="118495" y="710953"/>
                </a:lnTo>
                <a:cubicBezTo>
                  <a:pt x="53052" y="710953"/>
                  <a:pt x="0" y="657901"/>
                  <a:pt x="0" y="592458"/>
                </a:cubicBezTo>
                <a:lnTo>
                  <a:pt x="0" y="118495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218" tIns="71041" rIns="96218" bIns="71041" numCol="1" spcCol="1270" anchor="ctr" anchorCtr="0">
            <a:noAutofit/>
          </a:bodyPr>
          <a:lstStyle/>
          <a:p>
            <a:pPr algn="ctr" defTabSz="5874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58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Besoins clients</a:t>
            </a: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6662F6EB-5A42-4350-15CC-F910E3F95B9A}"/>
              </a:ext>
            </a:extLst>
          </p:cNvPr>
          <p:cNvSpPr/>
          <p:nvPr/>
        </p:nvSpPr>
        <p:spPr>
          <a:xfrm>
            <a:off x="2298025" y="3437674"/>
            <a:ext cx="9230773" cy="713640"/>
          </a:xfrm>
          <a:custGeom>
            <a:avLst/>
            <a:gdLst>
              <a:gd name="connsiteX0" fmla="*/ 94796 w 568762"/>
              <a:gd name="connsiteY0" fmla="*/ 0 h 5031534"/>
              <a:gd name="connsiteX1" fmla="*/ 473966 w 568762"/>
              <a:gd name="connsiteY1" fmla="*/ 0 h 5031534"/>
              <a:gd name="connsiteX2" fmla="*/ 568762 w 568762"/>
              <a:gd name="connsiteY2" fmla="*/ 94796 h 5031534"/>
              <a:gd name="connsiteX3" fmla="*/ 568762 w 568762"/>
              <a:gd name="connsiteY3" fmla="*/ 5031534 h 5031534"/>
              <a:gd name="connsiteX4" fmla="*/ 568762 w 568762"/>
              <a:gd name="connsiteY4" fmla="*/ 5031534 h 5031534"/>
              <a:gd name="connsiteX5" fmla="*/ 0 w 568762"/>
              <a:gd name="connsiteY5" fmla="*/ 5031534 h 5031534"/>
              <a:gd name="connsiteX6" fmla="*/ 0 w 568762"/>
              <a:gd name="connsiteY6" fmla="*/ 5031534 h 5031534"/>
              <a:gd name="connsiteX7" fmla="*/ 0 w 568762"/>
              <a:gd name="connsiteY7" fmla="*/ 94796 h 5031534"/>
              <a:gd name="connsiteX8" fmla="*/ 94796 w 568762"/>
              <a:gd name="connsiteY8" fmla="*/ 0 h 50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762" h="5031534">
                <a:moveTo>
                  <a:pt x="568762" y="838613"/>
                </a:moveTo>
                <a:lnTo>
                  <a:pt x="568762" y="4192921"/>
                </a:lnTo>
                <a:cubicBezTo>
                  <a:pt x="568762" y="4656069"/>
                  <a:pt x="563964" y="5031530"/>
                  <a:pt x="558046" y="5031530"/>
                </a:cubicBezTo>
                <a:lnTo>
                  <a:pt x="0" y="5031530"/>
                </a:lnTo>
                <a:lnTo>
                  <a:pt x="0" y="5031530"/>
                </a:lnTo>
                <a:lnTo>
                  <a:pt x="0" y="4"/>
                </a:lnTo>
                <a:lnTo>
                  <a:pt x="0" y="4"/>
                </a:lnTo>
                <a:lnTo>
                  <a:pt x="558046" y="4"/>
                </a:lnTo>
                <a:cubicBezTo>
                  <a:pt x="563964" y="4"/>
                  <a:pt x="568762" y="375465"/>
                  <a:pt x="568762" y="838613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5"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27285" tIns="200333" rIns="363975" bIns="200336" numCol="1" spcCol="1270" anchor="ctr" anchorCtr="0">
            <a:noAutofit/>
          </a:bodyPr>
          <a:lstStyle/>
          <a:p>
            <a:pPr defTabSz="604240">
              <a:defRPr/>
            </a:pP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Batch</a:t>
            </a: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automatique quotidien</a:t>
            </a: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50187A8C-4D58-0F74-17E6-3E3097D48C28}"/>
              </a:ext>
            </a:extLst>
          </p:cNvPr>
          <p:cNvSpPr/>
          <p:nvPr/>
        </p:nvSpPr>
        <p:spPr>
          <a:xfrm>
            <a:off x="870586" y="3437674"/>
            <a:ext cx="1222553" cy="713640"/>
          </a:xfrm>
          <a:custGeom>
            <a:avLst/>
            <a:gdLst>
              <a:gd name="connsiteX0" fmla="*/ 0 w 1516045"/>
              <a:gd name="connsiteY0" fmla="*/ 118495 h 710953"/>
              <a:gd name="connsiteX1" fmla="*/ 118495 w 1516045"/>
              <a:gd name="connsiteY1" fmla="*/ 0 h 710953"/>
              <a:gd name="connsiteX2" fmla="*/ 1397550 w 1516045"/>
              <a:gd name="connsiteY2" fmla="*/ 0 h 710953"/>
              <a:gd name="connsiteX3" fmla="*/ 1516045 w 1516045"/>
              <a:gd name="connsiteY3" fmla="*/ 118495 h 710953"/>
              <a:gd name="connsiteX4" fmla="*/ 1516045 w 1516045"/>
              <a:gd name="connsiteY4" fmla="*/ 592458 h 710953"/>
              <a:gd name="connsiteX5" fmla="*/ 1397550 w 1516045"/>
              <a:gd name="connsiteY5" fmla="*/ 710953 h 710953"/>
              <a:gd name="connsiteX6" fmla="*/ 118495 w 1516045"/>
              <a:gd name="connsiteY6" fmla="*/ 710953 h 710953"/>
              <a:gd name="connsiteX7" fmla="*/ 0 w 1516045"/>
              <a:gd name="connsiteY7" fmla="*/ 592458 h 710953"/>
              <a:gd name="connsiteX8" fmla="*/ 0 w 1516045"/>
              <a:gd name="connsiteY8" fmla="*/ 118495 h 7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6045" h="710953">
                <a:moveTo>
                  <a:pt x="0" y="118495"/>
                </a:moveTo>
                <a:cubicBezTo>
                  <a:pt x="0" y="53052"/>
                  <a:pt x="53052" y="0"/>
                  <a:pt x="118495" y="0"/>
                </a:cubicBezTo>
                <a:lnTo>
                  <a:pt x="1397550" y="0"/>
                </a:lnTo>
                <a:cubicBezTo>
                  <a:pt x="1462993" y="0"/>
                  <a:pt x="1516045" y="53052"/>
                  <a:pt x="1516045" y="118495"/>
                </a:cubicBezTo>
                <a:lnTo>
                  <a:pt x="1516045" y="592458"/>
                </a:lnTo>
                <a:cubicBezTo>
                  <a:pt x="1516045" y="657901"/>
                  <a:pt x="1462993" y="710953"/>
                  <a:pt x="1397550" y="710953"/>
                </a:cubicBezTo>
                <a:lnTo>
                  <a:pt x="118495" y="710953"/>
                </a:lnTo>
                <a:cubicBezTo>
                  <a:pt x="53052" y="710953"/>
                  <a:pt x="0" y="657901"/>
                  <a:pt x="0" y="592458"/>
                </a:cubicBezTo>
                <a:lnTo>
                  <a:pt x="0" y="118495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218" tIns="71041" rIns="96218" bIns="71041" numCol="1" spcCol="1270" anchor="ctr" anchorCtr="0">
            <a:noAutofit/>
          </a:bodyPr>
          <a:lstStyle/>
          <a:p>
            <a:pPr algn="ctr" defTabSz="5874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58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Produit</a:t>
            </a: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4423579F-44A4-9660-BD47-BA1AFDA1A8FF}"/>
              </a:ext>
            </a:extLst>
          </p:cNvPr>
          <p:cNvSpPr/>
          <p:nvPr/>
        </p:nvSpPr>
        <p:spPr>
          <a:xfrm>
            <a:off x="2298025" y="4294138"/>
            <a:ext cx="9230773" cy="713640"/>
          </a:xfrm>
          <a:custGeom>
            <a:avLst/>
            <a:gdLst>
              <a:gd name="connsiteX0" fmla="*/ 94796 w 568762"/>
              <a:gd name="connsiteY0" fmla="*/ 0 h 5031534"/>
              <a:gd name="connsiteX1" fmla="*/ 473966 w 568762"/>
              <a:gd name="connsiteY1" fmla="*/ 0 h 5031534"/>
              <a:gd name="connsiteX2" fmla="*/ 568762 w 568762"/>
              <a:gd name="connsiteY2" fmla="*/ 94796 h 5031534"/>
              <a:gd name="connsiteX3" fmla="*/ 568762 w 568762"/>
              <a:gd name="connsiteY3" fmla="*/ 5031534 h 5031534"/>
              <a:gd name="connsiteX4" fmla="*/ 568762 w 568762"/>
              <a:gd name="connsiteY4" fmla="*/ 5031534 h 5031534"/>
              <a:gd name="connsiteX5" fmla="*/ 0 w 568762"/>
              <a:gd name="connsiteY5" fmla="*/ 5031534 h 5031534"/>
              <a:gd name="connsiteX6" fmla="*/ 0 w 568762"/>
              <a:gd name="connsiteY6" fmla="*/ 5031534 h 5031534"/>
              <a:gd name="connsiteX7" fmla="*/ 0 w 568762"/>
              <a:gd name="connsiteY7" fmla="*/ 94796 h 5031534"/>
              <a:gd name="connsiteX8" fmla="*/ 94796 w 568762"/>
              <a:gd name="connsiteY8" fmla="*/ 0 h 50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762" h="5031534">
                <a:moveTo>
                  <a:pt x="568762" y="838613"/>
                </a:moveTo>
                <a:lnTo>
                  <a:pt x="568762" y="4192921"/>
                </a:lnTo>
                <a:cubicBezTo>
                  <a:pt x="568762" y="4656069"/>
                  <a:pt x="563964" y="5031530"/>
                  <a:pt x="558046" y="5031530"/>
                </a:cubicBezTo>
                <a:lnTo>
                  <a:pt x="0" y="5031530"/>
                </a:lnTo>
                <a:lnTo>
                  <a:pt x="0" y="5031530"/>
                </a:lnTo>
                <a:lnTo>
                  <a:pt x="0" y="4"/>
                </a:lnTo>
                <a:lnTo>
                  <a:pt x="0" y="4"/>
                </a:lnTo>
                <a:lnTo>
                  <a:pt x="558046" y="4"/>
                </a:lnTo>
                <a:cubicBezTo>
                  <a:pt x="563964" y="4"/>
                  <a:pt x="568762" y="375465"/>
                  <a:pt x="568762" y="838613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5"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27285" tIns="200335" rIns="363975" bIns="200335" numCol="1" spcCol="1270" anchor="ctr" anchorCtr="0">
            <a:noAutofit/>
          </a:bodyPr>
          <a:lstStyle/>
          <a:p>
            <a:pPr defTabSz="1208479"/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Permettre 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l’ajout d’un porteur de carte de façon automatique </a:t>
            </a: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référentiel utilisateur CE net en lui donnant une habilitation « carte bancaire 3DS », 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afin qu’il se voit octroyer un </a:t>
            </a:r>
            <a:r>
              <a:rPr lang="fr-FR" sz="1322" b="1" u="sng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code utilisateur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un </a:t>
            </a:r>
            <a:r>
              <a:rPr lang="fr-FR" sz="1322" b="1" u="sng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code confidentiel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pour la Banque à Distance.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C475B291-3C5C-502F-BCB9-700B4695F893}"/>
              </a:ext>
            </a:extLst>
          </p:cNvPr>
          <p:cNvSpPr/>
          <p:nvPr/>
        </p:nvSpPr>
        <p:spPr>
          <a:xfrm>
            <a:off x="856025" y="4294138"/>
            <a:ext cx="1237114" cy="713640"/>
          </a:xfrm>
          <a:custGeom>
            <a:avLst/>
            <a:gdLst>
              <a:gd name="connsiteX0" fmla="*/ 0 w 1534102"/>
              <a:gd name="connsiteY0" fmla="*/ 118495 h 710953"/>
              <a:gd name="connsiteX1" fmla="*/ 118495 w 1534102"/>
              <a:gd name="connsiteY1" fmla="*/ 0 h 710953"/>
              <a:gd name="connsiteX2" fmla="*/ 1415607 w 1534102"/>
              <a:gd name="connsiteY2" fmla="*/ 0 h 710953"/>
              <a:gd name="connsiteX3" fmla="*/ 1534102 w 1534102"/>
              <a:gd name="connsiteY3" fmla="*/ 118495 h 710953"/>
              <a:gd name="connsiteX4" fmla="*/ 1534102 w 1534102"/>
              <a:gd name="connsiteY4" fmla="*/ 592458 h 710953"/>
              <a:gd name="connsiteX5" fmla="*/ 1415607 w 1534102"/>
              <a:gd name="connsiteY5" fmla="*/ 710953 h 710953"/>
              <a:gd name="connsiteX6" fmla="*/ 118495 w 1534102"/>
              <a:gd name="connsiteY6" fmla="*/ 710953 h 710953"/>
              <a:gd name="connsiteX7" fmla="*/ 0 w 1534102"/>
              <a:gd name="connsiteY7" fmla="*/ 592458 h 710953"/>
              <a:gd name="connsiteX8" fmla="*/ 0 w 1534102"/>
              <a:gd name="connsiteY8" fmla="*/ 118495 h 7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4102" h="710953">
                <a:moveTo>
                  <a:pt x="0" y="118495"/>
                </a:moveTo>
                <a:cubicBezTo>
                  <a:pt x="0" y="53052"/>
                  <a:pt x="53052" y="0"/>
                  <a:pt x="118495" y="0"/>
                </a:cubicBezTo>
                <a:lnTo>
                  <a:pt x="1415607" y="0"/>
                </a:lnTo>
                <a:cubicBezTo>
                  <a:pt x="1481050" y="0"/>
                  <a:pt x="1534102" y="53052"/>
                  <a:pt x="1534102" y="118495"/>
                </a:cubicBezTo>
                <a:lnTo>
                  <a:pt x="1534102" y="592458"/>
                </a:lnTo>
                <a:cubicBezTo>
                  <a:pt x="1534102" y="657901"/>
                  <a:pt x="1481050" y="710953"/>
                  <a:pt x="1415607" y="710953"/>
                </a:cubicBezTo>
                <a:lnTo>
                  <a:pt x="118495" y="710953"/>
                </a:lnTo>
                <a:cubicBezTo>
                  <a:pt x="53052" y="710953"/>
                  <a:pt x="0" y="657901"/>
                  <a:pt x="0" y="592458"/>
                </a:cubicBezTo>
                <a:lnTo>
                  <a:pt x="0" y="118495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287" tIns="76076" rIns="106287" bIns="76076" numCol="1" spcCol="1270" anchor="ctr" anchorCtr="0">
            <a:noAutofit/>
          </a:bodyPr>
          <a:lstStyle/>
          <a:p>
            <a:pPr algn="ctr" defTabSz="70494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58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Proposition</a:t>
            </a: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12FD1B1D-2449-3FE4-DC4B-B51A18A6D2B1}"/>
              </a:ext>
            </a:extLst>
          </p:cNvPr>
          <p:cNvSpPr/>
          <p:nvPr/>
        </p:nvSpPr>
        <p:spPr>
          <a:xfrm>
            <a:off x="870586" y="5150602"/>
            <a:ext cx="1222553" cy="951520"/>
          </a:xfrm>
          <a:custGeom>
            <a:avLst/>
            <a:gdLst>
              <a:gd name="connsiteX0" fmla="*/ 0 w 1516045"/>
              <a:gd name="connsiteY0" fmla="*/ 118495 h 710953"/>
              <a:gd name="connsiteX1" fmla="*/ 118495 w 1516045"/>
              <a:gd name="connsiteY1" fmla="*/ 0 h 710953"/>
              <a:gd name="connsiteX2" fmla="*/ 1397550 w 1516045"/>
              <a:gd name="connsiteY2" fmla="*/ 0 h 710953"/>
              <a:gd name="connsiteX3" fmla="*/ 1516045 w 1516045"/>
              <a:gd name="connsiteY3" fmla="*/ 118495 h 710953"/>
              <a:gd name="connsiteX4" fmla="*/ 1516045 w 1516045"/>
              <a:gd name="connsiteY4" fmla="*/ 592458 h 710953"/>
              <a:gd name="connsiteX5" fmla="*/ 1397550 w 1516045"/>
              <a:gd name="connsiteY5" fmla="*/ 710953 h 710953"/>
              <a:gd name="connsiteX6" fmla="*/ 118495 w 1516045"/>
              <a:gd name="connsiteY6" fmla="*/ 710953 h 710953"/>
              <a:gd name="connsiteX7" fmla="*/ 0 w 1516045"/>
              <a:gd name="connsiteY7" fmla="*/ 592458 h 710953"/>
              <a:gd name="connsiteX8" fmla="*/ 0 w 1516045"/>
              <a:gd name="connsiteY8" fmla="*/ 118495 h 71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6045" h="710953">
                <a:moveTo>
                  <a:pt x="0" y="118495"/>
                </a:moveTo>
                <a:cubicBezTo>
                  <a:pt x="0" y="53052"/>
                  <a:pt x="53052" y="0"/>
                  <a:pt x="118495" y="0"/>
                </a:cubicBezTo>
                <a:lnTo>
                  <a:pt x="1397550" y="0"/>
                </a:lnTo>
                <a:cubicBezTo>
                  <a:pt x="1462993" y="0"/>
                  <a:pt x="1516045" y="53052"/>
                  <a:pt x="1516045" y="118495"/>
                </a:cubicBezTo>
                <a:lnTo>
                  <a:pt x="1516045" y="592458"/>
                </a:lnTo>
                <a:cubicBezTo>
                  <a:pt x="1516045" y="657901"/>
                  <a:pt x="1462993" y="710953"/>
                  <a:pt x="1397550" y="710953"/>
                </a:cubicBezTo>
                <a:lnTo>
                  <a:pt x="118495" y="710953"/>
                </a:lnTo>
                <a:cubicBezTo>
                  <a:pt x="53052" y="710953"/>
                  <a:pt x="0" y="657901"/>
                  <a:pt x="0" y="592458"/>
                </a:cubicBezTo>
                <a:lnTo>
                  <a:pt x="0" y="118495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218" tIns="71041" rIns="96218" bIns="71041" numCol="1" spcCol="1270" anchor="ctr" anchorCtr="0">
            <a:noAutofit/>
          </a:bodyPr>
          <a:lstStyle/>
          <a:p>
            <a:pPr algn="ctr" defTabSz="5874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58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Critères de succès</a:t>
            </a: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F07F8135-2C6E-46EA-6D70-B7A02C4D24F7}"/>
              </a:ext>
            </a:extLst>
          </p:cNvPr>
          <p:cNvSpPr/>
          <p:nvPr/>
        </p:nvSpPr>
        <p:spPr>
          <a:xfrm>
            <a:off x="2298025" y="5150602"/>
            <a:ext cx="9230773" cy="951520"/>
          </a:xfrm>
          <a:custGeom>
            <a:avLst/>
            <a:gdLst>
              <a:gd name="connsiteX0" fmla="*/ 94796 w 568762"/>
              <a:gd name="connsiteY0" fmla="*/ 0 h 5031534"/>
              <a:gd name="connsiteX1" fmla="*/ 473966 w 568762"/>
              <a:gd name="connsiteY1" fmla="*/ 0 h 5031534"/>
              <a:gd name="connsiteX2" fmla="*/ 568762 w 568762"/>
              <a:gd name="connsiteY2" fmla="*/ 94796 h 5031534"/>
              <a:gd name="connsiteX3" fmla="*/ 568762 w 568762"/>
              <a:gd name="connsiteY3" fmla="*/ 5031534 h 5031534"/>
              <a:gd name="connsiteX4" fmla="*/ 568762 w 568762"/>
              <a:gd name="connsiteY4" fmla="*/ 5031534 h 5031534"/>
              <a:gd name="connsiteX5" fmla="*/ 0 w 568762"/>
              <a:gd name="connsiteY5" fmla="*/ 5031534 h 5031534"/>
              <a:gd name="connsiteX6" fmla="*/ 0 w 568762"/>
              <a:gd name="connsiteY6" fmla="*/ 5031534 h 5031534"/>
              <a:gd name="connsiteX7" fmla="*/ 0 w 568762"/>
              <a:gd name="connsiteY7" fmla="*/ 94796 h 5031534"/>
              <a:gd name="connsiteX8" fmla="*/ 94796 w 568762"/>
              <a:gd name="connsiteY8" fmla="*/ 0 h 50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762" h="5031534">
                <a:moveTo>
                  <a:pt x="568762" y="838613"/>
                </a:moveTo>
                <a:lnTo>
                  <a:pt x="568762" y="4192921"/>
                </a:lnTo>
                <a:cubicBezTo>
                  <a:pt x="568762" y="4656069"/>
                  <a:pt x="563964" y="5031530"/>
                  <a:pt x="558046" y="5031530"/>
                </a:cubicBezTo>
                <a:lnTo>
                  <a:pt x="0" y="5031530"/>
                </a:lnTo>
                <a:lnTo>
                  <a:pt x="0" y="5031530"/>
                </a:lnTo>
                <a:lnTo>
                  <a:pt x="0" y="4"/>
                </a:lnTo>
                <a:lnTo>
                  <a:pt x="0" y="4"/>
                </a:lnTo>
                <a:lnTo>
                  <a:pt x="558046" y="4"/>
                </a:lnTo>
                <a:cubicBezTo>
                  <a:pt x="563964" y="4"/>
                  <a:pt x="568762" y="375465"/>
                  <a:pt x="568762" y="838613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5"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327285" tIns="200333" rIns="363975" bIns="200336" numCol="1" spcCol="1270" anchor="ctr" anchorCtr="0">
            <a:noAutofit/>
          </a:bodyPr>
          <a:lstStyle/>
          <a:p>
            <a:pPr marL="226590" indent="-226590" defTabSz="1208479">
              <a:buFont typeface="Wingdings" panose="05000000000000000000" pitchFamily="2" charset="2"/>
              <a:buChar char="§"/>
              <a:defRPr/>
            </a:pP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les clients : </a:t>
            </a: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gagner en autonomie, en sécurité et en flexibilité afin de pouvoir s’enrôler à 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Sécur’Pass PRO sur CE net</a:t>
            </a:r>
          </a:p>
          <a:p>
            <a:pPr marL="226590" indent="-226590" defTabSz="1208479">
              <a:buFont typeface="Wingdings" panose="05000000000000000000" pitchFamily="2" charset="2"/>
              <a:buChar char="§"/>
              <a:defRPr/>
            </a:pP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les commerciaux :</a:t>
            </a:r>
          </a:p>
          <a:p>
            <a:pPr marL="475779" lvl="8" indent="-226590" defTabSz="1208479">
              <a:buFont typeface="Arial" panose="020B0604020202020204" pitchFamily="34" charset="0"/>
              <a:buChar char="•"/>
              <a:defRPr/>
            </a:pP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gagner 15 min sur la souscription de la carte et son suivi</a:t>
            </a:r>
          </a:p>
          <a:p>
            <a:pPr marL="475779" lvl="5" indent="-226590" defTabSz="1208479">
              <a:buFont typeface="Arial" panose="020B0604020202020204" pitchFamily="34" charset="0"/>
              <a:buChar char="•"/>
              <a:defRPr/>
            </a:pP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gagner en satisfaction clients</a:t>
            </a: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0DBDED7E-52A2-7992-F430-CEC108CD3C44}"/>
              </a:ext>
            </a:extLst>
          </p:cNvPr>
          <p:cNvSpPr/>
          <p:nvPr/>
        </p:nvSpPr>
        <p:spPr>
          <a:xfrm>
            <a:off x="2298025" y="2615688"/>
            <a:ext cx="9230773" cy="713640"/>
          </a:xfrm>
          <a:custGeom>
            <a:avLst/>
            <a:gdLst>
              <a:gd name="connsiteX0" fmla="*/ 94796 w 568762"/>
              <a:gd name="connsiteY0" fmla="*/ 0 h 5031534"/>
              <a:gd name="connsiteX1" fmla="*/ 473966 w 568762"/>
              <a:gd name="connsiteY1" fmla="*/ 0 h 5031534"/>
              <a:gd name="connsiteX2" fmla="*/ 568762 w 568762"/>
              <a:gd name="connsiteY2" fmla="*/ 94796 h 5031534"/>
              <a:gd name="connsiteX3" fmla="*/ 568762 w 568762"/>
              <a:gd name="connsiteY3" fmla="*/ 5031534 h 5031534"/>
              <a:gd name="connsiteX4" fmla="*/ 568762 w 568762"/>
              <a:gd name="connsiteY4" fmla="*/ 5031534 h 5031534"/>
              <a:gd name="connsiteX5" fmla="*/ 0 w 568762"/>
              <a:gd name="connsiteY5" fmla="*/ 5031534 h 5031534"/>
              <a:gd name="connsiteX6" fmla="*/ 0 w 568762"/>
              <a:gd name="connsiteY6" fmla="*/ 5031534 h 5031534"/>
              <a:gd name="connsiteX7" fmla="*/ 0 w 568762"/>
              <a:gd name="connsiteY7" fmla="*/ 94796 h 5031534"/>
              <a:gd name="connsiteX8" fmla="*/ 94796 w 568762"/>
              <a:gd name="connsiteY8" fmla="*/ 0 h 503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762" h="5031534">
                <a:moveTo>
                  <a:pt x="568762" y="838613"/>
                </a:moveTo>
                <a:lnTo>
                  <a:pt x="568762" y="4192921"/>
                </a:lnTo>
                <a:cubicBezTo>
                  <a:pt x="568762" y="4656069"/>
                  <a:pt x="563964" y="5031530"/>
                  <a:pt x="558046" y="5031530"/>
                </a:cubicBezTo>
                <a:lnTo>
                  <a:pt x="0" y="5031530"/>
                </a:lnTo>
                <a:lnTo>
                  <a:pt x="0" y="5031530"/>
                </a:lnTo>
                <a:lnTo>
                  <a:pt x="0" y="4"/>
                </a:lnTo>
                <a:lnTo>
                  <a:pt x="0" y="4"/>
                </a:lnTo>
                <a:lnTo>
                  <a:pt x="558046" y="4"/>
                </a:lnTo>
                <a:cubicBezTo>
                  <a:pt x="563964" y="4"/>
                  <a:pt x="568762" y="375465"/>
                  <a:pt x="568762" y="838613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5"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37880" tIns="142728" rIns="237880" bIns="142728" numCol="1" spcCol="1270" anchor="ctr" anchorCtr="0">
            <a:noAutofit/>
          </a:bodyPr>
          <a:lstStyle/>
          <a:p>
            <a:pPr defTabSz="604240">
              <a:defRPr/>
            </a:pP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Obtenir un moyen 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d’authentification fort </a:t>
            </a:r>
            <a:r>
              <a:rPr lang="fr-FR" sz="1322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effectuer des </a:t>
            </a:r>
            <a:r>
              <a:rPr lang="fr-FR" sz="1322" b="1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paiements en ligne 3DS</a:t>
            </a:r>
          </a:p>
        </p:txBody>
      </p:sp>
    </p:spTree>
    <p:extLst>
      <p:ext uri="{BB962C8B-B14F-4D97-AF65-F5344CB8AC3E}">
        <p14:creationId xmlns:p14="http://schemas.microsoft.com/office/powerpoint/2010/main" val="3701021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61B66A-4C8A-C39C-6A4E-DD7BE6AD6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Enjeux</a:t>
            </a:r>
          </a:p>
        </p:txBody>
      </p:sp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806020DC-B4AF-5677-9A4C-ECD87EE7246D}"/>
              </a:ext>
            </a:extLst>
          </p:cNvPr>
          <p:cNvSpPr txBox="1">
            <a:spLocks/>
          </p:cNvSpPr>
          <p:nvPr/>
        </p:nvSpPr>
        <p:spPr>
          <a:xfrm>
            <a:off x="1109608" y="1561230"/>
            <a:ext cx="10315545" cy="3936805"/>
          </a:xfrm>
          <a:prstGeom prst="rect">
            <a:avLst/>
          </a:prstGeom>
          <a:noFill/>
        </p:spPr>
        <p:txBody>
          <a:bodyPr vert="horz" wrap="square" lIns="82953" tIns="41476" rIns="82953" bIns="41476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88494" indent="-388494" eaLnBrk="1" hangingPunct="1">
              <a:buClr>
                <a:srgbClr val="B24388"/>
              </a:buClr>
              <a:buFont typeface="Cambria Math" panose="02040503050406030204" pitchFamily="18" charset="0"/>
              <a:buChar char="ʘ"/>
              <a:defRPr sz="2000">
                <a:latin typeface="+mn-lt"/>
              </a:defRPr>
            </a:lvl1pPr>
            <a:lvl2pPr marL="788551" indent="-298309" eaLnBrk="1" hangingPunct="1">
              <a:buClr>
                <a:schemeClr val="accent1"/>
              </a:buClr>
              <a:buFont typeface="Symbol" panose="05050102010706020507" pitchFamily="18" charset="2"/>
              <a:buChar char="·"/>
              <a:defRPr sz="2622">
                <a:latin typeface="+mn-lt"/>
              </a:defRPr>
            </a:lvl2pPr>
            <a:lvl3pPr marL="1177045" indent="-289060" eaLnBrk="1" hangingPunct="1">
              <a:buClr>
                <a:srgbClr val="EC624A"/>
              </a:buClr>
              <a:buFont typeface="Courier New" panose="02070309020205020404" pitchFamily="49" charset="0"/>
              <a:buChar char="o"/>
              <a:defRPr sz="2331">
                <a:latin typeface="+mn-lt"/>
              </a:defRPr>
            </a:lvl3pPr>
            <a:lvl4pPr marL="1697350" indent="-286745" eaLnBrk="1" hangingPunct="1">
              <a:buClr>
                <a:schemeClr val="accent2"/>
              </a:buClr>
              <a:buFont typeface="Arial" panose="020B0604020202020204" pitchFamily="34" charset="0"/>
              <a:buChar char="•"/>
              <a:defRPr sz="2040">
                <a:latin typeface="+mn-lt"/>
              </a:defRPr>
            </a:lvl4pPr>
            <a:lvl5pPr eaLnBrk="1" hangingPunct="1">
              <a:defRPr sz="2040">
                <a:latin typeface="+mn-lt"/>
              </a:defRPr>
            </a:lvl5pPr>
            <a:lvl6pPr eaLnBrk="1" hangingPunct="1">
              <a:defRPr sz="2040"/>
            </a:lvl6pPr>
            <a:lvl7pPr eaLnBrk="1" hangingPunct="1">
              <a:defRPr sz="2040"/>
            </a:lvl7pPr>
            <a:lvl8pPr eaLnBrk="1" hangingPunct="1">
              <a:defRPr sz="2040"/>
            </a:lvl8pPr>
            <a:lvl9pPr eaLnBrk="1" hangingPunct="1">
              <a:defRPr sz="2040"/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fr-FR" sz="1814" b="1" dirty="0">
                <a:solidFill>
                  <a:schemeClr val="accent3"/>
                </a:solidFill>
              </a:rPr>
              <a:t>Sécurité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33" b="1" dirty="0">
                <a:solidFill>
                  <a:schemeClr val="accent3"/>
                </a:solidFill>
              </a:rPr>
              <a:t>Garantir l’identité du titulaire </a:t>
            </a:r>
            <a:r>
              <a:rPr lang="fr-FR" sz="1633" dirty="0"/>
              <a:t>de la carte et réduire les risques de fraude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fr-FR" sz="1452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fr-FR" sz="1814" b="1" dirty="0">
                <a:solidFill>
                  <a:schemeClr val="bg2"/>
                </a:solidFill>
              </a:rPr>
              <a:t>Efficacité opérationnelle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33" b="1" dirty="0">
                <a:solidFill>
                  <a:schemeClr val="bg2"/>
                </a:solidFill>
              </a:rPr>
              <a:t>Gain de 15 minutes </a:t>
            </a:r>
            <a:r>
              <a:rPr lang="fr-FR" sz="1633" dirty="0"/>
              <a:t>par souscription de carte et configuration des habilitations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33" b="1" dirty="0">
                <a:solidFill>
                  <a:schemeClr val="bg2"/>
                </a:solidFill>
              </a:rPr>
              <a:t>Réduire les risques d’erreurs humaines</a:t>
            </a:r>
            <a:r>
              <a:rPr lang="fr-FR" sz="1633" dirty="0"/>
              <a:t>, telles que les saisies incorrectes d’information, le manque d’attribution des habilitations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33" b="1" dirty="0">
                <a:solidFill>
                  <a:schemeClr val="bg2"/>
                </a:solidFill>
              </a:rPr>
              <a:t>Réduire les sollicitations </a:t>
            </a:r>
            <a:r>
              <a:rPr lang="fr-FR" sz="1633" dirty="0"/>
              <a:t>auprès des services Back office ainsi que la charge de travail permettant une augmentation de la productivité et des ventes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fr-FR" sz="1814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fr-FR" sz="1814" b="1" dirty="0">
                <a:solidFill>
                  <a:schemeClr val="accent1"/>
                </a:solidFill>
              </a:rPr>
              <a:t>Rationalisation des processus </a:t>
            </a:r>
            <a:r>
              <a:rPr lang="fr-FR" sz="1814" b="1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33" dirty="0"/>
              <a:t>Automatisation du processus de </a:t>
            </a:r>
            <a:r>
              <a:rPr lang="fr-FR" sz="1633" b="1" dirty="0">
                <a:solidFill>
                  <a:schemeClr val="accent1"/>
                </a:solidFill>
              </a:rPr>
              <a:t>création d’un porteur de carte dans l’abonnement de la PM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33" dirty="0"/>
              <a:t>Automatisation du processus de </a:t>
            </a:r>
            <a:r>
              <a:rPr lang="fr-FR" sz="1633" b="1" dirty="0">
                <a:solidFill>
                  <a:schemeClr val="accent1"/>
                </a:solidFill>
              </a:rPr>
              <a:t>mise en place d’une habilitation carte bancaire 3DS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33" dirty="0"/>
              <a:t>Automatisation et dématérialisation de </a:t>
            </a:r>
            <a:r>
              <a:rPr lang="fr-FR" sz="1633" b="1" dirty="0">
                <a:solidFill>
                  <a:schemeClr val="accent1"/>
                </a:solidFill>
              </a:rPr>
              <a:t>l’envoi du numéro utilisateur et des mots de passe</a:t>
            </a:r>
          </a:p>
          <a:p>
            <a:endParaRPr lang="fr-FR" sz="1633" dirty="0"/>
          </a:p>
        </p:txBody>
      </p:sp>
    </p:spTree>
    <p:extLst>
      <p:ext uri="{BB962C8B-B14F-4D97-AF65-F5344CB8AC3E}">
        <p14:creationId xmlns:p14="http://schemas.microsoft.com/office/powerpoint/2010/main" val="277809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Processus existant et processus cible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ce réservé du contenu 1"/>
          <p:cNvSpPr>
            <a:spLocks noGrp="1"/>
          </p:cNvSpPr>
          <p:nvPr>
            <p:ph type="body" sz="quarter" idx="12"/>
          </p:nvPr>
        </p:nvSpPr>
        <p:spPr>
          <a:xfrm>
            <a:off x="696173" y="971872"/>
            <a:ext cx="10272131" cy="384043"/>
          </a:xfrm>
        </p:spPr>
        <p:txBody>
          <a:bodyPr vert="horz" lIns="0" tIns="0" rIns="0" bIns="0" rtlCol="0">
            <a:normAutofit fontScale="85000" lnSpcReduction="10000"/>
          </a:bodyPr>
          <a:lstStyle/>
          <a:p>
            <a:r>
              <a:rPr lang="fr-FR" dirty="0">
                <a:solidFill>
                  <a:srgbClr val="C00000"/>
                </a:solidFill>
              </a:rPr>
              <a:t>Dans le cadre du projet, les processus métiers communautaires sont impactés.</a:t>
            </a:r>
            <a:endParaRPr lang="fr-FR" altLang="fr-FR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7A607D-BD1A-8E4C-4971-D2236A66F0A9}"/>
              </a:ext>
            </a:extLst>
          </p:cNvPr>
          <p:cNvSpPr txBox="1"/>
          <p:nvPr/>
        </p:nvSpPr>
        <p:spPr>
          <a:xfrm>
            <a:off x="9036718" y="3630354"/>
            <a:ext cx="3026161" cy="2665255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tIns="142728" bIns="190304" rtlCol="0">
            <a:spAutoFit/>
          </a:bodyPr>
          <a:lstStyle/>
          <a:p>
            <a:pPr defTabSz="1197852">
              <a:defRPr/>
            </a:pPr>
            <a:r>
              <a:rPr lang="fr-FR" sz="1376" b="1" dirty="0">
                <a:solidFill>
                  <a:srgbClr val="C00000"/>
                </a:solidFill>
                <a:latin typeface="Arial"/>
                <a:cs typeface="Arial"/>
              </a:rPr>
              <a:t>Automatiser</a:t>
            </a:r>
            <a:r>
              <a:rPr lang="fr-FR" sz="1376" dirty="0">
                <a:solidFill>
                  <a:srgbClr val="000000"/>
                </a:solidFill>
                <a:latin typeface="Arial"/>
                <a:cs typeface="Arial"/>
              </a:rPr>
              <a:t> la création de l’utilisateur et la mise en place d’une habilitation </a:t>
            </a:r>
            <a:r>
              <a:rPr lang="fr-FR" sz="1376" dirty="0">
                <a:solidFill>
                  <a:srgbClr val="C00000"/>
                </a:solidFill>
                <a:latin typeface="Arial"/>
                <a:cs typeface="Arial"/>
              </a:rPr>
              <a:t>« </a:t>
            </a:r>
            <a:r>
              <a:rPr lang="fr-FR" sz="1376" b="1" dirty="0">
                <a:solidFill>
                  <a:srgbClr val="C00000"/>
                </a:solidFill>
                <a:latin typeface="Arial"/>
                <a:cs typeface="Arial"/>
              </a:rPr>
              <a:t>carte bancaire 3DS </a:t>
            </a:r>
            <a:r>
              <a:rPr lang="fr-FR" sz="1376" dirty="0">
                <a:solidFill>
                  <a:srgbClr val="C00000"/>
                </a:solidFill>
                <a:latin typeface="Arial"/>
                <a:cs typeface="Arial"/>
              </a:rPr>
              <a:t>», </a:t>
            </a:r>
            <a:r>
              <a:rPr lang="fr-FR" sz="1376" dirty="0">
                <a:solidFill>
                  <a:srgbClr val="000000"/>
                </a:solidFill>
                <a:latin typeface="Arial"/>
                <a:cs typeface="Arial"/>
              </a:rPr>
              <a:t>dès la commande d’une carte business, afin d’équiper d’un mot de passe CE net les porteurs pour qu’ils </a:t>
            </a:r>
            <a:r>
              <a:rPr lang="fr-FR" sz="1376" dirty="0">
                <a:solidFill>
                  <a:schemeClr val="tx1"/>
                </a:solidFill>
                <a:latin typeface="Arial"/>
                <a:cs typeface="Arial"/>
              </a:rPr>
              <a:t>puissent</a:t>
            </a:r>
            <a:r>
              <a:rPr lang="fr-FR" sz="1376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fr-FR" sz="1376" b="1" dirty="0">
                <a:solidFill>
                  <a:srgbClr val="C00000"/>
                </a:solidFill>
                <a:latin typeface="Arial"/>
                <a:cs typeface="Arial"/>
              </a:rPr>
              <a:t>valider leurs paiements 3DS en OTP SMS renforcé (SMS + mot de passe CE net)</a:t>
            </a:r>
            <a:r>
              <a:rPr lang="fr-FR" sz="1376" b="1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fr-FR" sz="1376" dirty="0">
                <a:solidFill>
                  <a:srgbClr val="000000"/>
                </a:solidFill>
                <a:latin typeface="Arial"/>
                <a:cs typeface="Arial"/>
              </a:rPr>
              <a:t>voire s’enrôler à </a:t>
            </a:r>
            <a:r>
              <a:rPr lang="fr-FR" sz="1376" b="1" dirty="0">
                <a:solidFill>
                  <a:srgbClr val="C00000"/>
                </a:solidFill>
                <a:latin typeface="Arial"/>
                <a:cs typeface="Arial"/>
              </a:rPr>
              <a:t>Sécur’Pass PRO sur CE net.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A554F6-8974-9F2C-7B86-D2E771660DD4}"/>
              </a:ext>
            </a:extLst>
          </p:cNvPr>
          <p:cNvSpPr txBox="1"/>
          <p:nvPr/>
        </p:nvSpPr>
        <p:spPr>
          <a:xfrm>
            <a:off x="199240" y="1893596"/>
            <a:ext cx="2517102" cy="26172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tIns="142728" bIns="142728" rtlCol="0">
            <a:spAutoFit/>
          </a:bodyPr>
          <a:lstStyle/>
          <a:p>
            <a:pPr defTabSz="1197852">
              <a:defRPr/>
            </a:pPr>
            <a:r>
              <a:rPr lang="fr-FR" sz="1376" dirty="0">
                <a:solidFill>
                  <a:srgbClr val="000000"/>
                </a:solidFill>
                <a:latin typeface="Arial"/>
                <a:cs typeface="Arial"/>
              </a:rPr>
              <a:t>Aujourd’hui le conseiller doit poser l’habilitation </a:t>
            </a:r>
            <a:r>
              <a:rPr lang="fr-FR" sz="1376" dirty="0">
                <a:solidFill>
                  <a:schemeClr val="tx1"/>
                </a:solidFill>
                <a:latin typeface="Arial"/>
                <a:cs typeface="Arial"/>
              </a:rPr>
              <a:t>« </a:t>
            </a:r>
            <a:r>
              <a:rPr lang="fr-FR" sz="1376" b="1" dirty="0">
                <a:solidFill>
                  <a:schemeClr val="tx1"/>
                </a:solidFill>
                <a:latin typeface="Arial"/>
                <a:cs typeface="Arial"/>
              </a:rPr>
              <a:t>carte bancaire 3DS </a:t>
            </a:r>
            <a:r>
              <a:rPr lang="fr-FR" sz="1376" dirty="0">
                <a:solidFill>
                  <a:schemeClr val="tx1"/>
                </a:solidFill>
                <a:latin typeface="Arial"/>
                <a:cs typeface="Arial"/>
              </a:rPr>
              <a:t>»</a:t>
            </a:r>
            <a:r>
              <a:rPr lang="fr-FR" sz="1376" dirty="0">
                <a:solidFill>
                  <a:srgbClr val="000000"/>
                </a:solidFill>
                <a:latin typeface="Arial"/>
                <a:cs typeface="Arial"/>
              </a:rPr>
              <a:t> à chaque </a:t>
            </a:r>
            <a:r>
              <a:rPr lang="fr-FR" sz="1376" b="1" dirty="0">
                <a:solidFill>
                  <a:schemeClr val="tx1"/>
                </a:solidFill>
                <a:latin typeface="Arial"/>
                <a:cs typeface="Arial"/>
              </a:rPr>
              <a:t>porteur éligible </a:t>
            </a:r>
            <a:r>
              <a:rPr lang="fr-FR" sz="1376" dirty="0">
                <a:solidFill>
                  <a:schemeClr val="tx1"/>
                </a:solidFill>
                <a:latin typeface="Arial"/>
                <a:cs typeface="Arial"/>
              </a:rPr>
              <a:t>(</a:t>
            </a:r>
            <a:r>
              <a:rPr lang="fr-FR" sz="1376" dirty="0">
                <a:solidFill>
                  <a:srgbClr val="000000"/>
                </a:solidFill>
                <a:latin typeface="Arial"/>
                <a:cs typeface="Arial"/>
              </a:rPr>
              <a:t>admin + porteurs de carte) pour lui donner un </a:t>
            </a:r>
            <a:r>
              <a:rPr lang="fr-FR" sz="1376" b="1" dirty="0">
                <a:solidFill>
                  <a:schemeClr val="tx1"/>
                </a:solidFill>
                <a:latin typeface="Arial"/>
                <a:cs typeface="Arial"/>
              </a:rPr>
              <a:t>mot de passe </a:t>
            </a:r>
            <a:r>
              <a:rPr lang="fr-FR" sz="1376" dirty="0">
                <a:solidFill>
                  <a:srgbClr val="000000"/>
                </a:solidFill>
                <a:latin typeface="Arial"/>
                <a:cs typeface="Arial"/>
              </a:rPr>
              <a:t>et ainsi lui permettre de réaliser des paiements en ligne par carte. </a:t>
            </a:r>
          </a:p>
          <a:p>
            <a:pPr defTabSz="1197852">
              <a:defRPr/>
            </a:pPr>
            <a:r>
              <a:rPr lang="fr-FR" sz="1376" dirty="0">
                <a:solidFill>
                  <a:srgbClr val="000000"/>
                </a:solidFill>
                <a:latin typeface="Arial"/>
                <a:cs typeface="Arial"/>
              </a:rPr>
              <a:t>L’action s’opère depuis le poste conseiller (MYWAY).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43D0AF-C9EC-3BC5-6829-CF89E66F02C4}"/>
              </a:ext>
            </a:extLst>
          </p:cNvPr>
          <p:cNvGrpSpPr/>
          <p:nvPr/>
        </p:nvGrpSpPr>
        <p:grpSpPr>
          <a:xfrm>
            <a:off x="2630000" y="1352469"/>
            <a:ext cx="6331459" cy="3663466"/>
            <a:chOff x="209321" y="1280197"/>
            <a:chExt cx="4790912" cy="277208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3A0B8E-01E1-8A22-7CA6-F283F4817D52}"/>
                </a:ext>
              </a:extLst>
            </p:cNvPr>
            <p:cNvSpPr/>
            <p:nvPr/>
          </p:nvSpPr>
          <p:spPr>
            <a:xfrm>
              <a:off x="1381377" y="2122763"/>
              <a:ext cx="1936276" cy="785839"/>
            </a:xfrm>
            <a:prstGeom prst="roundRect">
              <a:avLst>
                <a:gd name="adj" fmla="val 29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7852">
                <a:defRPr/>
              </a:pPr>
              <a:r>
                <a:rPr lang="fr-FR" sz="1834" dirty="0">
                  <a:solidFill>
                    <a:srgbClr val="FFFFFF"/>
                  </a:solidFill>
                  <a:latin typeface="Arial"/>
                </a:rPr>
                <a:t>Personne Morale</a:t>
              </a:r>
            </a:p>
            <a:p>
              <a:pPr algn="ctr" defTabSz="1197852">
                <a:defRPr/>
              </a:pPr>
              <a:r>
                <a:rPr lang="fr-FR" sz="1376" dirty="0">
                  <a:solidFill>
                    <a:srgbClr val="FF0000"/>
                  </a:solidFill>
                  <a:latin typeface="Arial"/>
                </a:rPr>
                <a:t>Avec abonnement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531E4E8-0092-24EF-B68E-8A00D415E1A1}"/>
                </a:ext>
              </a:extLst>
            </p:cNvPr>
            <p:cNvSpPr/>
            <p:nvPr/>
          </p:nvSpPr>
          <p:spPr>
            <a:xfrm>
              <a:off x="2095096" y="2794064"/>
              <a:ext cx="2283903" cy="999207"/>
            </a:xfrm>
            <a:prstGeom prst="roundRect">
              <a:avLst>
                <a:gd name="adj" fmla="val 2963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7852">
                <a:defRPr/>
              </a:pPr>
              <a:r>
                <a:rPr lang="fr-FR" sz="1834" dirty="0">
                  <a:solidFill>
                    <a:srgbClr val="FFFFFF"/>
                  </a:solidFill>
                  <a:latin typeface="Arial"/>
                </a:rPr>
                <a:t>Administrateur ou représentant légal</a:t>
              </a:r>
            </a:p>
            <a:p>
              <a:pPr algn="ctr" defTabSz="1197852">
                <a:defRPr/>
              </a:pPr>
              <a:r>
                <a:rPr lang="fr-FR" sz="917" dirty="0">
                  <a:solidFill>
                    <a:srgbClr val="FFFFFF"/>
                  </a:solidFill>
                  <a:latin typeface="Arial"/>
                </a:rPr>
                <a:t>Personne physique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94691B5-AF05-9AC4-B85C-B82D04F04668}"/>
                </a:ext>
              </a:extLst>
            </p:cNvPr>
            <p:cNvSpPr/>
            <p:nvPr/>
          </p:nvSpPr>
          <p:spPr>
            <a:xfrm>
              <a:off x="3858282" y="3645615"/>
              <a:ext cx="1141951" cy="406668"/>
            </a:xfrm>
            <a:prstGeom prst="roundRect">
              <a:avLst>
                <a:gd name="adj" fmla="val 296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7852">
                <a:defRPr/>
              </a:pPr>
              <a:r>
                <a:rPr lang="fr-FR" sz="1573" dirty="0">
                  <a:solidFill>
                    <a:srgbClr val="FFFFFF"/>
                  </a:solidFill>
                  <a:latin typeface="Arial"/>
                </a:rPr>
                <a:t>Porteur 3</a:t>
              </a:r>
            </a:p>
            <a:p>
              <a:pPr algn="ctr" defTabSz="1197852">
                <a:defRPr/>
              </a:pPr>
              <a:r>
                <a:rPr lang="fr-FR" sz="793" i="1" dirty="0">
                  <a:solidFill>
                    <a:srgbClr val="FFFFFF"/>
                  </a:solidFill>
                  <a:latin typeface="Arial"/>
                </a:rPr>
                <a:t>Personne physique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6BDF1E-76FF-7F8E-67CD-3F7DAED00B75}"/>
                </a:ext>
              </a:extLst>
            </p:cNvPr>
            <p:cNvSpPr/>
            <p:nvPr/>
          </p:nvSpPr>
          <p:spPr>
            <a:xfrm>
              <a:off x="1270211" y="3645615"/>
              <a:ext cx="1141951" cy="406668"/>
            </a:xfrm>
            <a:prstGeom prst="roundRect">
              <a:avLst>
                <a:gd name="adj" fmla="val 296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7852">
                <a:defRPr/>
              </a:pPr>
              <a:r>
                <a:rPr lang="fr-FR" sz="1573" dirty="0">
                  <a:solidFill>
                    <a:srgbClr val="FFFFFF"/>
                  </a:solidFill>
                  <a:latin typeface="Arial"/>
                </a:rPr>
                <a:t>Porteur 1</a:t>
              </a:r>
            </a:p>
            <a:p>
              <a:pPr algn="ctr" defTabSz="1197852">
                <a:defRPr/>
              </a:pPr>
              <a:r>
                <a:rPr lang="fr-FR" sz="787" i="1" dirty="0">
                  <a:solidFill>
                    <a:srgbClr val="FFFFFF"/>
                  </a:solidFill>
                  <a:latin typeface="Arial"/>
                </a:rPr>
                <a:t>Personne physique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AF38505-B0D8-018C-F8FC-9B07FE577C69}"/>
                </a:ext>
              </a:extLst>
            </p:cNvPr>
            <p:cNvSpPr/>
            <p:nvPr/>
          </p:nvSpPr>
          <p:spPr>
            <a:xfrm>
              <a:off x="2564247" y="3645615"/>
              <a:ext cx="1141951" cy="406668"/>
            </a:xfrm>
            <a:prstGeom prst="roundRect">
              <a:avLst>
                <a:gd name="adj" fmla="val 296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7852">
                <a:defRPr/>
              </a:pPr>
              <a:r>
                <a:rPr lang="fr-FR" sz="1573" dirty="0">
                  <a:solidFill>
                    <a:srgbClr val="FFFFFF"/>
                  </a:solidFill>
                  <a:latin typeface="Arial"/>
                </a:rPr>
                <a:t>Porteur 2</a:t>
              </a:r>
            </a:p>
            <a:p>
              <a:pPr algn="ctr" defTabSz="1197852">
                <a:defRPr/>
              </a:pPr>
              <a:r>
                <a:rPr lang="fr-FR" sz="793" i="1" dirty="0">
                  <a:solidFill>
                    <a:srgbClr val="FFFFFF"/>
                  </a:solidFill>
                  <a:latin typeface="Arial"/>
                </a:rPr>
                <a:t>Personne physique</a:t>
              </a:r>
            </a:p>
          </p:txBody>
        </p:sp>
        <p:grpSp>
          <p:nvGrpSpPr>
            <p:cNvPr id="1039" name="Groupe 1038">
              <a:extLst>
                <a:ext uri="{FF2B5EF4-FFF2-40B4-BE49-F238E27FC236}">
                  <a16:creationId xmlns:a16="http://schemas.microsoft.com/office/drawing/2014/main" id="{4FFD7F43-E4EE-93ED-D985-2159DA7B00A4}"/>
                </a:ext>
              </a:extLst>
            </p:cNvPr>
            <p:cNvGrpSpPr/>
            <p:nvPr/>
          </p:nvGrpSpPr>
          <p:grpSpPr>
            <a:xfrm>
              <a:off x="1780400" y="1280197"/>
              <a:ext cx="657713" cy="539703"/>
              <a:chOff x="760413" y="2370138"/>
              <a:chExt cx="663575" cy="544513"/>
            </a:xfrm>
          </p:grpSpPr>
          <p:sp>
            <p:nvSpPr>
              <p:cNvPr id="1040" name="Freeform 195">
                <a:extLst>
                  <a:ext uri="{FF2B5EF4-FFF2-40B4-BE49-F238E27FC236}">
                    <a16:creationId xmlns:a16="http://schemas.microsoft.com/office/drawing/2014/main" id="{6615ABA5-E470-269B-6D47-050D8D31C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988" y="2455863"/>
                <a:ext cx="342900" cy="455613"/>
              </a:xfrm>
              <a:custGeom>
                <a:avLst/>
                <a:gdLst>
                  <a:gd name="T0" fmla="*/ 0 w 216"/>
                  <a:gd name="T1" fmla="*/ 287 h 287"/>
                  <a:gd name="T2" fmla="*/ 0 w 216"/>
                  <a:gd name="T3" fmla="*/ 0 h 287"/>
                  <a:gd name="T4" fmla="*/ 216 w 216"/>
                  <a:gd name="T5" fmla="*/ 0 h 287"/>
                  <a:gd name="T6" fmla="*/ 216 w 216"/>
                  <a:gd name="T7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" h="287">
                    <a:moveTo>
                      <a:pt x="0" y="287"/>
                    </a:moveTo>
                    <a:lnTo>
                      <a:pt x="0" y="0"/>
                    </a:lnTo>
                    <a:lnTo>
                      <a:pt x="216" y="0"/>
                    </a:lnTo>
                    <a:lnTo>
                      <a:pt x="216" y="287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1" name="Rectangle 196">
                <a:extLst>
                  <a:ext uri="{FF2B5EF4-FFF2-40B4-BE49-F238E27FC236}">
                    <a16:creationId xmlns:a16="http://schemas.microsoft.com/office/drawing/2014/main" id="{1B5D64B7-B692-0339-75CA-1CADCADF3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7913" y="2417763"/>
                <a:ext cx="273050" cy="34925"/>
              </a:xfrm>
              <a:prstGeom prst="rect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2" name="Line 197">
                <a:extLst>
                  <a:ext uri="{FF2B5EF4-FFF2-40B4-BE49-F238E27FC236}">
                    <a16:creationId xmlns:a16="http://schemas.microsoft.com/office/drawing/2014/main" id="{E44F9E19-BEA7-8134-418F-325B02B115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3338" y="2370138"/>
                <a:ext cx="0" cy="4762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3" name="Line 198">
                <a:extLst>
                  <a:ext uri="{FF2B5EF4-FFF2-40B4-BE49-F238E27FC236}">
                    <a16:creationId xmlns:a16="http://schemas.microsoft.com/office/drawing/2014/main" id="{AD2974B1-BB63-FCBE-1722-CAFD64EEE5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2988" y="2571751"/>
                <a:ext cx="303213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4" name="Line 199">
                <a:extLst>
                  <a:ext uri="{FF2B5EF4-FFF2-40B4-BE49-F238E27FC236}">
                    <a16:creationId xmlns:a16="http://schemas.microsoft.com/office/drawing/2014/main" id="{37EDE688-6B87-F33C-DD1D-0E7C93271A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6163" y="2684463"/>
                <a:ext cx="339725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5" name="Line 200">
                <a:extLst>
                  <a:ext uri="{FF2B5EF4-FFF2-40B4-BE49-F238E27FC236}">
                    <a16:creationId xmlns:a16="http://schemas.microsoft.com/office/drawing/2014/main" id="{185E33AA-6BE5-B674-B27A-308C12D907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6163" y="2798763"/>
                <a:ext cx="301625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6" name="Line 201">
                <a:extLst>
                  <a:ext uri="{FF2B5EF4-FFF2-40B4-BE49-F238E27FC236}">
                    <a16:creationId xmlns:a16="http://schemas.microsoft.com/office/drawing/2014/main" id="{C5CC2A34-1521-5AFE-361C-18294B1C7D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0163" y="2457451"/>
                <a:ext cx="0" cy="11112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7" name="Line 202">
                <a:extLst>
                  <a:ext uri="{FF2B5EF4-FFF2-40B4-BE49-F238E27FC236}">
                    <a16:creationId xmlns:a16="http://schemas.microsoft.com/office/drawing/2014/main" id="{1AB23A6D-690C-8A2C-EC87-26BFC20812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0163" y="2608263"/>
                <a:ext cx="0" cy="300038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8" name="Line 203">
                <a:extLst>
                  <a:ext uri="{FF2B5EF4-FFF2-40B4-BE49-F238E27FC236}">
                    <a16:creationId xmlns:a16="http://schemas.microsoft.com/office/drawing/2014/main" id="{EFCAB2BE-8FDD-C7E8-E4FF-D2759A11AB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6026" y="2457451"/>
                <a:ext cx="0" cy="223838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49" name="Line 204">
                <a:extLst>
                  <a:ext uri="{FF2B5EF4-FFF2-40B4-BE49-F238E27FC236}">
                    <a16:creationId xmlns:a16="http://schemas.microsoft.com/office/drawing/2014/main" id="{48FEF47A-B3FE-95C9-B449-C849DC3459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16026" y="2720976"/>
                <a:ext cx="0" cy="18732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0" name="Line 206">
                <a:extLst>
                  <a:ext uri="{FF2B5EF4-FFF2-40B4-BE49-F238E27FC236}">
                    <a16:creationId xmlns:a16="http://schemas.microsoft.com/office/drawing/2014/main" id="{2D848B70-B875-4DAA-A4D1-469F10E85F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30300" y="2835276"/>
                <a:ext cx="0" cy="7302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1" name="Line 207">
                <a:extLst>
                  <a:ext uri="{FF2B5EF4-FFF2-40B4-BE49-F238E27FC236}">
                    <a16:creationId xmlns:a16="http://schemas.microsoft.com/office/drawing/2014/main" id="{685D1049-FFEB-EB6C-8525-9CC24DDE02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28713" y="2611438"/>
                <a:ext cx="0" cy="18732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2" name="Line 208">
                <a:extLst>
                  <a:ext uri="{FF2B5EF4-FFF2-40B4-BE49-F238E27FC236}">
                    <a16:creationId xmlns:a16="http://schemas.microsoft.com/office/drawing/2014/main" id="{9A8DCAAD-AB7A-B4CC-E217-89D09348C5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33475" y="2463801"/>
                <a:ext cx="0" cy="10477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3" name="Line 209">
                <a:extLst>
                  <a:ext uri="{FF2B5EF4-FFF2-40B4-BE49-F238E27FC236}">
                    <a16:creationId xmlns:a16="http://schemas.microsoft.com/office/drawing/2014/main" id="{81911AAA-1411-61EF-2FDA-289FDFD8FB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60413" y="2914651"/>
                <a:ext cx="663575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4" name="Freeform 210">
                <a:extLst>
                  <a:ext uri="{FF2B5EF4-FFF2-40B4-BE49-F238E27FC236}">
                    <a16:creationId xmlns:a16="http://schemas.microsoft.com/office/drawing/2014/main" id="{5711CC4E-47E9-E48D-DE18-32667DB59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913" y="2574926"/>
                <a:ext cx="171450" cy="339725"/>
              </a:xfrm>
              <a:custGeom>
                <a:avLst/>
                <a:gdLst>
                  <a:gd name="T0" fmla="*/ 0 w 108"/>
                  <a:gd name="T1" fmla="*/ 214 h 214"/>
                  <a:gd name="T2" fmla="*/ 0 w 108"/>
                  <a:gd name="T3" fmla="*/ 0 h 214"/>
                  <a:gd name="T4" fmla="*/ 108 w 108"/>
                  <a:gd name="T5" fmla="*/ 0 h 214"/>
                  <a:gd name="T6" fmla="*/ 108 w 108"/>
                  <a:gd name="T7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14">
                    <a:moveTo>
                      <a:pt x="0" y="214"/>
                    </a:moveTo>
                    <a:lnTo>
                      <a:pt x="0" y="0"/>
                    </a:lnTo>
                    <a:lnTo>
                      <a:pt x="108" y="0"/>
                    </a:lnTo>
                    <a:lnTo>
                      <a:pt x="108" y="214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5" name="Line 211">
                <a:extLst>
                  <a:ext uri="{FF2B5EF4-FFF2-40B4-BE49-F238E27FC236}">
                    <a16:creationId xmlns:a16="http://schemas.microsoft.com/office/drawing/2014/main" id="{FC1AD564-DAAC-00B9-80FC-F4999A2C3D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5363" y="2625726"/>
                <a:ext cx="46038" cy="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6" name="Line 212">
                <a:extLst>
                  <a:ext uri="{FF2B5EF4-FFF2-40B4-BE49-F238E27FC236}">
                    <a16:creationId xmlns:a16="http://schemas.microsoft.com/office/drawing/2014/main" id="{3985331B-C062-D499-EAFB-0B47A45000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68363" y="2616201"/>
                <a:ext cx="0" cy="252413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7" name="Line 213">
                <a:extLst>
                  <a:ext uri="{FF2B5EF4-FFF2-40B4-BE49-F238E27FC236}">
                    <a16:creationId xmlns:a16="http://schemas.microsoft.com/office/drawing/2014/main" id="{2F3723DC-C8C3-8394-3744-97AFF066CB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08050" y="2616201"/>
                <a:ext cx="0" cy="252413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8" name="Line 214">
                <a:extLst>
                  <a:ext uri="{FF2B5EF4-FFF2-40B4-BE49-F238E27FC236}">
                    <a16:creationId xmlns:a16="http://schemas.microsoft.com/office/drawing/2014/main" id="{2997625D-3F0C-6131-3017-C66A740DA7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7738" y="2616201"/>
                <a:ext cx="0" cy="18732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59" name="Freeform 215">
                <a:extLst>
                  <a:ext uri="{FF2B5EF4-FFF2-40B4-BE49-F238E27FC236}">
                    <a16:creationId xmlns:a16="http://schemas.microsoft.com/office/drawing/2014/main" id="{AA732ECE-C196-D9E5-9221-2DE73613B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900" y="2557463"/>
                <a:ext cx="88900" cy="19050"/>
              </a:xfrm>
              <a:custGeom>
                <a:avLst/>
                <a:gdLst>
                  <a:gd name="T0" fmla="*/ 0 w 56"/>
                  <a:gd name="T1" fmla="*/ 12 h 12"/>
                  <a:gd name="T2" fmla="*/ 0 w 56"/>
                  <a:gd name="T3" fmla="*/ 0 h 12"/>
                  <a:gd name="T4" fmla="*/ 56 w 56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12">
                    <a:moveTo>
                      <a:pt x="0" y="12"/>
                    </a:moveTo>
                    <a:lnTo>
                      <a:pt x="0" y="0"/>
                    </a:lnTo>
                    <a:lnTo>
                      <a:pt x="56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60" name="Line 216">
                <a:extLst>
                  <a:ext uri="{FF2B5EF4-FFF2-40B4-BE49-F238E27FC236}">
                    <a16:creationId xmlns:a16="http://schemas.microsoft.com/office/drawing/2014/main" id="{E4A14C65-77BB-A610-9CD4-E37FACCC8F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800" y="2478088"/>
                <a:ext cx="36513" cy="5397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61" name="Line 217">
                <a:extLst>
                  <a:ext uri="{FF2B5EF4-FFF2-40B4-BE49-F238E27FC236}">
                    <a16:creationId xmlns:a16="http://schemas.microsoft.com/office/drawing/2014/main" id="{C0B37F72-67F5-6191-50BD-281D02AF4A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563" y="2608263"/>
                <a:ext cx="36513" cy="50800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62" name="Line 218">
                <a:extLst>
                  <a:ext uri="{FF2B5EF4-FFF2-40B4-BE49-F238E27FC236}">
                    <a16:creationId xmlns:a16="http://schemas.microsoft.com/office/drawing/2014/main" id="{95294902-02AF-CC05-D176-7BCC7DA04C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4113" y="2828926"/>
                <a:ext cx="36513" cy="53975"/>
              </a:xfrm>
              <a:prstGeom prst="line">
                <a:avLst/>
              </a:pr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</p:grpSp>
        <p:sp>
          <p:nvSpPr>
            <p:cNvPr id="1064" name="ZoneTexte 1063">
              <a:extLst>
                <a:ext uri="{FF2B5EF4-FFF2-40B4-BE49-F238E27FC236}">
                  <a16:creationId xmlns:a16="http://schemas.microsoft.com/office/drawing/2014/main" id="{FAD23C36-4771-20CB-99BF-53E6C7EF7906}"/>
                </a:ext>
              </a:extLst>
            </p:cNvPr>
            <p:cNvSpPr txBox="1"/>
            <p:nvPr/>
          </p:nvSpPr>
          <p:spPr>
            <a:xfrm>
              <a:off x="1658427" y="1817102"/>
              <a:ext cx="1051884" cy="283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97852">
                <a:defRPr/>
              </a:pPr>
              <a:r>
                <a:rPr lang="fr-FR" sz="1834" dirty="0"/>
                <a:t>Société PM</a:t>
              </a:r>
            </a:p>
          </p:txBody>
        </p:sp>
        <p:grpSp>
          <p:nvGrpSpPr>
            <p:cNvPr id="1071" name="Groupe 1070">
              <a:extLst>
                <a:ext uri="{FF2B5EF4-FFF2-40B4-BE49-F238E27FC236}">
                  <a16:creationId xmlns:a16="http://schemas.microsoft.com/office/drawing/2014/main" id="{2DD94D09-8EAB-C8A5-DBE6-6BE393B8B98D}"/>
                </a:ext>
              </a:extLst>
            </p:cNvPr>
            <p:cNvGrpSpPr/>
            <p:nvPr/>
          </p:nvGrpSpPr>
          <p:grpSpPr>
            <a:xfrm>
              <a:off x="323128" y="2284776"/>
              <a:ext cx="558587" cy="519249"/>
              <a:chOff x="2709863" y="4124325"/>
              <a:chExt cx="563563" cy="523875"/>
            </a:xfrm>
          </p:grpSpPr>
          <p:sp>
            <p:nvSpPr>
              <p:cNvPr id="1072" name="Freeform 389">
                <a:extLst>
                  <a:ext uri="{FF2B5EF4-FFF2-40B4-BE49-F238E27FC236}">
                    <a16:creationId xmlns:a16="http://schemas.microsoft.com/office/drawing/2014/main" id="{6CF50BAE-50DD-4438-C795-69EE73FBA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951" y="4267200"/>
                <a:ext cx="98425" cy="103187"/>
              </a:xfrm>
              <a:custGeom>
                <a:avLst/>
                <a:gdLst>
                  <a:gd name="T0" fmla="*/ 2 w 31"/>
                  <a:gd name="T1" fmla="*/ 8 h 32"/>
                  <a:gd name="T2" fmla="*/ 0 w 31"/>
                  <a:gd name="T3" fmla="*/ 15 h 32"/>
                  <a:gd name="T4" fmla="*/ 16 w 31"/>
                  <a:gd name="T5" fmla="*/ 32 h 32"/>
                  <a:gd name="T6" fmla="*/ 31 w 31"/>
                  <a:gd name="T7" fmla="*/ 15 h 32"/>
                  <a:gd name="T8" fmla="*/ 31 w 31"/>
                  <a:gd name="T9" fmla="*/ 12 h 32"/>
                  <a:gd name="T10" fmla="*/ 10 w 31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2">
                    <a:moveTo>
                      <a:pt x="2" y="8"/>
                    </a:moveTo>
                    <a:cubicBezTo>
                      <a:pt x="1" y="10"/>
                      <a:pt x="0" y="12"/>
                      <a:pt x="0" y="15"/>
                    </a:cubicBezTo>
                    <a:cubicBezTo>
                      <a:pt x="0" y="24"/>
                      <a:pt x="7" y="32"/>
                      <a:pt x="16" y="32"/>
                    </a:cubicBezTo>
                    <a:cubicBezTo>
                      <a:pt x="24" y="32"/>
                      <a:pt x="31" y="24"/>
                      <a:pt x="31" y="15"/>
                    </a:cubicBezTo>
                    <a:cubicBezTo>
                      <a:pt x="31" y="14"/>
                      <a:pt x="31" y="13"/>
                      <a:pt x="31" y="12"/>
                    </a:cubicBezTo>
                    <a:cubicBezTo>
                      <a:pt x="31" y="12"/>
                      <a:pt x="21" y="13"/>
                      <a:pt x="1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73" name="Line 390">
                <a:extLst>
                  <a:ext uri="{FF2B5EF4-FFF2-40B4-BE49-F238E27FC236}">
                    <a16:creationId xmlns:a16="http://schemas.microsoft.com/office/drawing/2014/main" id="{64CE3ACF-C77F-A7C2-5E36-7B75192D3D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7351" y="4303713"/>
                <a:ext cx="0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74" name="Line 391">
                <a:extLst>
                  <a:ext uri="{FF2B5EF4-FFF2-40B4-BE49-F238E27FC236}">
                    <a16:creationId xmlns:a16="http://schemas.microsoft.com/office/drawing/2014/main" id="{34790480-6351-EA75-243A-3CB285E7F2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4976" y="4306888"/>
                <a:ext cx="0" cy="635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75" name="Freeform 392">
                <a:extLst>
                  <a:ext uri="{FF2B5EF4-FFF2-40B4-BE49-F238E27FC236}">
                    <a16:creationId xmlns:a16="http://schemas.microsoft.com/office/drawing/2014/main" id="{83FA054B-B4DD-A981-7DA7-C10754F26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3226" y="4344988"/>
                <a:ext cx="19050" cy="6350"/>
              </a:xfrm>
              <a:custGeom>
                <a:avLst/>
                <a:gdLst>
                  <a:gd name="T0" fmla="*/ 6 w 6"/>
                  <a:gd name="T1" fmla="*/ 0 h 2"/>
                  <a:gd name="T2" fmla="*/ 0 w 6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cubicBezTo>
                      <a:pt x="5" y="2"/>
                      <a:pt x="2" y="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76" name="Line 393">
                <a:extLst>
                  <a:ext uri="{FF2B5EF4-FFF2-40B4-BE49-F238E27FC236}">
                    <a16:creationId xmlns:a16="http://schemas.microsoft.com/office/drawing/2014/main" id="{839025C9-68D5-BB20-BEC5-8E891C00DA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82888" y="4557713"/>
                <a:ext cx="296863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77" name="Line 394">
                <a:extLst>
                  <a:ext uri="{FF2B5EF4-FFF2-40B4-BE49-F238E27FC236}">
                    <a16:creationId xmlns:a16="http://schemas.microsoft.com/office/drawing/2014/main" id="{08F67934-7E27-3F3B-8F6B-B1359CC84B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32088" y="4557713"/>
                <a:ext cx="190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78" name="Freeform 395">
                <a:extLst>
                  <a:ext uri="{FF2B5EF4-FFF2-40B4-BE49-F238E27FC236}">
                    <a16:creationId xmlns:a16="http://schemas.microsoft.com/office/drawing/2014/main" id="{78054591-4FC4-9CBD-A23D-E6A9AC341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7026" y="4216400"/>
                <a:ext cx="168275" cy="169862"/>
              </a:xfrm>
              <a:custGeom>
                <a:avLst/>
                <a:gdLst>
                  <a:gd name="T0" fmla="*/ 13 w 53"/>
                  <a:gd name="T1" fmla="*/ 50 h 53"/>
                  <a:gd name="T2" fmla="*/ 9 w 53"/>
                  <a:gd name="T3" fmla="*/ 44 h 53"/>
                  <a:gd name="T4" fmla="*/ 1 w 53"/>
                  <a:gd name="T5" fmla="*/ 32 h 53"/>
                  <a:gd name="T6" fmla="*/ 9 w 53"/>
                  <a:gd name="T7" fmla="*/ 17 h 53"/>
                  <a:gd name="T8" fmla="*/ 19 w 53"/>
                  <a:gd name="T9" fmla="*/ 7 h 53"/>
                  <a:gd name="T10" fmla="*/ 36 w 53"/>
                  <a:gd name="T11" fmla="*/ 4 h 53"/>
                  <a:gd name="T12" fmla="*/ 45 w 53"/>
                  <a:gd name="T13" fmla="*/ 19 h 53"/>
                  <a:gd name="T14" fmla="*/ 53 w 53"/>
                  <a:gd name="T15" fmla="*/ 32 h 53"/>
                  <a:gd name="T16" fmla="*/ 44 w 53"/>
                  <a:gd name="T17" fmla="*/ 44 h 53"/>
                  <a:gd name="T18" fmla="*/ 36 w 53"/>
                  <a:gd name="T1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3">
                    <a:moveTo>
                      <a:pt x="13" y="50"/>
                    </a:moveTo>
                    <a:cubicBezTo>
                      <a:pt x="10" y="47"/>
                      <a:pt x="9" y="44"/>
                      <a:pt x="9" y="44"/>
                    </a:cubicBezTo>
                    <a:cubicBezTo>
                      <a:pt x="9" y="44"/>
                      <a:pt x="0" y="40"/>
                      <a:pt x="1" y="32"/>
                    </a:cubicBezTo>
                    <a:cubicBezTo>
                      <a:pt x="2" y="23"/>
                      <a:pt x="8" y="23"/>
                      <a:pt x="9" y="17"/>
                    </a:cubicBezTo>
                    <a:cubicBezTo>
                      <a:pt x="9" y="10"/>
                      <a:pt x="14" y="7"/>
                      <a:pt x="19" y="7"/>
                    </a:cubicBezTo>
                    <a:cubicBezTo>
                      <a:pt x="19" y="7"/>
                      <a:pt x="25" y="0"/>
                      <a:pt x="36" y="4"/>
                    </a:cubicBezTo>
                    <a:cubicBezTo>
                      <a:pt x="47" y="9"/>
                      <a:pt x="45" y="19"/>
                      <a:pt x="45" y="19"/>
                    </a:cubicBezTo>
                    <a:cubicBezTo>
                      <a:pt x="45" y="19"/>
                      <a:pt x="53" y="23"/>
                      <a:pt x="53" y="32"/>
                    </a:cubicBezTo>
                    <a:cubicBezTo>
                      <a:pt x="53" y="42"/>
                      <a:pt x="44" y="44"/>
                      <a:pt x="44" y="44"/>
                    </a:cubicBezTo>
                    <a:cubicBezTo>
                      <a:pt x="44" y="44"/>
                      <a:pt x="43" y="52"/>
                      <a:pt x="36" y="5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79" name="Freeform 396">
                <a:extLst>
                  <a:ext uri="{FF2B5EF4-FFF2-40B4-BE49-F238E27FC236}">
                    <a16:creationId xmlns:a16="http://schemas.microsoft.com/office/drawing/2014/main" id="{35F1CDA7-CA48-8FA0-FB60-959DFC964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1826" y="4414838"/>
                <a:ext cx="101600" cy="98425"/>
              </a:xfrm>
              <a:custGeom>
                <a:avLst/>
                <a:gdLst>
                  <a:gd name="T0" fmla="*/ 32 w 32"/>
                  <a:gd name="T1" fmla="*/ 31 h 31"/>
                  <a:gd name="T2" fmla="*/ 32 w 32"/>
                  <a:gd name="T3" fmla="*/ 15 h 31"/>
                  <a:gd name="T4" fmla="*/ 11 w 32"/>
                  <a:gd name="T5" fmla="*/ 1 h 31"/>
                  <a:gd name="T6" fmla="*/ 0 w 32"/>
                  <a:gd name="T7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31">
                    <a:moveTo>
                      <a:pt x="32" y="31"/>
                    </a:moveTo>
                    <a:cubicBezTo>
                      <a:pt x="32" y="25"/>
                      <a:pt x="32" y="20"/>
                      <a:pt x="32" y="15"/>
                    </a:cubicBezTo>
                    <a:cubicBezTo>
                      <a:pt x="32" y="0"/>
                      <a:pt x="11" y="1"/>
                      <a:pt x="11" y="1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0" name="Freeform 400">
                <a:extLst>
                  <a:ext uri="{FF2B5EF4-FFF2-40B4-BE49-F238E27FC236}">
                    <a16:creationId xmlns:a16="http://schemas.microsoft.com/office/drawing/2014/main" id="{14583FAB-E439-9330-0D6D-489A42B6C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3401" y="4392613"/>
                <a:ext cx="88900" cy="220662"/>
              </a:xfrm>
              <a:custGeom>
                <a:avLst/>
                <a:gdLst>
                  <a:gd name="T0" fmla="*/ 28 w 28"/>
                  <a:gd name="T1" fmla="*/ 0 h 69"/>
                  <a:gd name="T2" fmla="*/ 22 w 28"/>
                  <a:gd name="T3" fmla="*/ 7 h 69"/>
                  <a:gd name="T4" fmla="*/ 3 w 28"/>
                  <a:gd name="T5" fmla="*/ 23 h 69"/>
                  <a:gd name="T6" fmla="*/ 9 w 28"/>
                  <a:gd name="T7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9">
                    <a:moveTo>
                      <a:pt x="28" y="0"/>
                    </a:moveTo>
                    <a:cubicBezTo>
                      <a:pt x="28" y="4"/>
                      <a:pt x="27" y="7"/>
                      <a:pt x="22" y="7"/>
                    </a:cubicBezTo>
                    <a:cubicBezTo>
                      <a:pt x="13" y="8"/>
                      <a:pt x="3" y="9"/>
                      <a:pt x="3" y="23"/>
                    </a:cubicBezTo>
                    <a:cubicBezTo>
                      <a:pt x="3" y="37"/>
                      <a:pt x="0" y="66"/>
                      <a:pt x="9" y="69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1" name="Freeform 401">
                <a:extLst>
                  <a:ext uri="{FF2B5EF4-FFF2-40B4-BE49-F238E27FC236}">
                    <a16:creationId xmlns:a16="http://schemas.microsoft.com/office/drawing/2014/main" id="{731B23F5-DBC5-CEB4-1B12-C8F1D9FED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2426" y="4471988"/>
                <a:ext cx="92075" cy="66675"/>
              </a:xfrm>
              <a:custGeom>
                <a:avLst/>
                <a:gdLst>
                  <a:gd name="T0" fmla="*/ 58 w 58"/>
                  <a:gd name="T1" fmla="*/ 42 h 42"/>
                  <a:gd name="T2" fmla="*/ 58 w 58"/>
                  <a:gd name="T3" fmla="*/ 0 h 42"/>
                  <a:gd name="T4" fmla="*/ 0 w 58"/>
                  <a:gd name="T5" fmla="*/ 0 h 42"/>
                  <a:gd name="T6" fmla="*/ 0 w 58"/>
                  <a:gd name="T7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42">
                    <a:moveTo>
                      <a:pt x="58" y="42"/>
                    </a:moveTo>
                    <a:lnTo>
                      <a:pt x="58" y="0"/>
                    </a:lnTo>
                    <a:lnTo>
                      <a:pt x="0" y="0"/>
                    </a:lnTo>
                    <a:lnTo>
                      <a:pt x="0" y="36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2" name="Freeform 405">
                <a:extLst>
                  <a:ext uri="{FF2B5EF4-FFF2-40B4-BE49-F238E27FC236}">
                    <a16:creationId xmlns:a16="http://schemas.microsoft.com/office/drawing/2014/main" id="{18E520F8-DEDF-74A6-3A90-B611E5839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9901" y="4516438"/>
                <a:ext cx="0" cy="41275"/>
              </a:xfrm>
              <a:custGeom>
                <a:avLst/>
                <a:gdLst>
                  <a:gd name="T0" fmla="*/ 13 h 13"/>
                  <a:gd name="T1" fmla="*/ 0 h 1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13">
                    <a:moveTo>
                      <a:pt x="0" y="13"/>
                    </a:moveTo>
                    <a:cubicBezTo>
                      <a:pt x="0" y="2"/>
                      <a:pt x="0" y="9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3" name="Line 408">
                <a:extLst>
                  <a:ext uri="{FF2B5EF4-FFF2-40B4-BE49-F238E27FC236}">
                    <a16:creationId xmlns:a16="http://schemas.microsoft.com/office/drawing/2014/main" id="{7E52BC18-84B5-C8B9-B670-24B8960505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4026" y="4398963"/>
                <a:ext cx="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4" name="Line 411">
                <a:extLst>
                  <a:ext uri="{FF2B5EF4-FFF2-40B4-BE49-F238E27FC236}">
                    <a16:creationId xmlns:a16="http://schemas.microsoft.com/office/drawing/2014/main" id="{AD44E19A-44DA-F696-CE7B-8868C74B3A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1326" y="4360863"/>
                <a:ext cx="0" cy="381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5" name="Freeform 412">
                <a:extLst>
                  <a:ext uri="{FF2B5EF4-FFF2-40B4-BE49-F238E27FC236}">
                    <a16:creationId xmlns:a16="http://schemas.microsoft.com/office/drawing/2014/main" id="{E914ACF4-F75F-7C7D-C0D3-1CFA3A99D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2276" y="4386263"/>
                <a:ext cx="85725" cy="85725"/>
              </a:xfrm>
              <a:custGeom>
                <a:avLst/>
                <a:gdLst>
                  <a:gd name="T0" fmla="*/ 0 w 27"/>
                  <a:gd name="T1" fmla="*/ 27 h 27"/>
                  <a:gd name="T2" fmla="*/ 6 w 27"/>
                  <a:gd name="T3" fmla="*/ 4 h 27"/>
                  <a:gd name="T4" fmla="*/ 27 w 27"/>
                  <a:gd name="T5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7">
                    <a:moveTo>
                      <a:pt x="0" y="27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27" y="0"/>
                      <a:pt x="27" y="2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6" name="Freeform 413">
                <a:extLst>
                  <a:ext uri="{FF2B5EF4-FFF2-40B4-BE49-F238E27FC236}">
                    <a16:creationId xmlns:a16="http://schemas.microsoft.com/office/drawing/2014/main" id="{4DE8C4F2-A3C1-4A00-512E-B2DE8036D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6" y="4462463"/>
                <a:ext cx="0" cy="95250"/>
              </a:xfrm>
              <a:custGeom>
                <a:avLst/>
                <a:gdLst>
                  <a:gd name="T0" fmla="*/ 0 h 30"/>
                  <a:gd name="T1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cubicBezTo>
                      <a:pt x="0" y="4"/>
                      <a:pt x="0" y="24"/>
                      <a:pt x="0" y="3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7" name="Freeform 414">
                <a:extLst>
                  <a:ext uri="{FF2B5EF4-FFF2-40B4-BE49-F238E27FC236}">
                    <a16:creationId xmlns:a16="http://schemas.microsoft.com/office/drawing/2014/main" id="{ED704493-FF95-B255-7D27-2550A13D2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326" y="4383088"/>
                <a:ext cx="88900" cy="88900"/>
              </a:xfrm>
              <a:custGeom>
                <a:avLst/>
                <a:gdLst>
                  <a:gd name="T0" fmla="*/ 28 w 28"/>
                  <a:gd name="T1" fmla="*/ 28 h 28"/>
                  <a:gd name="T2" fmla="*/ 22 w 28"/>
                  <a:gd name="T3" fmla="*/ 4 h 28"/>
                  <a:gd name="T4" fmla="*/ 0 w 28"/>
                  <a:gd name="T5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8">
                    <a:moveTo>
                      <a:pt x="28" y="28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0" y="0"/>
                      <a:pt x="0" y="24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8" name="Freeform 415">
                <a:extLst>
                  <a:ext uri="{FF2B5EF4-FFF2-40B4-BE49-F238E27FC236}">
                    <a16:creationId xmlns:a16="http://schemas.microsoft.com/office/drawing/2014/main" id="{AFC6ADAB-77A2-F334-CD80-752230A54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326" y="4459288"/>
                <a:ext cx="0" cy="95250"/>
              </a:xfrm>
              <a:custGeom>
                <a:avLst/>
                <a:gdLst>
                  <a:gd name="T0" fmla="*/ 0 h 30"/>
                  <a:gd name="T1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cubicBezTo>
                      <a:pt x="0" y="4"/>
                      <a:pt x="0" y="24"/>
                      <a:pt x="0" y="3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89" name="Freeform 416">
                <a:extLst>
                  <a:ext uri="{FF2B5EF4-FFF2-40B4-BE49-F238E27FC236}">
                    <a16:creationId xmlns:a16="http://schemas.microsoft.com/office/drawing/2014/main" id="{257B0D29-16F6-5183-3EBC-7CBF9FC6B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438" y="4124325"/>
                <a:ext cx="150813" cy="111125"/>
              </a:xfrm>
              <a:custGeom>
                <a:avLst/>
                <a:gdLst>
                  <a:gd name="T0" fmla="*/ 0 w 47"/>
                  <a:gd name="T1" fmla="*/ 5 h 35"/>
                  <a:gd name="T2" fmla="*/ 19 w 47"/>
                  <a:gd name="T3" fmla="*/ 0 h 35"/>
                  <a:gd name="T4" fmla="*/ 47 w 47"/>
                  <a:gd name="T5" fmla="*/ 20 h 35"/>
                  <a:gd name="T6" fmla="*/ 37 w 47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5">
                    <a:moveTo>
                      <a:pt x="0" y="5"/>
                    </a:moveTo>
                    <a:cubicBezTo>
                      <a:pt x="5" y="2"/>
                      <a:pt x="12" y="0"/>
                      <a:pt x="19" y="0"/>
                    </a:cubicBezTo>
                    <a:cubicBezTo>
                      <a:pt x="35" y="0"/>
                      <a:pt x="47" y="9"/>
                      <a:pt x="47" y="20"/>
                    </a:cubicBezTo>
                    <a:cubicBezTo>
                      <a:pt x="47" y="26"/>
                      <a:pt x="43" y="31"/>
                      <a:pt x="37" y="35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0" name="Freeform 417">
                <a:extLst>
                  <a:ext uri="{FF2B5EF4-FFF2-40B4-BE49-F238E27FC236}">
                    <a16:creationId xmlns:a16="http://schemas.microsoft.com/office/drawing/2014/main" id="{3EA48917-788D-FA91-9695-CC38FA7F4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9863" y="4162425"/>
                <a:ext cx="111125" cy="85725"/>
              </a:xfrm>
              <a:custGeom>
                <a:avLst/>
                <a:gdLst>
                  <a:gd name="T0" fmla="*/ 35 w 35"/>
                  <a:gd name="T1" fmla="*/ 26 h 27"/>
                  <a:gd name="T2" fmla="*/ 28 w 35"/>
                  <a:gd name="T3" fmla="*/ 27 h 27"/>
                  <a:gd name="T4" fmla="*/ 0 w 35"/>
                  <a:gd name="T5" fmla="*/ 10 h 27"/>
                  <a:gd name="T6" fmla="*/ 4 w 35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7">
                    <a:moveTo>
                      <a:pt x="35" y="26"/>
                    </a:moveTo>
                    <a:cubicBezTo>
                      <a:pt x="33" y="27"/>
                      <a:pt x="31" y="27"/>
                      <a:pt x="28" y="27"/>
                    </a:cubicBezTo>
                    <a:cubicBezTo>
                      <a:pt x="13" y="27"/>
                      <a:pt x="0" y="20"/>
                      <a:pt x="0" y="10"/>
                    </a:cubicBezTo>
                    <a:cubicBezTo>
                      <a:pt x="0" y="6"/>
                      <a:pt x="1" y="3"/>
                      <a:pt x="4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1" name="Freeform 418">
                <a:extLst>
                  <a:ext uri="{FF2B5EF4-FFF2-40B4-BE49-F238E27FC236}">
                    <a16:creationId xmlns:a16="http://schemas.microsoft.com/office/drawing/2014/main" id="{CE42E59F-4C86-458B-DA9C-1E74A192E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0988" y="4235450"/>
                <a:ext cx="46038" cy="28575"/>
              </a:xfrm>
              <a:custGeom>
                <a:avLst/>
                <a:gdLst>
                  <a:gd name="T0" fmla="*/ 23 w 29"/>
                  <a:gd name="T1" fmla="*/ 0 h 18"/>
                  <a:gd name="T2" fmla="*/ 29 w 29"/>
                  <a:gd name="T3" fmla="*/ 18 h 18"/>
                  <a:gd name="T4" fmla="*/ 0 w 29"/>
                  <a:gd name="T5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8">
                    <a:moveTo>
                      <a:pt x="23" y="0"/>
                    </a:moveTo>
                    <a:lnTo>
                      <a:pt x="29" y="18"/>
                    </a:lnTo>
                    <a:lnTo>
                      <a:pt x="0" y="6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2" name="Freeform 420">
                <a:extLst>
                  <a:ext uri="{FF2B5EF4-FFF2-40B4-BE49-F238E27FC236}">
                    <a16:creationId xmlns:a16="http://schemas.microsoft.com/office/drawing/2014/main" id="{309B529D-3CB4-9518-3911-53C5B7A89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7488" y="4162425"/>
                <a:ext cx="90488" cy="53975"/>
              </a:xfrm>
              <a:custGeom>
                <a:avLst/>
                <a:gdLst>
                  <a:gd name="T0" fmla="*/ 0 w 57"/>
                  <a:gd name="T1" fmla="*/ 14 h 34"/>
                  <a:gd name="T2" fmla="*/ 20 w 57"/>
                  <a:gd name="T3" fmla="*/ 34 h 34"/>
                  <a:gd name="T4" fmla="*/ 57 w 57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34">
                    <a:moveTo>
                      <a:pt x="0" y="14"/>
                    </a:moveTo>
                    <a:lnTo>
                      <a:pt x="20" y="34"/>
                    </a:lnTo>
                    <a:lnTo>
                      <a:pt x="57" y="0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3" name="Freeform 421">
                <a:extLst>
                  <a:ext uri="{FF2B5EF4-FFF2-40B4-BE49-F238E27FC236}">
                    <a16:creationId xmlns:a16="http://schemas.microsoft.com/office/drawing/2014/main" id="{AE308901-A1C0-36B9-8746-E284A0C49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201" y="4529138"/>
                <a:ext cx="50800" cy="25400"/>
              </a:xfrm>
              <a:custGeom>
                <a:avLst/>
                <a:gdLst>
                  <a:gd name="T0" fmla="*/ 0 w 16"/>
                  <a:gd name="T1" fmla="*/ 8 h 8"/>
                  <a:gd name="T2" fmla="*/ 8 w 16"/>
                  <a:gd name="T3" fmla="*/ 0 h 8"/>
                  <a:gd name="T4" fmla="*/ 16 w 16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cubicBezTo>
                      <a:pt x="0" y="3"/>
                      <a:pt x="3" y="0"/>
                      <a:pt x="8" y="0"/>
                    </a:cubicBezTo>
                    <a:cubicBezTo>
                      <a:pt x="12" y="0"/>
                      <a:pt x="16" y="3"/>
                      <a:pt x="16" y="8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4" name="Freeform 422">
                <a:extLst>
                  <a:ext uri="{FF2B5EF4-FFF2-40B4-BE49-F238E27FC236}">
                    <a16:creationId xmlns:a16="http://schemas.microsoft.com/office/drawing/2014/main" id="{6DD26C42-5E05-9535-434F-26D6471CD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5151" y="4465638"/>
                <a:ext cx="152400" cy="182562"/>
              </a:xfrm>
              <a:custGeom>
                <a:avLst/>
                <a:gdLst>
                  <a:gd name="T0" fmla="*/ 0 w 48"/>
                  <a:gd name="T1" fmla="*/ 52 h 57"/>
                  <a:gd name="T2" fmla="*/ 0 w 48"/>
                  <a:gd name="T3" fmla="*/ 3 h 57"/>
                  <a:gd name="T4" fmla="*/ 4 w 48"/>
                  <a:gd name="T5" fmla="*/ 0 h 57"/>
                  <a:gd name="T6" fmla="*/ 44 w 48"/>
                  <a:gd name="T7" fmla="*/ 0 h 57"/>
                  <a:gd name="T8" fmla="*/ 48 w 48"/>
                  <a:gd name="T9" fmla="*/ 3 h 57"/>
                  <a:gd name="T10" fmla="*/ 48 w 48"/>
                  <a:gd name="T11" fmla="*/ 53 h 57"/>
                  <a:gd name="T12" fmla="*/ 44 w 48"/>
                  <a:gd name="T13" fmla="*/ 57 h 57"/>
                  <a:gd name="T14" fmla="*/ 28 w 48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57">
                    <a:moveTo>
                      <a:pt x="0" y="5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6" y="0"/>
                      <a:pt x="48" y="1"/>
                      <a:pt x="48" y="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5"/>
                      <a:pt x="46" y="57"/>
                      <a:pt x="44" y="57"/>
                    </a:cubicBezTo>
                    <a:cubicBezTo>
                      <a:pt x="28" y="57"/>
                      <a:pt x="28" y="57"/>
                      <a:pt x="28" y="57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5" name="Freeform 423">
                <a:extLst>
                  <a:ext uri="{FF2B5EF4-FFF2-40B4-BE49-F238E27FC236}">
                    <a16:creationId xmlns:a16="http://schemas.microsoft.com/office/drawing/2014/main" id="{E6DFFA3B-DB83-8B81-66E8-945322E755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0551" y="4335463"/>
                <a:ext cx="31750" cy="57150"/>
              </a:xfrm>
              <a:custGeom>
                <a:avLst/>
                <a:gdLst>
                  <a:gd name="T0" fmla="*/ 10 w 10"/>
                  <a:gd name="T1" fmla="*/ 18 h 18"/>
                  <a:gd name="T2" fmla="*/ 0 w 10"/>
                  <a:gd name="T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18">
                    <a:moveTo>
                      <a:pt x="10" y="18"/>
                    </a:moveTo>
                    <a:cubicBezTo>
                      <a:pt x="4" y="14"/>
                      <a:pt x="0" y="8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6" name="Freeform 424">
                <a:extLst>
                  <a:ext uri="{FF2B5EF4-FFF2-40B4-BE49-F238E27FC236}">
                    <a16:creationId xmlns:a16="http://schemas.microsoft.com/office/drawing/2014/main" id="{65B2ED9D-CD46-E28C-0698-706D9BBCC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751" y="4335463"/>
                <a:ext cx="31750" cy="57150"/>
              </a:xfrm>
              <a:custGeom>
                <a:avLst/>
                <a:gdLst>
                  <a:gd name="T0" fmla="*/ 10 w 10"/>
                  <a:gd name="T1" fmla="*/ 0 h 18"/>
                  <a:gd name="T2" fmla="*/ 0 w 10"/>
                  <a:gd name="T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18">
                    <a:moveTo>
                      <a:pt x="10" y="0"/>
                    </a:moveTo>
                    <a:cubicBezTo>
                      <a:pt x="10" y="9"/>
                      <a:pt x="6" y="15"/>
                      <a:pt x="0" y="18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7" name="Freeform 425">
                <a:extLst>
                  <a:ext uri="{FF2B5EF4-FFF2-40B4-BE49-F238E27FC236}">
                    <a16:creationId xmlns:a16="http://schemas.microsoft.com/office/drawing/2014/main" id="{7C5CD1FE-1E0E-5A79-0187-7D7B84322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851" y="4219575"/>
                <a:ext cx="136525" cy="106362"/>
              </a:xfrm>
              <a:custGeom>
                <a:avLst/>
                <a:gdLst>
                  <a:gd name="T0" fmla="*/ 3 w 43"/>
                  <a:gd name="T1" fmla="*/ 33 h 33"/>
                  <a:gd name="T2" fmla="*/ 5 w 43"/>
                  <a:gd name="T3" fmla="*/ 16 h 33"/>
                  <a:gd name="T4" fmla="*/ 12 w 43"/>
                  <a:gd name="T5" fmla="*/ 9 h 33"/>
                  <a:gd name="T6" fmla="*/ 12 w 43"/>
                  <a:gd name="T7" fmla="*/ 5 h 33"/>
                  <a:gd name="T8" fmla="*/ 28 w 43"/>
                  <a:gd name="T9" fmla="*/ 6 h 33"/>
                  <a:gd name="T10" fmla="*/ 33 w 43"/>
                  <a:gd name="T11" fmla="*/ 10 h 33"/>
                  <a:gd name="T12" fmla="*/ 41 w 43"/>
                  <a:gd name="T13" fmla="*/ 14 h 33"/>
                  <a:gd name="T14" fmla="*/ 39 w 43"/>
                  <a:gd name="T15" fmla="*/ 16 h 33"/>
                  <a:gd name="T16" fmla="*/ 39 w 43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33">
                    <a:moveTo>
                      <a:pt x="3" y="33"/>
                    </a:moveTo>
                    <a:cubicBezTo>
                      <a:pt x="3" y="33"/>
                      <a:pt x="0" y="20"/>
                      <a:pt x="5" y="16"/>
                    </a:cubicBezTo>
                    <a:cubicBezTo>
                      <a:pt x="5" y="16"/>
                      <a:pt x="4" y="10"/>
                      <a:pt x="12" y="9"/>
                    </a:cubicBezTo>
                    <a:cubicBezTo>
                      <a:pt x="12" y="9"/>
                      <a:pt x="13" y="7"/>
                      <a:pt x="12" y="5"/>
                    </a:cubicBezTo>
                    <a:cubicBezTo>
                      <a:pt x="12" y="5"/>
                      <a:pt x="22" y="0"/>
                      <a:pt x="28" y="6"/>
                    </a:cubicBezTo>
                    <a:cubicBezTo>
                      <a:pt x="28" y="6"/>
                      <a:pt x="32" y="5"/>
                      <a:pt x="33" y="10"/>
                    </a:cubicBezTo>
                    <a:cubicBezTo>
                      <a:pt x="33" y="10"/>
                      <a:pt x="39" y="10"/>
                      <a:pt x="41" y="14"/>
                    </a:cubicBezTo>
                    <a:cubicBezTo>
                      <a:pt x="41" y="14"/>
                      <a:pt x="39" y="15"/>
                      <a:pt x="39" y="16"/>
                    </a:cubicBezTo>
                    <a:cubicBezTo>
                      <a:pt x="39" y="16"/>
                      <a:pt x="43" y="25"/>
                      <a:pt x="39" y="3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8" name="Line 426">
                <a:extLst>
                  <a:ext uri="{FF2B5EF4-FFF2-40B4-BE49-F238E27FC236}">
                    <a16:creationId xmlns:a16="http://schemas.microsoft.com/office/drawing/2014/main" id="{E0061A67-ADEB-32D9-2CA1-EB6B650B2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30551" y="4522788"/>
                <a:ext cx="34925" cy="412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099" name="Line 427">
                <a:extLst>
                  <a:ext uri="{FF2B5EF4-FFF2-40B4-BE49-F238E27FC236}">
                    <a16:creationId xmlns:a16="http://schemas.microsoft.com/office/drawing/2014/main" id="{9FB1E633-A53C-D191-FB83-7CD50C93CE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78176" y="4491038"/>
                <a:ext cx="9525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100" name="Freeform 428">
                <a:extLst>
                  <a:ext uri="{FF2B5EF4-FFF2-40B4-BE49-F238E27FC236}">
                    <a16:creationId xmlns:a16="http://schemas.microsoft.com/office/drawing/2014/main" id="{30FFCBCF-F0D3-83B0-B6FD-A9383B2EC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026" y="4491038"/>
                <a:ext cx="28575" cy="25400"/>
              </a:xfrm>
              <a:custGeom>
                <a:avLst/>
                <a:gdLst>
                  <a:gd name="T0" fmla="*/ 9 w 9"/>
                  <a:gd name="T1" fmla="*/ 0 h 8"/>
                  <a:gd name="T2" fmla="*/ 0 w 9"/>
                  <a:gd name="T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8">
                    <a:moveTo>
                      <a:pt x="9" y="0"/>
                    </a:moveTo>
                    <a:cubicBezTo>
                      <a:pt x="9" y="4"/>
                      <a:pt x="5" y="8"/>
                      <a:pt x="0" y="8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101" name="Line 429">
                <a:extLst>
                  <a:ext uri="{FF2B5EF4-FFF2-40B4-BE49-F238E27FC236}">
                    <a16:creationId xmlns:a16="http://schemas.microsoft.com/office/drawing/2014/main" id="{BF1BD3BB-2D3F-7ED1-162C-C07B0870C6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2301" y="4398963"/>
                <a:ext cx="444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102" name="Freeform 430">
                <a:extLst>
                  <a:ext uri="{FF2B5EF4-FFF2-40B4-BE49-F238E27FC236}">
                    <a16:creationId xmlns:a16="http://schemas.microsoft.com/office/drawing/2014/main" id="{8D097BCB-8B81-9CFF-286A-0C0569732C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4676" y="4316413"/>
                <a:ext cx="15875" cy="31750"/>
              </a:xfrm>
              <a:custGeom>
                <a:avLst/>
                <a:gdLst>
                  <a:gd name="T0" fmla="*/ 5 w 5"/>
                  <a:gd name="T1" fmla="*/ 10 h 10"/>
                  <a:gd name="T2" fmla="*/ 0 w 5"/>
                  <a:gd name="T3" fmla="*/ 5 h 10"/>
                  <a:gd name="T4" fmla="*/ 3 w 5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0">
                    <a:moveTo>
                      <a:pt x="5" y="10"/>
                    </a:moveTo>
                    <a:cubicBezTo>
                      <a:pt x="2" y="10"/>
                      <a:pt x="0" y="8"/>
                      <a:pt x="0" y="5"/>
                    </a:cubicBezTo>
                    <a:cubicBezTo>
                      <a:pt x="0" y="3"/>
                      <a:pt x="1" y="1"/>
                      <a:pt x="3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103" name="Freeform 431">
                <a:extLst>
                  <a:ext uri="{FF2B5EF4-FFF2-40B4-BE49-F238E27FC236}">
                    <a16:creationId xmlns:a16="http://schemas.microsoft.com/office/drawing/2014/main" id="{EE124807-1C87-7DBC-17EA-4E23EEBBE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676" y="4319588"/>
                <a:ext cx="12700" cy="31750"/>
              </a:xfrm>
              <a:custGeom>
                <a:avLst/>
                <a:gdLst>
                  <a:gd name="T0" fmla="*/ 0 w 4"/>
                  <a:gd name="T1" fmla="*/ 10 h 10"/>
                  <a:gd name="T2" fmla="*/ 4 w 4"/>
                  <a:gd name="T3" fmla="*/ 5 h 10"/>
                  <a:gd name="T4" fmla="*/ 1 w 4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0">
                    <a:moveTo>
                      <a:pt x="0" y="10"/>
                    </a:moveTo>
                    <a:cubicBezTo>
                      <a:pt x="2" y="10"/>
                      <a:pt x="4" y="8"/>
                      <a:pt x="4" y="5"/>
                    </a:cubicBezTo>
                    <a:cubicBezTo>
                      <a:pt x="4" y="2"/>
                      <a:pt x="3" y="0"/>
                      <a:pt x="1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104" name="Freeform 432">
                <a:extLst>
                  <a:ext uri="{FF2B5EF4-FFF2-40B4-BE49-F238E27FC236}">
                    <a16:creationId xmlns:a16="http://schemas.microsoft.com/office/drawing/2014/main" id="{CB6219AB-3188-797E-E455-4A72CF5F7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2301" y="4376738"/>
                <a:ext cx="41275" cy="12700"/>
              </a:xfrm>
              <a:custGeom>
                <a:avLst/>
                <a:gdLst>
                  <a:gd name="T0" fmla="*/ 0 w 13"/>
                  <a:gd name="T1" fmla="*/ 0 h 4"/>
                  <a:gd name="T2" fmla="*/ 13 w 13"/>
                  <a:gd name="T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4">
                    <a:moveTo>
                      <a:pt x="0" y="0"/>
                    </a:moveTo>
                    <a:cubicBezTo>
                      <a:pt x="0" y="0"/>
                      <a:pt x="6" y="4"/>
                      <a:pt x="13" y="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105" name="Freeform 433">
                <a:extLst>
                  <a:ext uri="{FF2B5EF4-FFF2-40B4-BE49-F238E27FC236}">
                    <a16:creationId xmlns:a16="http://schemas.microsoft.com/office/drawing/2014/main" id="{E6F2F3ED-952D-25D0-374E-0A9E34461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001" y="4260850"/>
                <a:ext cx="15875" cy="9525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5" y="0"/>
                      <a:pt x="1" y="0"/>
                      <a:pt x="0" y="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  <p:sp>
            <p:nvSpPr>
              <p:cNvPr id="1106" name="Freeform 434">
                <a:extLst>
                  <a:ext uri="{FF2B5EF4-FFF2-40B4-BE49-F238E27FC236}">
                    <a16:creationId xmlns:a16="http://schemas.microsoft.com/office/drawing/2014/main" id="{269BF21A-AC35-6339-BFD6-0A1CE1EE5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1351" y="4264025"/>
                <a:ext cx="9525" cy="9525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2" y="1"/>
                      <a:pt x="3" y="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19775" tIns="59889" rIns="119775" bIns="59889" numCol="1" anchor="t" anchorCtr="0" compatLnSpc="1">
                <a:prstTxWarp prst="textNoShape">
                  <a:avLst/>
                </a:prstTxWarp>
              </a:bodyPr>
              <a:lstStyle/>
              <a:p>
                <a:pPr defTabSz="1197852">
                  <a:defRPr/>
                </a:pPr>
                <a:endParaRPr lang="fr-FR" sz="1834"/>
              </a:p>
            </p:txBody>
          </p:sp>
        </p:grpSp>
        <p:sp>
          <p:nvSpPr>
            <p:cNvPr id="1107" name="Rectangle : coins arrondis 1106">
              <a:extLst>
                <a:ext uri="{FF2B5EF4-FFF2-40B4-BE49-F238E27FC236}">
                  <a16:creationId xmlns:a16="http://schemas.microsoft.com/office/drawing/2014/main" id="{DA49CD80-575A-94BD-A0EF-F260A0DC4CA9}"/>
                </a:ext>
              </a:extLst>
            </p:cNvPr>
            <p:cNvSpPr/>
            <p:nvPr/>
          </p:nvSpPr>
          <p:spPr>
            <a:xfrm>
              <a:off x="209321" y="2836789"/>
              <a:ext cx="894472" cy="334094"/>
            </a:xfrm>
            <a:prstGeom prst="roundRect">
              <a:avLst>
                <a:gd name="adj" fmla="val 296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7852">
                <a:defRPr/>
              </a:pPr>
              <a:r>
                <a:rPr lang="fr-FR" sz="1441" dirty="0">
                  <a:solidFill>
                    <a:srgbClr val="FFFFFF"/>
                  </a:solidFill>
                  <a:latin typeface="Arial"/>
                </a:rPr>
                <a:t>Conseiller</a:t>
              </a:r>
            </a:p>
          </p:txBody>
        </p:sp>
        <p:cxnSp>
          <p:nvCxnSpPr>
            <p:cNvPr id="1109" name="Connecteur : en angle 1108">
              <a:extLst>
                <a:ext uri="{FF2B5EF4-FFF2-40B4-BE49-F238E27FC236}">
                  <a16:creationId xmlns:a16="http://schemas.microsoft.com/office/drawing/2014/main" id="{A62556F4-D25F-2A53-FEEF-12A21562B406}"/>
                </a:ext>
              </a:extLst>
            </p:cNvPr>
            <p:cNvCxnSpPr>
              <a:cxnSpLocks/>
              <a:stCxn id="1107" idx="3"/>
              <a:endCxn id="6" idx="0"/>
            </p:cNvCxnSpPr>
            <p:nvPr/>
          </p:nvCxnSpPr>
          <p:spPr>
            <a:xfrm>
              <a:off x="1103792" y="3003836"/>
              <a:ext cx="737395" cy="64177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0" name="ZoneTexte 1109">
              <a:extLst>
                <a:ext uri="{FF2B5EF4-FFF2-40B4-BE49-F238E27FC236}">
                  <a16:creationId xmlns:a16="http://schemas.microsoft.com/office/drawing/2014/main" id="{34EA33EF-79E3-1B85-9DB2-7A608F1C6AF6}"/>
                </a:ext>
              </a:extLst>
            </p:cNvPr>
            <p:cNvSpPr txBox="1"/>
            <p:nvPr/>
          </p:nvSpPr>
          <p:spPr>
            <a:xfrm>
              <a:off x="599161" y="3177291"/>
              <a:ext cx="1433678" cy="435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97852">
                <a:defRPr/>
              </a:pPr>
              <a:r>
                <a:rPr lang="fr-FR" sz="1048" dirty="0"/>
                <a:t>Il habilite manuellement sous MYSYS le « porteur carte 3DS »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13DA5FDB-CAAC-6CAE-F0E0-14DDDF46C1CA}"/>
              </a:ext>
            </a:extLst>
          </p:cNvPr>
          <p:cNvSpPr txBox="1"/>
          <p:nvPr/>
        </p:nvSpPr>
        <p:spPr>
          <a:xfrm>
            <a:off x="498978" y="1641411"/>
            <a:ext cx="1861407" cy="3059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1208479"/>
            <a:r>
              <a:rPr lang="fr-FR" sz="1388" b="1" dirty="0"/>
              <a:t>Processus existant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725ED12-26A1-38B9-0FDD-7DC8D58F6E85}"/>
              </a:ext>
            </a:extLst>
          </p:cNvPr>
          <p:cNvSpPr txBox="1"/>
          <p:nvPr/>
        </p:nvSpPr>
        <p:spPr>
          <a:xfrm>
            <a:off x="9725505" y="3409592"/>
            <a:ext cx="1890261" cy="3059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1208479"/>
            <a:r>
              <a:rPr lang="fr-FR" sz="1388" b="1" dirty="0">
                <a:solidFill>
                  <a:srgbClr val="C00000"/>
                </a:solidFill>
              </a:rPr>
              <a:t>Nouveau Processus</a:t>
            </a:r>
          </a:p>
        </p:txBody>
      </p:sp>
    </p:spTree>
    <p:extLst>
      <p:ext uri="{BB962C8B-B14F-4D97-AF65-F5344CB8AC3E}">
        <p14:creationId xmlns:p14="http://schemas.microsoft.com/office/powerpoint/2010/main" val="3916931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015BC47-F99A-91FB-338B-1ECF78698BAE}"/>
              </a:ext>
            </a:extLst>
          </p:cNvPr>
          <p:cNvSpPr/>
          <p:nvPr/>
        </p:nvSpPr>
        <p:spPr>
          <a:xfrm>
            <a:off x="9018003" y="6057308"/>
            <a:ext cx="3035315" cy="735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sp>
        <p:nvSpPr>
          <p:cNvPr id="11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Périmètres cartes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ce réservé du contenu 1"/>
          <p:cNvSpPr>
            <a:spLocks noGrp="1"/>
          </p:cNvSpPr>
          <p:nvPr>
            <p:ph type="body" sz="quarter" idx="12"/>
          </p:nvPr>
        </p:nvSpPr>
        <p:spPr>
          <a:xfrm>
            <a:off x="760897" y="859340"/>
            <a:ext cx="10272131" cy="384043"/>
          </a:xfrm>
        </p:spPr>
        <p:txBody>
          <a:bodyPr vert="horz" lIns="0" tIns="0" rIns="0" bIns="0" rtlCol="0">
            <a:norm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Règles métiers</a:t>
            </a:r>
            <a:endParaRPr lang="fr-FR" altLang="fr-FR" dirty="0">
              <a:solidFill>
                <a:srgbClr val="C00000"/>
              </a:solidFill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D5B39F3-3BD9-3686-6332-A08090C82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649747"/>
              </p:ext>
            </p:extLst>
          </p:nvPr>
        </p:nvGraphicFramePr>
        <p:xfrm>
          <a:off x="7916647" y="18853"/>
          <a:ext cx="3780526" cy="6839154"/>
        </p:xfrm>
        <a:graphic>
          <a:graphicData uri="http://schemas.openxmlformats.org/drawingml/2006/table">
            <a:tbl>
              <a:tblPr/>
              <a:tblGrid>
                <a:gridCol w="462551">
                  <a:extLst>
                    <a:ext uri="{9D8B030D-6E8A-4147-A177-3AD203B41FA5}">
                      <a16:colId xmlns:a16="http://schemas.microsoft.com/office/drawing/2014/main" val="3578542978"/>
                    </a:ext>
                  </a:extLst>
                </a:gridCol>
                <a:gridCol w="3317975">
                  <a:extLst>
                    <a:ext uri="{9D8B030D-6E8A-4147-A177-3AD203B41FA5}">
                      <a16:colId xmlns:a16="http://schemas.microsoft.com/office/drawing/2014/main" val="3055216621"/>
                    </a:ext>
                  </a:extLst>
                </a:gridCol>
              </a:tblGrid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21020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NOMADE PRO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824585967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21070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RETRAIT ASSOCATIONS DEBIT IMMEDIAT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857537512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22140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 dirty="0">
                          <a:effectLst/>
                        </a:rPr>
                        <a:t>CBN STE PAIEM DEBIT IMMEDIAT</a:t>
                      </a:r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401598577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22200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 dirty="0">
                          <a:effectLst/>
                        </a:rPr>
                        <a:t>VISA 1ER PRO DEBIT IMMEDIAT SS RET SANS CONTACT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68399357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22206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 dirty="0">
                          <a:effectLst/>
                        </a:rPr>
                        <a:t>BUSINESS PAIEMENT DEBIT IMMEDIAT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04332405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22207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GOLD BUSINESS PAIEMENT DEBIT IMMEDIAT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2568017847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22208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 dirty="0">
                          <a:effectLst/>
                        </a:rPr>
                        <a:t>VISA BUSINESS DEBIT IMMEDIAT SS RET SANS CONTACT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06439481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22209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GOLD BUSINESS DEBIT IMMEDIAT SS RET SANS CONTACT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77613799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22230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 dirty="0">
                          <a:effectLst/>
                        </a:rPr>
                        <a:t>VISA PRO DEBIT IMMEDIAT SS RET SANS CONTACT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54903117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22508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BUSINESS P SANS CONTACT DEBIT IMMEDIAT 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29722089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22509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 dirty="0">
                          <a:effectLst/>
                        </a:rPr>
                        <a:t>GBUSINESS P SANS CONTACT DEBIT IMMEDIAT N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420375813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23140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CBN PRO DEBIT IMMEDIAT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5958803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23200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VISA 1ER PRO DEBIT IMMEDIAT AVEC RET</a:t>
                      </a:r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2892187919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23210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ASSOCIATIONS ELECTRON DEBIT IMMEDIAT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055761330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23230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CBI IMMEDIAT PRO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671274107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23237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BUSINESS ASSOCIATIS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702293808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23537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BUSINESS ASSOCIATIS 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622778624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24200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1ER PR DEBIT IMMEDIAT AVEC RET SANS CONTACT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8918819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24206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BUSINESS P+R DEBIT IMMEDIAT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091714107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24207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GOLD BUSINESS P+R DEBIT IMMEDIAT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4223696455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24208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BUSINESS PR SANS CONTACT DEBIT IMMEDIAT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2898632057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24209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GOLD BUSINESS PR SANS CONTACT DEBIT IMMEDIAT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710611357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24210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VISA SENSEA PRO DEBIT IMMEDIAT</a:t>
                      </a:r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969548535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24230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PRO DEBIT IMMEDIAT AVEC RET SANS CONTACT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405867583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24237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>
                          <a:effectLst/>
                        </a:rPr>
                        <a:t>VISA BUSINESS A CONTROLE DE SOLDE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293839330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24508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BUSINESS PR SANS CONTACT DEBIT IMMEDIAT 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376942038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24509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GOLD BUSINESS PR SANS CONTACT DEBIT IMMEDIAT 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770857983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24537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VISA BUSINESS A CONTROLE DE SOLDE N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278314292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25070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SECUREXPRESS DEPOT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26370368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>
                          <a:solidFill>
                            <a:srgbClr val="FF0000"/>
                          </a:solidFill>
                          <a:effectLst/>
                        </a:rPr>
                        <a:t>25071</a:t>
                      </a:r>
                      <a:endParaRPr lang="fr-FR" sz="800" b="0" i="0" u="none" strike="sng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SECUREXPRESS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79971560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>
                          <a:solidFill>
                            <a:srgbClr val="FF0000"/>
                          </a:solidFill>
                          <a:effectLst/>
                        </a:rPr>
                        <a:t>25080</a:t>
                      </a:r>
                      <a:endParaRPr lang="fr-FR" sz="800" b="0" i="0" u="none" strike="sng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LOGISCASH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609972350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>
                          <a:solidFill>
                            <a:srgbClr val="FF0000"/>
                          </a:solidFill>
                          <a:effectLst/>
                        </a:rPr>
                        <a:t>28200</a:t>
                      </a:r>
                      <a:endParaRPr lang="fr-FR" sz="800" b="0" i="0" u="none" strike="sng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sngStrike" dirty="0">
                          <a:solidFill>
                            <a:srgbClr val="FF0000"/>
                          </a:solidFill>
                          <a:effectLst/>
                        </a:rPr>
                        <a:t>SECUR@CCES</a:t>
                      </a:r>
                      <a:endParaRPr lang="fr-FR" sz="800" b="0" i="0" u="none" strike="sng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474493409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32140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CBN PRO DEBIT DIFFERE SS RETRAIT</a:t>
                      </a:r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566075720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32200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1ER PRO P SANS CONTACT DEBIT DIFFERE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847569234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32206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BUSINESS PAIEMENT DIFFERE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765865785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32207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GOLD BUSINESS PAIEMENT DIFFERE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337664975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32208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BUSINESS DEBIT DIFFERE SANS RET SANS CONTACT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2247324839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32209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GOLD BUSINESS DEBIT DIFFERE SANS RET SANS CONTACT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385456135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32230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PRO DEBIT DIFFERE SANS RET SANS CONTACT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91404588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32508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BUSINESS DEBIT DIFFERE SANS RET SANS CONTACT 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9988082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32509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GOLD BUSINESS DEBIT DIFFERE SANS RET SANS CONTACT 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675985650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33140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CBN DEBIT DIFFERE PRO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919690215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33200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u="none" strike="noStrike">
                          <a:effectLst/>
                        </a:rPr>
                        <a:t>VISA 1ER PRO DEBIT DIFFERE AVEC RET</a:t>
                      </a:r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933917096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33230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 dirty="0">
                          <a:effectLst/>
                        </a:rPr>
                        <a:t>CBI DIFFERE PRO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606778408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34200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1ER PRO DEBIT DIFFERE AVEC RET SANS CONTACT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853936811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34205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BUSINESS PLATINUM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1542351720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34206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BUSINESS P+R DEBIT DIFFERE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504472142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34207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GOLD BUSINESS P+R DEBIT DIFFERE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420504944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34208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BUSINESS DEBIT DIFFERE AVEC RET SANS CONTACT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4089610324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34209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 dirty="0">
                          <a:effectLst/>
                        </a:rPr>
                        <a:t>GOLD BUSINESS DEBIT DIFFERE AVEC RET SANS CONTACT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220894869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34230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PRO DEBIT DIFFERE AVEC RET SANS CONTACT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133853762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34505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BUSINESS PLATINUM 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528453086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34508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VISA BUSINESS DEBIT DIFFERE AVEC RET SANS CONTACT 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553573955"/>
                  </a:ext>
                </a:extLst>
              </a:tr>
              <a:tr h="126651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34509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 dirty="0">
                          <a:effectLst/>
                        </a:rPr>
                        <a:t>GOLD BUSINESS DEBIT DIFFERE AVEC RET SANS CONTACT N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53" marR="4453" marT="4453" marB="0" anchor="b"/>
                </a:tc>
                <a:extLst>
                  <a:ext uri="{0D108BD9-81ED-4DB2-BD59-A6C34878D82A}">
                    <a16:rowId xmlns:a16="http://schemas.microsoft.com/office/drawing/2014/main" val="3345190321"/>
                  </a:ext>
                </a:extLst>
              </a:tr>
            </a:tbl>
          </a:graphicData>
        </a:graphic>
      </p:graphicFrame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82C200A4-EEA0-BFE9-D77C-234F1A762F70}"/>
              </a:ext>
            </a:extLst>
          </p:cNvPr>
          <p:cNvSpPr txBox="1">
            <a:spLocks/>
          </p:cNvSpPr>
          <p:nvPr/>
        </p:nvSpPr>
        <p:spPr>
          <a:xfrm>
            <a:off x="870347" y="1505100"/>
            <a:ext cx="6072691" cy="3847802"/>
          </a:xfrm>
          <a:prstGeom prst="rect">
            <a:avLst/>
          </a:prstGeom>
        </p:spPr>
        <p:txBody>
          <a:bodyPr vert="horz" lIns="82953" tIns="41476" rIns="82953" bIns="41476" rtlCol="0">
            <a:noAutofit/>
          </a:bodyPr>
          <a:lstStyle>
            <a:lvl1pPr marL="0" indent="0" algn="l" defTabSz="1332098" rtl="0" eaLnBrk="1" latinLnBrk="0" hangingPunct="1">
              <a:lnSpc>
                <a:spcPct val="90000"/>
              </a:lnSpc>
              <a:spcBef>
                <a:spcPts val="1457"/>
              </a:spcBef>
              <a:buClr>
                <a:schemeClr val="tx2"/>
              </a:buClr>
              <a:buFont typeface="Cambria Math" panose="02040503050406030204" pitchFamily="18" charset="0"/>
              <a:buNone/>
              <a:tabLst/>
              <a:defRPr sz="233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63644" indent="-25439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 sz="204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20351" indent="-256707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Clr>
                <a:schemeClr val="accent3"/>
              </a:buClr>
              <a:buFont typeface="Wingdings" pitchFamily="2" charset="2"/>
              <a:buChar char="§"/>
              <a:tabLst/>
              <a:defRPr sz="174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44125" indent="-32377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Clr>
                <a:schemeClr val="accent2"/>
              </a:buClr>
              <a:buFont typeface="Wingdings" pitchFamily="2" charset="2"/>
              <a:buChar char="§"/>
              <a:tabLst/>
              <a:defRPr sz="1602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997220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663269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9318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5367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61416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8479">
              <a:lnSpc>
                <a:spcPct val="100000"/>
              </a:lnSpc>
              <a:spcBef>
                <a:spcPts val="1322"/>
              </a:spcBef>
              <a:buClr>
                <a:srgbClr val="B34A8C"/>
              </a:buClr>
              <a:defRPr/>
            </a:pPr>
            <a:r>
              <a:rPr lang="fr-FR" sz="1633" b="1" u="sng" dirty="0"/>
              <a:t>Périmètre des cartes éligibles</a:t>
            </a:r>
            <a:r>
              <a:rPr lang="fr-FR" sz="1633" b="1" dirty="0"/>
              <a:t> :</a:t>
            </a:r>
          </a:p>
          <a:p>
            <a:pPr marL="319470" lvl="1" indent="-311079" defTabSz="1208479">
              <a:lnSpc>
                <a:spcPct val="100000"/>
              </a:lnSpc>
              <a:spcBef>
                <a:spcPts val="660"/>
              </a:spcBef>
              <a:buClrTx/>
              <a:buFont typeface="+mj-lt"/>
              <a:buAutoNum type="arabicPeriod"/>
              <a:defRPr/>
            </a:pPr>
            <a:r>
              <a:rPr lang="fr-FR" sz="1586" b="1" dirty="0"/>
              <a:t>Nouveaux Porteurs </a:t>
            </a:r>
            <a:r>
              <a:rPr lang="fr-FR" sz="1586" dirty="0">
                <a:solidFill>
                  <a:srgbClr val="000000"/>
                </a:solidFill>
              </a:rPr>
              <a:t>: porteurs pour lesquels ont été contractualisé une première carte ou bien un renouvellement de carte sur un nouveau type de carte </a:t>
            </a:r>
            <a:r>
              <a:rPr lang="fr-FR" sz="1586" i="1" dirty="0"/>
              <a:t>(pas de reprise du stock)</a:t>
            </a:r>
          </a:p>
          <a:p>
            <a:pPr marL="319471" lvl="1" indent="-311079" defTabSz="1208479">
              <a:lnSpc>
                <a:spcPct val="100000"/>
              </a:lnSpc>
              <a:spcBef>
                <a:spcPts val="660"/>
              </a:spcBef>
              <a:buClrTx/>
              <a:buFont typeface="+mj-lt"/>
              <a:buAutoNum type="arabicPeriod"/>
              <a:defRPr/>
            </a:pPr>
            <a:endParaRPr lang="fr-FR" sz="1586" dirty="0">
              <a:solidFill>
                <a:schemeClr val="accent2"/>
              </a:solidFill>
            </a:endParaRPr>
          </a:p>
          <a:p>
            <a:pPr marL="319470" lvl="1" indent="-311079" defTabSz="1208479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/>
              <a:defRPr/>
            </a:pPr>
            <a:r>
              <a:rPr lang="fr-FR" sz="1586" b="1" dirty="0"/>
              <a:t>C</a:t>
            </a:r>
            <a:r>
              <a:rPr lang="fr-FR" sz="1586" b="1" dirty="0" err="1"/>
              <a:t>artes</a:t>
            </a:r>
            <a:r>
              <a:rPr lang="fr-FR" sz="1586" b="1" dirty="0"/>
              <a:t> PRO</a:t>
            </a:r>
            <a:r>
              <a:rPr lang="fr-FR" sz="1586" dirty="0"/>
              <a:t> :</a:t>
            </a:r>
          </a:p>
          <a:p>
            <a:pPr lvl="2" defTabSz="1208479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sz="1586" b="1" dirty="0">
                <a:solidFill>
                  <a:srgbClr val="000000"/>
                </a:solidFill>
              </a:rPr>
              <a:t>les cartes PRO</a:t>
            </a:r>
            <a:r>
              <a:rPr lang="fr-FR" sz="1586" dirty="0">
                <a:solidFill>
                  <a:srgbClr val="000000"/>
                </a:solidFill>
              </a:rPr>
              <a:t>, dont le code produit carte commence par 2 ou 3</a:t>
            </a:r>
          </a:p>
          <a:p>
            <a:pPr lvl="2" defTabSz="1208479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sz="1586" dirty="0">
                <a:solidFill>
                  <a:srgbClr val="000000"/>
                </a:solidFill>
              </a:rPr>
              <a:t>qui ne sont </a:t>
            </a:r>
            <a:r>
              <a:rPr lang="fr-FR" sz="1586" b="1" dirty="0">
                <a:solidFill>
                  <a:srgbClr val="000000"/>
                </a:solidFill>
              </a:rPr>
              <a:t>pas des cartes de retrait </a:t>
            </a:r>
            <a:r>
              <a:rPr lang="fr-FR" sz="1586" dirty="0">
                <a:solidFill>
                  <a:srgbClr val="000000"/>
                </a:solidFill>
              </a:rPr>
              <a:t>(t</a:t>
            </a:r>
            <a:r>
              <a:rPr lang="fr-FR" sz="1586" dirty="0" err="1">
                <a:solidFill>
                  <a:srgbClr val="000000"/>
                </a:solidFill>
              </a:rPr>
              <a:t>ype</a:t>
            </a:r>
            <a:r>
              <a:rPr lang="fr-FR" sz="1586" dirty="0">
                <a:solidFill>
                  <a:srgbClr val="000000"/>
                </a:solidFill>
              </a:rPr>
              <a:t> carte à 1)</a:t>
            </a:r>
          </a:p>
          <a:p>
            <a:pPr lvl="2" defTabSz="1208479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sz="1586" dirty="0">
                <a:solidFill>
                  <a:srgbClr val="000000"/>
                </a:solidFill>
              </a:rPr>
              <a:t>qui ne sont </a:t>
            </a:r>
            <a:r>
              <a:rPr lang="fr-FR" sz="1586" b="1" dirty="0">
                <a:solidFill>
                  <a:srgbClr val="000000"/>
                </a:solidFill>
              </a:rPr>
              <a:t>pas des cartes de dépôt</a:t>
            </a:r>
            <a:r>
              <a:rPr lang="fr-FR" sz="1586" dirty="0">
                <a:solidFill>
                  <a:srgbClr val="000000"/>
                </a:solidFill>
              </a:rPr>
              <a:t>, dont SECUREXPRESS et SECUR@CCES </a:t>
            </a:r>
            <a:r>
              <a:rPr lang="fr-FR" sz="1586" i="1" dirty="0">
                <a:solidFill>
                  <a:srgbClr val="000000"/>
                </a:solidFill>
              </a:rPr>
              <a:t>(</a:t>
            </a:r>
            <a:r>
              <a:rPr lang="fr-FR" sz="1586" dirty="0">
                <a:solidFill>
                  <a:srgbClr val="000000"/>
                </a:solidFill>
              </a:rPr>
              <a:t>type carte à 5 ou 8)</a:t>
            </a:r>
          </a:p>
          <a:p>
            <a:pPr marL="550257" lvl="2" indent="-311079" defTabSz="1208479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/>
              <a:defRPr/>
            </a:pPr>
            <a:endParaRPr lang="fr-FR" sz="1586" dirty="0">
              <a:solidFill>
                <a:srgbClr val="000000"/>
              </a:solidFill>
            </a:endParaRPr>
          </a:p>
          <a:p>
            <a:pPr marL="319470" lvl="1" indent="-311079" defTabSz="1208479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/>
              <a:defRPr/>
            </a:pPr>
            <a:r>
              <a:rPr lang="fr-FR" sz="1586" b="1" dirty="0"/>
              <a:t>Carte à l’état « Fabriqué ».</a:t>
            </a:r>
          </a:p>
          <a:p>
            <a:pPr marL="239178" lvl="1" indent="-230786" defTabSz="1208479">
              <a:lnSpc>
                <a:spcPct val="100000"/>
              </a:lnSpc>
              <a:spcBef>
                <a:spcPts val="660"/>
              </a:spcBef>
              <a:buClr>
                <a:srgbClr val="581D74"/>
              </a:buClr>
              <a:defRPr/>
            </a:pPr>
            <a:endParaRPr lang="fr-FR" sz="1586" dirty="0">
              <a:solidFill>
                <a:srgbClr val="000000"/>
              </a:solidFill>
            </a:endParaRPr>
          </a:p>
          <a:p>
            <a:pPr defTabSz="1208479">
              <a:lnSpc>
                <a:spcPct val="100000"/>
              </a:lnSpc>
              <a:spcBef>
                <a:spcPts val="1322"/>
              </a:spcBef>
              <a:buClr>
                <a:srgbClr val="B34A8C"/>
              </a:buClr>
              <a:defRPr/>
            </a:pPr>
            <a:endParaRPr lang="fr-FR" sz="1586" dirty="0">
              <a:solidFill>
                <a:srgbClr val="000000"/>
              </a:solidFill>
            </a:endParaRPr>
          </a:p>
          <a:p>
            <a:pPr defTabSz="1208479">
              <a:lnSpc>
                <a:spcPct val="100000"/>
              </a:lnSpc>
              <a:spcBef>
                <a:spcPts val="1322"/>
              </a:spcBef>
              <a:buClr>
                <a:srgbClr val="B34A8C"/>
              </a:buClr>
              <a:defRPr/>
            </a:pPr>
            <a:r>
              <a:rPr lang="fr-FR" sz="1586" dirty="0">
                <a:solidFill>
                  <a:srgbClr val="000000"/>
                </a:solidFill>
              </a:rPr>
              <a:t>    </a:t>
            </a:r>
          </a:p>
        </p:txBody>
      </p:sp>
      <p:pic>
        <p:nvPicPr>
          <p:cNvPr id="20" name="Graphique 19" descr="Carte bancaire contour">
            <a:extLst>
              <a:ext uri="{FF2B5EF4-FFF2-40B4-BE49-F238E27FC236}">
                <a16:creationId xmlns:a16="http://schemas.microsoft.com/office/drawing/2014/main" id="{DFBD0DA0-5257-3664-88A7-4621581AA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616" y="1521091"/>
            <a:ext cx="319819" cy="3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34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369217-82E9-6E53-5298-66F1592E3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Ajout du porteur dans CE net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1FE5FA-23F3-979C-E7B9-D025507768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2296" y="903799"/>
            <a:ext cx="10272131" cy="384043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Règles métiers</a:t>
            </a:r>
          </a:p>
        </p:txBody>
      </p:sp>
      <p:sp>
        <p:nvSpPr>
          <p:cNvPr id="4" name="Losange 3">
            <a:extLst>
              <a:ext uri="{FF2B5EF4-FFF2-40B4-BE49-F238E27FC236}">
                <a16:creationId xmlns:a16="http://schemas.microsoft.com/office/drawing/2014/main" id="{07715951-4A67-F5FB-42E7-24A563E51FA3}"/>
              </a:ext>
            </a:extLst>
          </p:cNvPr>
          <p:cNvSpPr/>
          <p:nvPr/>
        </p:nvSpPr>
        <p:spPr>
          <a:xfrm>
            <a:off x="1025724" y="1335423"/>
            <a:ext cx="1358934" cy="1208431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endParaRPr lang="fr-FR" sz="1057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Losange 4">
            <a:extLst>
              <a:ext uri="{FF2B5EF4-FFF2-40B4-BE49-F238E27FC236}">
                <a16:creationId xmlns:a16="http://schemas.microsoft.com/office/drawing/2014/main" id="{D250558F-03F0-A9DB-E08E-562EAD4DD43A}"/>
              </a:ext>
            </a:extLst>
          </p:cNvPr>
          <p:cNvSpPr/>
          <p:nvPr/>
        </p:nvSpPr>
        <p:spPr>
          <a:xfrm>
            <a:off x="4936144" y="2382211"/>
            <a:ext cx="1427439" cy="1208431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32659" rIns="0" bIns="32659" rtlCol="0" anchor="ctr"/>
          <a:lstStyle/>
          <a:p>
            <a:pPr algn="ctr" defTabSz="1208479">
              <a:defRPr/>
            </a:pPr>
            <a:r>
              <a:rPr lang="fr-FR" sz="1057" b="1" kern="0" dirty="0">
                <a:solidFill>
                  <a:srgbClr val="FFFFFF"/>
                </a:solidFill>
                <a:latin typeface="Arial"/>
              </a:rPr>
              <a:t>Porteur déjà utilisateur CE net</a:t>
            </a:r>
          </a:p>
        </p:txBody>
      </p:sp>
      <p:sp>
        <p:nvSpPr>
          <p:cNvPr id="6" name="Losange 5">
            <a:extLst>
              <a:ext uri="{FF2B5EF4-FFF2-40B4-BE49-F238E27FC236}">
                <a16:creationId xmlns:a16="http://schemas.microsoft.com/office/drawing/2014/main" id="{DADFA764-5DF1-483C-6D84-8867FB3BE6C1}"/>
              </a:ext>
            </a:extLst>
          </p:cNvPr>
          <p:cNvSpPr/>
          <p:nvPr/>
        </p:nvSpPr>
        <p:spPr>
          <a:xfrm>
            <a:off x="2962873" y="1861653"/>
            <a:ext cx="1427439" cy="1208431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endParaRPr lang="fr-FR" sz="1057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Losange 6">
            <a:extLst>
              <a:ext uri="{FF2B5EF4-FFF2-40B4-BE49-F238E27FC236}">
                <a16:creationId xmlns:a16="http://schemas.microsoft.com/office/drawing/2014/main" id="{9BDDC9D4-A194-3364-0C05-59FA72F80FE6}"/>
              </a:ext>
            </a:extLst>
          </p:cNvPr>
          <p:cNvSpPr/>
          <p:nvPr/>
        </p:nvSpPr>
        <p:spPr>
          <a:xfrm>
            <a:off x="6857301" y="2986427"/>
            <a:ext cx="1427439" cy="1208431"/>
          </a:xfrm>
          <a:prstGeom prst="diamond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endParaRPr lang="fr-FR" sz="1057" kern="0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Connecteur : en angle 7">
            <a:extLst>
              <a:ext uri="{FF2B5EF4-FFF2-40B4-BE49-F238E27FC236}">
                <a16:creationId xmlns:a16="http://schemas.microsoft.com/office/drawing/2014/main" id="{7DB53FE9-ACA0-6C04-7D11-07134EEB9023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>
            <a:off x="2384658" y="1939638"/>
            <a:ext cx="578215" cy="52623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00A193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8BCE60CD-3BD5-ED2D-9059-64C7ED76AA5C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390311" y="2465869"/>
            <a:ext cx="545831" cy="520558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00A193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0" name="Connecteur : en angle 9">
            <a:extLst>
              <a:ext uri="{FF2B5EF4-FFF2-40B4-BE49-F238E27FC236}">
                <a16:creationId xmlns:a16="http://schemas.microsoft.com/office/drawing/2014/main" id="{30B44A76-8FB1-DDCA-CF87-FE3E5392FCA7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6363582" y="2986427"/>
            <a:ext cx="493719" cy="604216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00A193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DDD36924-6BA1-3CDD-BAC4-F66407E87F90}"/>
              </a:ext>
            </a:extLst>
          </p:cNvPr>
          <p:cNvSpPr/>
          <p:nvPr/>
        </p:nvSpPr>
        <p:spPr>
          <a:xfrm>
            <a:off x="9275720" y="3429001"/>
            <a:ext cx="2515144" cy="582057"/>
          </a:xfrm>
          <a:prstGeom prst="ellipse">
            <a:avLst/>
          </a:prstGeom>
          <a:solidFill>
            <a:srgbClr val="00A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Pas de traitement (contexte déjà éligible)</a:t>
            </a:r>
          </a:p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+ Pas de Recyclage*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F3A7361-29E8-E82B-3074-027438F504BC}"/>
              </a:ext>
            </a:extLst>
          </p:cNvPr>
          <p:cNvSpPr/>
          <p:nvPr/>
        </p:nvSpPr>
        <p:spPr>
          <a:xfrm>
            <a:off x="9385774" y="5808064"/>
            <a:ext cx="2515144" cy="677217"/>
          </a:xfrm>
          <a:prstGeom prst="ellipse">
            <a:avLst/>
          </a:prstGeom>
          <a:solidFill>
            <a:srgbClr val="DB4B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Pas de traitement</a:t>
            </a:r>
          </a:p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(contexte non éligible) </a:t>
            </a:r>
          </a:p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+ Recyclage*</a:t>
            </a: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31211AB9-31A6-70BA-8976-00B5A321B012}"/>
              </a:ext>
            </a:extLst>
          </p:cNvPr>
          <p:cNvCxnSpPr>
            <a:cxnSpLocks/>
            <a:stCxn id="4" idx="2"/>
            <a:endCxn id="12" idx="2"/>
          </p:cNvCxnSpPr>
          <p:nvPr/>
        </p:nvCxnSpPr>
        <p:spPr>
          <a:xfrm rot="16200000" flipH="1">
            <a:off x="3744074" y="504971"/>
            <a:ext cx="3602819" cy="7680584"/>
          </a:xfrm>
          <a:prstGeom prst="bentConnector2">
            <a:avLst/>
          </a:prstGeom>
          <a:noFill/>
          <a:ln w="12700" cap="flat" cmpd="sng" algn="ctr">
            <a:solidFill>
              <a:srgbClr val="DB4B4B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0ED63F3C-9B91-ABF5-AA58-1483900D5472}"/>
              </a:ext>
            </a:extLst>
          </p:cNvPr>
          <p:cNvCxnSpPr>
            <a:cxnSpLocks/>
            <a:stCxn id="6" idx="2"/>
            <a:endCxn id="12" idx="2"/>
          </p:cNvCxnSpPr>
          <p:nvPr/>
        </p:nvCxnSpPr>
        <p:spPr>
          <a:xfrm rot="16200000" flipH="1">
            <a:off x="4992890" y="1753787"/>
            <a:ext cx="3076589" cy="5709183"/>
          </a:xfrm>
          <a:prstGeom prst="bentConnector2">
            <a:avLst/>
          </a:prstGeom>
          <a:noFill/>
          <a:ln w="12700" cap="flat" cmpd="sng" algn="ctr">
            <a:solidFill>
              <a:srgbClr val="DB4B4B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2C31F59C-B1C9-EF98-7333-951256D37CE1}"/>
              </a:ext>
            </a:extLst>
          </p:cNvPr>
          <p:cNvSpPr/>
          <p:nvPr/>
        </p:nvSpPr>
        <p:spPr>
          <a:xfrm>
            <a:off x="9385775" y="5035684"/>
            <a:ext cx="2515144" cy="677219"/>
          </a:xfrm>
          <a:prstGeom prst="ellipse">
            <a:avLst/>
          </a:prstGeom>
          <a:solidFill>
            <a:srgbClr val="581D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Ajout du porteur + Habilitation 3DS + Envoi ID et MDP </a:t>
            </a:r>
          </a:p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+ Recyclage si anomalie*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5781D67-4885-BA32-1060-678FE9927087}"/>
              </a:ext>
            </a:extLst>
          </p:cNvPr>
          <p:cNvSpPr/>
          <p:nvPr/>
        </p:nvSpPr>
        <p:spPr>
          <a:xfrm>
            <a:off x="9385774" y="4194860"/>
            <a:ext cx="2515144" cy="661581"/>
          </a:xfrm>
          <a:prstGeom prst="ellipse">
            <a:avLst/>
          </a:prstGeom>
          <a:solidFill>
            <a:srgbClr val="B34A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Ajout Habilitation 3DS + Envoi ID et MDP </a:t>
            </a:r>
          </a:p>
          <a:p>
            <a:pPr algn="ctr" defTabSz="1208479">
              <a:defRPr/>
            </a:pPr>
            <a:r>
              <a:rPr lang="fr-FR" sz="1057" kern="0" dirty="0">
                <a:solidFill>
                  <a:srgbClr val="FFFFFF"/>
                </a:solidFill>
                <a:latin typeface="Arial"/>
              </a:rPr>
              <a:t>+ Recyclage si anomalie*</a:t>
            </a:r>
          </a:p>
        </p:txBody>
      </p: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754BA407-D8A7-C490-8F39-C0EE7A38D728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8284741" y="3590643"/>
            <a:ext cx="990981" cy="11306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00A193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B687BAA8-9E41-8EEA-DC20-65B8C83D9C40}"/>
              </a:ext>
            </a:extLst>
          </p:cNvPr>
          <p:cNvSpPr txBox="1"/>
          <p:nvPr/>
        </p:nvSpPr>
        <p:spPr>
          <a:xfrm>
            <a:off x="6987030" y="3429000"/>
            <a:ext cx="1167977" cy="36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FFFFFF"/>
                </a:solidFill>
              </a:rPr>
              <a:t>Habilitation BAD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11518D-C414-4F52-48BF-C3F0FE2A7B25}"/>
              </a:ext>
            </a:extLst>
          </p:cNvPr>
          <p:cNvSpPr txBox="1"/>
          <p:nvPr/>
        </p:nvSpPr>
        <p:spPr>
          <a:xfrm>
            <a:off x="3113431" y="2220089"/>
            <a:ext cx="1167977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defRPr/>
            </a:pPr>
            <a:r>
              <a:rPr lang="fr-FR" sz="1057" b="1" kern="0" dirty="0">
                <a:solidFill>
                  <a:srgbClr val="FFFFFF"/>
                </a:solidFill>
              </a:rPr>
              <a:t>Porteur déjà en lien avec PM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DBCAADD-8292-C1C6-266F-21042A6CBE44}"/>
              </a:ext>
            </a:extLst>
          </p:cNvPr>
          <p:cNvSpPr txBox="1"/>
          <p:nvPr/>
        </p:nvSpPr>
        <p:spPr>
          <a:xfrm>
            <a:off x="1166054" y="1752815"/>
            <a:ext cx="1167977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defRPr/>
            </a:pPr>
            <a:r>
              <a:rPr lang="fr-FR" sz="1057" b="1" kern="0" dirty="0">
                <a:solidFill>
                  <a:srgbClr val="FFFFFF"/>
                </a:solidFill>
              </a:rPr>
              <a:t>PM a un CE net éligible*</a:t>
            </a:r>
          </a:p>
        </p:txBody>
      </p: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F1264A15-5FDD-4A3D-C69D-8825C3D3306F}"/>
              </a:ext>
            </a:extLst>
          </p:cNvPr>
          <p:cNvCxnSpPr>
            <a:cxnSpLocks/>
            <a:stCxn id="5" idx="2"/>
            <a:endCxn id="15" idx="2"/>
          </p:cNvCxnSpPr>
          <p:nvPr/>
        </p:nvCxnSpPr>
        <p:spPr>
          <a:xfrm rot="16200000" flipH="1">
            <a:off x="6625992" y="2614512"/>
            <a:ext cx="1783651" cy="3735911"/>
          </a:xfrm>
          <a:prstGeom prst="bentConnector2">
            <a:avLst/>
          </a:prstGeom>
          <a:noFill/>
          <a:ln w="1270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F7B51A65-F1BF-2148-BCEC-539CBD01B38A}"/>
              </a:ext>
            </a:extLst>
          </p:cNvPr>
          <p:cNvCxnSpPr>
            <a:cxnSpLocks/>
            <a:stCxn id="7" idx="2"/>
            <a:endCxn id="16" idx="2"/>
          </p:cNvCxnSpPr>
          <p:nvPr/>
        </p:nvCxnSpPr>
        <p:spPr>
          <a:xfrm rot="16200000" flipH="1">
            <a:off x="8313002" y="3452876"/>
            <a:ext cx="330792" cy="1814754"/>
          </a:xfrm>
          <a:prstGeom prst="bentConnector2">
            <a:avLst/>
          </a:prstGeom>
          <a:noFill/>
          <a:ln w="12700" cap="flat" cmpd="sng" algn="ctr">
            <a:solidFill>
              <a:srgbClr val="B34A8C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7796BA9-D8AD-7212-921F-594C7B7EBB96}"/>
              </a:ext>
            </a:extLst>
          </p:cNvPr>
          <p:cNvSpPr txBox="1"/>
          <p:nvPr/>
        </p:nvSpPr>
        <p:spPr>
          <a:xfrm>
            <a:off x="1570441" y="5008960"/>
            <a:ext cx="57821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C00000"/>
                </a:solidFill>
              </a:rPr>
              <a:t>Non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4F10014-6EBB-D918-8FA4-F5813FF917F3}"/>
              </a:ext>
            </a:extLst>
          </p:cNvPr>
          <p:cNvSpPr txBox="1"/>
          <p:nvPr/>
        </p:nvSpPr>
        <p:spPr>
          <a:xfrm>
            <a:off x="3543229" y="5008960"/>
            <a:ext cx="57821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C00000"/>
                </a:solidFill>
              </a:rPr>
              <a:t>Non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C45CFCE-5F64-6ECF-C240-D03BB56D372F}"/>
              </a:ext>
            </a:extLst>
          </p:cNvPr>
          <p:cNvSpPr txBox="1"/>
          <p:nvPr/>
        </p:nvSpPr>
        <p:spPr>
          <a:xfrm>
            <a:off x="5525025" y="5008960"/>
            <a:ext cx="57821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C00000"/>
                </a:solidFill>
              </a:rPr>
              <a:t>Non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F5317C3-4FF6-2CDA-7D5F-00C4402D2E95}"/>
              </a:ext>
            </a:extLst>
          </p:cNvPr>
          <p:cNvSpPr txBox="1"/>
          <p:nvPr/>
        </p:nvSpPr>
        <p:spPr>
          <a:xfrm>
            <a:off x="7466905" y="4248322"/>
            <a:ext cx="57821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C00000"/>
                </a:solidFill>
              </a:rPr>
              <a:t>Non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3F8F30E-7825-FE1C-7775-3C29FBD0834A}"/>
              </a:ext>
            </a:extLst>
          </p:cNvPr>
          <p:cNvSpPr txBox="1"/>
          <p:nvPr/>
        </p:nvSpPr>
        <p:spPr>
          <a:xfrm>
            <a:off x="2296440" y="1720068"/>
            <a:ext cx="49447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00A193"/>
                </a:solidFill>
              </a:rPr>
              <a:t>Oui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87CB4C5-09D0-B202-45FA-DBEF7AE66863}"/>
              </a:ext>
            </a:extLst>
          </p:cNvPr>
          <p:cNvSpPr txBox="1"/>
          <p:nvPr/>
        </p:nvSpPr>
        <p:spPr>
          <a:xfrm>
            <a:off x="4253415" y="2265925"/>
            <a:ext cx="49447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00A193"/>
                </a:solidFill>
              </a:rPr>
              <a:t>Oui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2A71A65-926A-1FB9-7077-D5346A9EBC46}"/>
              </a:ext>
            </a:extLst>
          </p:cNvPr>
          <p:cNvSpPr txBox="1"/>
          <p:nvPr/>
        </p:nvSpPr>
        <p:spPr>
          <a:xfrm>
            <a:off x="6233098" y="2794411"/>
            <a:ext cx="49447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00A193"/>
                </a:solidFill>
              </a:rPr>
              <a:t>Oui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1891FE-EBCB-0511-FECA-6AEF637F4922}"/>
              </a:ext>
            </a:extLst>
          </p:cNvPr>
          <p:cNvSpPr txBox="1"/>
          <p:nvPr/>
        </p:nvSpPr>
        <p:spPr>
          <a:xfrm>
            <a:off x="8224595" y="3400973"/>
            <a:ext cx="49447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00A193"/>
                </a:solidFill>
              </a:rPr>
              <a:t>Oui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1773438-B86B-6659-7059-0F1615511EDC}"/>
              </a:ext>
            </a:extLst>
          </p:cNvPr>
          <p:cNvSpPr txBox="1"/>
          <p:nvPr/>
        </p:nvSpPr>
        <p:spPr>
          <a:xfrm>
            <a:off x="144344" y="2465869"/>
            <a:ext cx="1599397" cy="95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chemeClr val="accent1"/>
                </a:solidFill>
              </a:rPr>
              <a:t>CE net éligible*:</a:t>
            </a:r>
          </a:p>
          <a:p>
            <a:pPr marL="226590" indent="-226590" defTabSz="1208479">
              <a:lnSpc>
                <a:spcPct val="85000"/>
              </a:lnSpc>
              <a:spcAft>
                <a:spcPts val="793"/>
              </a:spcAft>
              <a:buFontTx/>
              <a:buChar char="-"/>
              <a:defRPr/>
            </a:pPr>
            <a:r>
              <a:rPr lang="fr-FR" sz="1057" kern="0" dirty="0">
                <a:solidFill>
                  <a:sysClr val="windowText" lastClr="000000"/>
                </a:solidFill>
              </a:rPr>
              <a:t>Comptes</a:t>
            </a:r>
          </a:p>
          <a:p>
            <a:pPr marL="226590" indent="-226590" defTabSz="1208479">
              <a:lnSpc>
                <a:spcPct val="85000"/>
              </a:lnSpc>
              <a:spcAft>
                <a:spcPts val="793"/>
              </a:spcAft>
              <a:buFontTx/>
              <a:buChar char="-"/>
              <a:defRPr/>
            </a:pPr>
            <a:r>
              <a:rPr lang="fr-FR" sz="1057" kern="0" dirty="0">
                <a:solidFill>
                  <a:sysClr val="windowText" lastClr="000000"/>
                </a:solidFill>
              </a:rPr>
              <a:t>Remises </a:t>
            </a:r>
          </a:p>
          <a:p>
            <a:pPr marL="226590" indent="-226590" defTabSz="1208479">
              <a:lnSpc>
                <a:spcPct val="85000"/>
              </a:lnSpc>
              <a:spcAft>
                <a:spcPts val="793"/>
              </a:spcAft>
              <a:buFontTx/>
              <a:buChar char="-"/>
              <a:defRPr/>
            </a:pPr>
            <a:r>
              <a:rPr lang="fr-FR" sz="1057" kern="0" dirty="0">
                <a:solidFill>
                  <a:sysClr val="windowText" lastClr="000000"/>
                </a:solidFill>
              </a:rPr>
              <a:t>EDI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6C621BB-A31C-DC53-B099-C2C3151ECE85}"/>
              </a:ext>
            </a:extLst>
          </p:cNvPr>
          <p:cNvSpPr txBox="1"/>
          <p:nvPr/>
        </p:nvSpPr>
        <p:spPr>
          <a:xfrm>
            <a:off x="7202437" y="730456"/>
            <a:ext cx="46984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*Pas de recyclage : pas d’anomalie donc par de reprise à faire</a:t>
            </a:r>
          </a:p>
          <a:p>
            <a:r>
              <a:rPr lang="fr-FR" sz="1000" dirty="0"/>
              <a:t>Recyclage si anomalie : le client va ressortir sur un état appelé GEIDE pour une éventuelle intervention manuelle </a:t>
            </a:r>
          </a:p>
          <a:p>
            <a:r>
              <a:rPr lang="fr-FR" sz="1000" dirty="0"/>
              <a:t>Recyclage : information sur état GEIDE avec intervention manuelle si souhaité</a:t>
            </a:r>
          </a:p>
          <a:p>
            <a:r>
              <a:rPr lang="fr-FR" sz="1000" dirty="0"/>
              <a:t>Voir page 11. </a:t>
            </a:r>
          </a:p>
        </p:txBody>
      </p:sp>
    </p:spTree>
    <p:extLst>
      <p:ext uri="{BB962C8B-B14F-4D97-AF65-F5344CB8AC3E}">
        <p14:creationId xmlns:p14="http://schemas.microsoft.com/office/powerpoint/2010/main" val="830447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D480FE-9EA4-79C4-C8E6-C939518B5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 automatique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67A516-1CE6-85ED-43AF-408763737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374" y="3060430"/>
            <a:ext cx="2283903" cy="3348695"/>
          </a:xfrm>
          <a:prstGeom prst="rect">
            <a:avLst/>
          </a:prstGeom>
          <a:ln>
            <a:solidFill>
              <a:srgbClr val="000000">
                <a:lumMod val="50000"/>
                <a:lumOff val="5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D0F75-013D-C178-1E8F-A79104A65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03" y="1223274"/>
            <a:ext cx="4650045" cy="1162512"/>
          </a:xfrm>
          <a:prstGeom prst="rect">
            <a:avLst/>
          </a:prstGeom>
          <a:ln>
            <a:solidFill>
              <a:srgbClr val="000000">
                <a:lumMod val="50000"/>
                <a:lumOff val="5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981CEBA-9BC6-2B4A-8023-A631A42B3D4F}"/>
              </a:ext>
            </a:extLst>
          </p:cNvPr>
          <p:cNvSpPr txBox="1"/>
          <p:nvPr/>
        </p:nvSpPr>
        <p:spPr>
          <a:xfrm>
            <a:off x="7237951" y="955854"/>
            <a:ext cx="2950041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chemeClr val="accent1"/>
                </a:solidFill>
              </a:rPr>
              <a:t>Envoi du Mot de passe par SMS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B0768A1-F15E-AD76-81DB-CD2D87C20445}"/>
              </a:ext>
            </a:extLst>
          </p:cNvPr>
          <p:cNvSpPr txBox="1"/>
          <p:nvPr/>
        </p:nvSpPr>
        <p:spPr>
          <a:xfrm>
            <a:off x="7237952" y="2715349"/>
            <a:ext cx="3681044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chemeClr val="accent1"/>
                </a:solidFill>
              </a:rPr>
              <a:t>Envoi de l’identifiant et numéro d’utilisateur par mail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2457E81-CD1D-C56E-28CC-C65C50A3DF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07" t="5700" r="27735"/>
          <a:stretch/>
        </p:blipFill>
        <p:spPr>
          <a:xfrm>
            <a:off x="1654277" y="3426177"/>
            <a:ext cx="3806504" cy="2887691"/>
          </a:xfrm>
          <a:prstGeom prst="rect">
            <a:avLst/>
          </a:prstGeom>
          <a:ln>
            <a:solidFill>
              <a:srgbClr val="000000">
                <a:lumMod val="50000"/>
                <a:lumOff val="5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67C45B3-B7A7-BEA2-0A88-8AECEA529288}"/>
              </a:ext>
            </a:extLst>
          </p:cNvPr>
          <p:cNvSpPr txBox="1"/>
          <p:nvPr/>
        </p:nvSpPr>
        <p:spPr>
          <a:xfrm>
            <a:off x="748951" y="3060430"/>
            <a:ext cx="3659862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chemeClr val="accent1"/>
                </a:solidFill>
              </a:rPr>
              <a:t>Création de l’habilitation « carte Bancaire 3DS »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5ABF68E-F417-1C2A-D68B-C17414F496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09" y="1223275"/>
            <a:ext cx="5838242" cy="1714105"/>
          </a:xfrm>
          <a:prstGeom prst="rect">
            <a:avLst/>
          </a:prstGeom>
          <a:ln>
            <a:solidFill>
              <a:srgbClr val="000000">
                <a:lumMod val="50000"/>
                <a:lumOff val="5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1A8F9378-A588-C68D-807F-1B6CBC238CC4}"/>
              </a:ext>
            </a:extLst>
          </p:cNvPr>
          <p:cNvSpPr txBox="1"/>
          <p:nvPr/>
        </p:nvSpPr>
        <p:spPr>
          <a:xfrm>
            <a:off x="748951" y="955854"/>
            <a:ext cx="276911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chemeClr val="accent1"/>
                </a:solidFill>
              </a:rPr>
              <a:t>Création du porteur</a:t>
            </a:r>
          </a:p>
        </p:txBody>
      </p:sp>
      <p:pic>
        <p:nvPicPr>
          <p:cNvPr id="24" name="Graphique 23" descr="Badge 4 avec un remplissage uni">
            <a:extLst>
              <a:ext uri="{FF2B5EF4-FFF2-40B4-BE49-F238E27FC236}">
                <a16:creationId xmlns:a16="http://schemas.microsoft.com/office/drawing/2014/main" id="{6D3C568A-7264-E16A-0BA0-FB7D3D1556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38415" y="2673066"/>
            <a:ext cx="264313" cy="264313"/>
          </a:xfrm>
          <a:prstGeom prst="rect">
            <a:avLst/>
          </a:prstGeom>
        </p:spPr>
      </p:pic>
      <p:pic>
        <p:nvPicPr>
          <p:cNvPr id="25" name="Graphique 24" descr="Badge 3 avec un remplissage uni">
            <a:extLst>
              <a:ext uri="{FF2B5EF4-FFF2-40B4-BE49-F238E27FC236}">
                <a16:creationId xmlns:a16="http://schemas.microsoft.com/office/drawing/2014/main" id="{6C509A1A-EE4B-079C-CA74-D8D84BC153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38415" y="934712"/>
            <a:ext cx="264313" cy="264313"/>
          </a:xfrm>
          <a:prstGeom prst="rect">
            <a:avLst/>
          </a:prstGeom>
        </p:spPr>
      </p:pic>
      <p:pic>
        <p:nvPicPr>
          <p:cNvPr id="26" name="Graphique 25" descr="Badge avec un remplissage uni">
            <a:extLst>
              <a:ext uri="{FF2B5EF4-FFF2-40B4-BE49-F238E27FC236}">
                <a16:creationId xmlns:a16="http://schemas.microsoft.com/office/drawing/2014/main" id="{647A30CE-FF2E-63E0-9D46-B4463FD508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6252" y="3018147"/>
            <a:ext cx="264313" cy="264313"/>
          </a:xfrm>
          <a:prstGeom prst="rect">
            <a:avLst/>
          </a:prstGeom>
        </p:spPr>
      </p:pic>
      <p:pic>
        <p:nvPicPr>
          <p:cNvPr id="27" name="Graphique 26" descr="Badge 1 avec un remplissage uni">
            <a:extLst>
              <a:ext uri="{FF2B5EF4-FFF2-40B4-BE49-F238E27FC236}">
                <a16:creationId xmlns:a16="http://schemas.microsoft.com/office/drawing/2014/main" id="{0C2FC74F-2DB3-1726-0C4A-BD79308273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6252" y="934712"/>
            <a:ext cx="264313" cy="26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2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D04452-F4DF-53D6-7A80-CA62F4B5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Envoi des identifiants et mots de passe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91426A-777C-0F16-D86D-76A94A0246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4436" y="824599"/>
            <a:ext cx="10272131" cy="384043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Règles métiers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D175B5-FBEB-AE34-8E31-EC2576AD2B3A}"/>
              </a:ext>
            </a:extLst>
          </p:cNvPr>
          <p:cNvSpPr txBox="1">
            <a:spLocks/>
          </p:cNvSpPr>
          <p:nvPr/>
        </p:nvSpPr>
        <p:spPr>
          <a:xfrm>
            <a:off x="353780" y="3596196"/>
            <a:ext cx="5233943" cy="693537"/>
          </a:xfrm>
          <a:prstGeom prst="rect">
            <a:avLst/>
          </a:prstGeom>
        </p:spPr>
        <p:txBody>
          <a:bodyPr vert="horz" lIns="82953" tIns="41476" rIns="82953" bIns="41476" rtlCol="0">
            <a:normAutofit/>
          </a:bodyPr>
          <a:lstStyle>
            <a:lvl1pPr marL="0" indent="0" algn="l" defTabSz="1332098" rtl="0" eaLnBrk="1" latinLnBrk="0" hangingPunct="1">
              <a:lnSpc>
                <a:spcPct val="90000"/>
              </a:lnSpc>
              <a:spcBef>
                <a:spcPts val="1457"/>
              </a:spcBef>
              <a:buClr>
                <a:schemeClr val="tx2"/>
              </a:buClr>
              <a:buFont typeface="Cambria Math" panose="02040503050406030204" pitchFamily="18" charset="0"/>
              <a:buNone/>
              <a:tabLst/>
              <a:defRPr sz="233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63644" indent="-25439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 sz="204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20351" indent="-256707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Clr>
                <a:schemeClr val="accent3"/>
              </a:buClr>
              <a:buFont typeface="Wingdings" pitchFamily="2" charset="2"/>
              <a:buChar char="§"/>
              <a:tabLst/>
              <a:defRPr sz="174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44125" indent="-32377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Clr>
                <a:schemeClr val="accent2"/>
              </a:buClr>
              <a:buFont typeface="Wingdings" pitchFamily="2" charset="2"/>
              <a:buChar char="§"/>
              <a:tabLst/>
              <a:defRPr sz="1602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997220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663269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9318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5367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61416" indent="-333024" algn="l" defTabSz="1332098" rtl="0" eaLnBrk="1" latinLnBrk="0" hangingPunct="1">
              <a:lnSpc>
                <a:spcPct val="90000"/>
              </a:lnSpc>
              <a:spcBef>
                <a:spcPts val="728"/>
              </a:spcBef>
              <a:buFont typeface="Arial" panose="020B0604020202020204" pitchFamily="34" charset="0"/>
              <a:buChar char="•"/>
              <a:defRPr sz="2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6590" indent="-226590" defTabSz="1208479">
              <a:lnSpc>
                <a:spcPct val="60000"/>
              </a:lnSpc>
              <a:spcBef>
                <a:spcPts val="1322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fr-FR" sz="1057" b="1" dirty="0">
                <a:solidFill>
                  <a:schemeClr val="accent1"/>
                </a:solidFill>
              </a:rPr>
              <a:t>Envoi de l’identifiant / code utilisateur par MAIL</a:t>
            </a:r>
          </a:p>
          <a:p>
            <a:pPr defTabSz="1208479">
              <a:lnSpc>
                <a:spcPct val="60000"/>
              </a:lnSpc>
              <a:spcBef>
                <a:spcPts val="1322"/>
              </a:spcBef>
              <a:buClr>
                <a:srgbClr val="B34A8C"/>
              </a:buClr>
              <a:defRPr/>
            </a:pPr>
            <a:r>
              <a:rPr lang="fr-FR" sz="1057" b="1" dirty="0">
                <a:solidFill>
                  <a:srgbClr val="000000"/>
                </a:solidFill>
              </a:rPr>
              <a:t>      Règle de récupération du MAIL (par priorité) :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AFA44C63-1A5D-2A0B-E45A-3D7C173ABBEF}"/>
              </a:ext>
            </a:extLst>
          </p:cNvPr>
          <p:cNvSpPr txBox="1">
            <a:spLocks/>
          </p:cNvSpPr>
          <p:nvPr/>
        </p:nvSpPr>
        <p:spPr>
          <a:xfrm>
            <a:off x="6762138" y="1885950"/>
            <a:ext cx="5138781" cy="1046787"/>
          </a:xfrm>
          <a:prstGeom prst="rect">
            <a:avLst/>
          </a:prstGeom>
          <a:ln>
            <a:solidFill>
              <a:srgbClr val="55579E"/>
            </a:solidFill>
          </a:ln>
        </p:spPr>
        <p:txBody>
          <a:bodyPr vert="horz" lIns="120843" tIns="60422" rIns="120843" bIns="60422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08479">
              <a:spcBef>
                <a:spcPts val="1322"/>
              </a:spcBef>
              <a:buClr>
                <a:srgbClr val="B34A8C"/>
              </a:buClr>
              <a:buNone/>
              <a:defRPr/>
            </a:pPr>
            <a:r>
              <a:rPr lang="fr-FR" sz="1586" b="1" dirty="0">
                <a:solidFill>
                  <a:srgbClr val="55579E"/>
                </a:solidFill>
              </a:rPr>
              <a:t>Template SMS</a:t>
            </a:r>
            <a:endParaRPr lang="fr-FR" sz="1322" dirty="0">
              <a:solidFill>
                <a:srgbClr val="55579E"/>
              </a:solidFill>
              <a:highlight>
                <a:srgbClr val="FFFF00"/>
              </a:highlight>
            </a:endParaRPr>
          </a:p>
          <a:p>
            <a:pPr marL="0" indent="0" defTabSz="1208479">
              <a:spcBef>
                <a:spcPts val="1322"/>
              </a:spcBef>
              <a:buClr>
                <a:srgbClr val="B34A8C"/>
              </a:buClr>
              <a:buNone/>
              <a:defRPr/>
            </a:pPr>
            <a:r>
              <a:rPr lang="fr-FR" sz="1057" dirty="0">
                <a:solidFill>
                  <a:srgbClr val="FF00FF"/>
                </a:solidFill>
                <a:latin typeface="Arial"/>
              </a:rPr>
              <a:t>[</a:t>
            </a:r>
            <a:r>
              <a:rPr lang="fr-FR" sz="1057" dirty="0" err="1">
                <a:solidFill>
                  <a:srgbClr val="FF00FF"/>
                </a:solidFill>
                <a:latin typeface="Arial"/>
              </a:rPr>
              <a:t>Sender_entity_name</a:t>
            </a:r>
            <a:r>
              <a:rPr lang="fr-FR" sz="1057" dirty="0">
                <a:solidFill>
                  <a:srgbClr val="FF00FF"/>
                </a:solidFill>
                <a:latin typeface="Arial"/>
              </a:rPr>
              <a:t>] </a:t>
            </a:r>
            <a:r>
              <a:rPr lang="fr-FR" sz="1057" dirty="0">
                <a:solidFill>
                  <a:srgbClr val="172B4D"/>
                </a:solidFill>
                <a:latin typeface="Arial"/>
              </a:rPr>
              <a:t>: </a:t>
            </a:r>
            <a:r>
              <a:rPr lang="fr-FR" sz="1057" dirty="0">
                <a:solidFill>
                  <a:srgbClr val="5E6C84"/>
                </a:solidFill>
                <a:latin typeface="Arial"/>
              </a:rPr>
              <a:t>Votre mot de passe temporaire de banque à distance </a:t>
            </a:r>
            <a:r>
              <a:rPr lang="fr-FR" sz="1057" dirty="0">
                <a:solidFill>
                  <a:srgbClr val="FF00FF"/>
                </a:solidFill>
                <a:latin typeface="Arial"/>
              </a:rPr>
              <a:t>[application]</a:t>
            </a:r>
            <a:r>
              <a:rPr lang="fr-FR" sz="1057" dirty="0">
                <a:solidFill>
                  <a:srgbClr val="5E6C84"/>
                </a:solidFill>
                <a:latin typeface="Arial"/>
              </a:rPr>
              <a:t> est :</a:t>
            </a:r>
            <a:r>
              <a:rPr lang="fr-FR" sz="1057" dirty="0">
                <a:solidFill>
                  <a:srgbClr val="FF00FF"/>
                </a:solidFill>
                <a:latin typeface="Arial"/>
              </a:rPr>
              <a:t> [</a:t>
            </a:r>
            <a:r>
              <a:rPr lang="fr-FR" sz="1057" dirty="0" err="1">
                <a:solidFill>
                  <a:srgbClr val="FF00FF"/>
                </a:solidFill>
                <a:latin typeface="Arial"/>
              </a:rPr>
              <a:t>mot_passe_temporaire</a:t>
            </a:r>
            <a:r>
              <a:rPr lang="fr-FR" sz="1057" dirty="0">
                <a:solidFill>
                  <a:srgbClr val="FF00FF"/>
                </a:solidFill>
                <a:latin typeface="Arial"/>
              </a:rPr>
              <a:t>]</a:t>
            </a:r>
            <a:r>
              <a:rPr lang="fr-FR" sz="1057" dirty="0">
                <a:solidFill>
                  <a:srgbClr val="5E6C84"/>
                </a:solidFill>
                <a:latin typeface="Arial"/>
              </a:rPr>
              <a:t>. </a:t>
            </a:r>
            <a:r>
              <a:rPr lang="fr-FR" sz="1057" dirty="0">
                <a:solidFill>
                  <a:srgbClr val="172B4D"/>
                </a:solidFill>
                <a:latin typeface="Arial"/>
              </a:rPr>
              <a:t>Par sécurité, pensez à supprimer ce SMS.</a:t>
            </a:r>
            <a:endParaRPr lang="fr-FR" sz="1057" dirty="0">
              <a:solidFill>
                <a:srgbClr val="00A193"/>
              </a:solidFill>
              <a:latin typeface="Arial"/>
            </a:endParaRPr>
          </a:p>
          <a:p>
            <a:pPr marL="0" indent="0" defTabSz="1208479">
              <a:spcBef>
                <a:spcPts val="1322"/>
              </a:spcBef>
              <a:buClr>
                <a:srgbClr val="B34A8C"/>
              </a:buClr>
              <a:buNone/>
              <a:defRPr/>
            </a:pPr>
            <a:endParaRPr lang="fr-FR" sz="1586" dirty="0">
              <a:solidFill>
                <a:srgbClr val="00A193"/>
              </a:solidFill>
            </a:endParaRPr>
          </a:p>
          <a:p>
            <a:pPr marL="0" indent="0" defTabSz="1208479">
              <a:spcBef>
                <a:spcPts val="1322"/>
              </a:spcBef>
              <a:buClr>
                <a:srgbClr val="B34A8C"/>
              </a:buClr>
              <a:buNone/>
              <a:defRPr/>
            </a:pPr>
            <a:endParaRPr lang="fr-FR" sz="1586" dirty="0">
              <a:solidFill>
                <a:srgbClr val="00A193"/>
              </a:solidFill>
            </a:endParaRPr>
          </a:p>
          <a:p>
            <a:pPr marL="352474" indent="-352474" defTabSz="1208479">
              <a:spcBef>
                <a:spcPts val="1322"/>
              </a:spcBef>
              <a:buClr>
                <a:srgbClr val="B34A8C"/>
              </a:buClr>
              <a:defRPr/>
            </a:pPr>
            <a:endParaRPr lang="fr-FR" sz="1586" dirty="0">
              <a:solidFill>
                <a:srgbClr val="000000"/>
              </a:solidFill>
            </a:endParaRP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28CCFA35-40B8-28CB-3028-D30F69E244A6}"/>
              </a:ext>
            </a:extLst>
          </p:cNvPr>
          <p:cNvSpPr txBox="1">
            <a:spLocks/>
          </p:cNvSpPr>
          <p:nvPr/>
        </p:nvSpPr>
        <p:spPr>
          <a:xfrm>
            <a:off x="6768511" y="3152285"/>
            <a:ext cx="5138781" cy="3166899"/>
          </a:xfrm>
          <a:prstGeom prst="rect">
            <a:avLst/>
          </a:prstGeom>
          <a:ln>
            <a:solidFill>
              <a:srgbClr val="55579E"/>
            </a:solidFill>
          </a:ln>
        </p:spPr>
        <p:txBody>
          <a:bodyPr vert="horz" lIns="120843" tIns="60422" rIns="120843" bIns="60422" rtlCol="0">
            <a:normAutofit fontScale="70000" lnSpcReduction="20000"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08479">
              <a:spcBef>
                <a:spcPts val="1322"/>
              </a:spcBef>
              <a:buClr>
                <a:srgbClr val="B34A8C"/>
              </a:buClr>
              <a:buNone/>
              <a:defRPr/>
            </a:pPr>
            <a:r>
              <a:rPr lang="fr-FR" sz="2247" b="1" dirty="0">
                <a:solidFill>
                  <a:srgbClr val="55579E"/>
                </a:solidFill>
              </a:rPr>
              <a:t>Template MAIL</a:t>
            </a: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r>
              <a:rPr lang="fr-FR" sz="1322" u="sng" dirty="0">
                <a:solidFill>
                  <a:srgbClr val="333333"/>
                </a:solidFill>
                <a:latin typeface="Arial"/>
              </a:rPr>
              <a:t>Objet du mail </a:t>
            </a:r>
            <a:r>
              <a:rPr lang="fr-FR" sz="1322" dirty="0">
                <a:solidFill>
                  <a:srgbClr val="333333"/>
                </a:solidFill>
                <a:latin typeface="Arial"/>
              </a:rPr>
              <a:t>: Votre identifiant de Banque à Distance 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[application]</a:t>
            </a:r>
            <a:endParaRPr lang="fr-FR" sz="1322" dirty="0">
              <a:solidFill>
                <a:srgbClr val="00A193"/>
              </a:solidFill>
              <a:latin typeface="Arial"/>
            </a:endParaRP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r>
              <a:rPr lang="fr-FR" sz="1322" u="sng" dirty="0">
                <a:solidFill>
                  <a:srgbClr val="333333"/>
                </a:solidFill>
                <a:latin typeface="Arial"/>
              </a:rPr>
              <a:t>Corps du mail :</a:t>
            </a:r>
            <a:r>
              <a:rPr lang="fr-FR" sz="1322" dirty="0">
                <a:solidFill>
                  <a:srgbClr val="333333"/>
                </a:solidFill>
                <a:latin typeface="Arial"/>
              </a:rPr>
              <a:t> </a:t>
            </a:r>
            <a:r>
              <a:rPr lang="fr-FR" sz="1322" b="1" dirty="0">
                <a:solidFill>
                  <a:srgbClr val="5E6C84"/>
                </a:solidFill>
                <a:latin typeface="Arial"/>
              </a:rPr>
              <a:t>Bonjour </a:t>
            </a:r>
            <a:r>
              <a:rPr lang="fr-FR" sz="1322" b="1" dirty="0">
                <a:solidFill>
                  <a:srgbClr val="FF00FF"/>
                </a:solidFill>
                <a:latin typeface="Arial"/>
              </a:rPr>
              <a:t>[</a:t>
            </a:r>
            <a:r>
              <a:rPr lang="fr-FR" sz="1322" b="1" dirty="0" err="1">
                <a:solidFill>
                  <a:srgbClr val="FF00FF"/>
                </a:solidFill>
                <a:latin typeface="Arial"/>
              </a:rPr>
              <a:t>civilite</a:t>
            </a:r>
            <a:r>
              <a:rPr lang="fr-FR" sz="1322" b="1" dirty="0">
                <a:solidFill>
                  <a:srgbClr val="FF00FF"/>
                </a:solidFill>
                <a:latin typeface="Arial"/>
              </a:rPr>
              <a:t>] [</a:t>
            </a:r>
            <a:r>
              <a:rPr lang="fr-FR" sz="1322" b="1" dirty="0" err="1">
                <a:solidFill>
                  <a:srgbClr val="FF00FF"/>
                </a:solidFill>
                <a:latin typeface="Arial"/>
              </a:rPr>
              <a:t>prenom</a:t>
            </a:r>
            <a:r>
              <a:rPr lang="fr-FR" sz="1322" b="1" dirty="0">
                <a:solidFill>
                  <a:srgbClr val="FF00FF"/>
                </a:solidFill>
                <a:latin typeface="Arial"/>
              </a:rPr>
              <a:t>] [nom]</a:t>
            </a:r>
            <a:r>
              <a:rPr lang="fr-FR" sz="1322" b="1" dirty="0">
                <a:solidFill>
                  <a:srgbClr val="5E6C84"/>
                </a:solidFill>
                <a:latin typeface="Arial"/>
              </a:rPr>
              <a:t>,</a:t>
            </a:r>
            <a:br>
              <a:rPr lang="fr-FR" sz="1322" dirty="0">
                <a:solidFill>
                  <a:srgbClr val="333333"/>
                </a:solidFill>
                <a:latin typeface="Arial"/>
              </a:rPr>
            </a:br>
            <a:endParaRPr lang="fr-FR" sz="1322" dirty="0">
              <a:solidFill>
                <a:srgbClr val="333333"/>
              </a:solidFill>
              <a:latin typeface="Arial"/>
            </a:endParaRP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r>
              <a:rPr lang="fr-FR" sz="1322" dirty="0">
                <a:solidFill>
                  <a:srgbClr val="FF00FF"/>
                </a:solidFill>
                <a:latin typeface="Arial"/>
              </a:rPr>
              <a:t>[</a:t>
            </a:r>
            <a:r>
              <a:rPr lang="fr-FR" sz="1322" dirty="0" err="1">
                <a:solidFill>
                  <a:srgbClr val="FF00FF"/>
                </a:solidFill>
                <a:latin typeface="Arial"/>
              </a:rPr>
              <a:t>raison_sociale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]</a:t>
            </a:r>
            <a:r>
              <a:rPr lang="fr-FR" sz="1322" dirty="0">
                <a:solidFill>
                  <a:srgbClr val="333333"/>
                </a:solidFill>
                <a:latin typeface="Arial"/>
              </a:rPr>
              <a:t>, vous a octroyé(e) des droits afin d'accéder à l'espace de Banque à Distance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 [application]</a:t>
            </a:r>
            <a:r>
              <a:rPr lang="fr-FR" sz="1322" dirty="0">
                <a:solidFill>
                  <a:srgbClr val="333333"/>
                </a:solidFill>
                <a:latin typeface="Arial"/>
              </a:rPr>
              <a:t>.</a:t>
            </a: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r>
              <a:rPr lang="fr-FR" sz="1322" dirty="0">
                <a:solidFill>
                  <a:srgbClr val="333333"/>
                </a:solidFill>
                <a:latin typeface="Arial"/>
              </a:rPr>
              <a:t>Nous vous prions de trouver ci-dessous les informations nécessaires pour vous connecter : </a:t>
            </a: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r>
              <a:rPr lang="fr-FR" sz="1322" b="1" dirty="0">
                <a:solidFill>
                  <a:srgbClr val="333333"/>
                </a:solidFill>
                <a:latin typeface="Arial"/>
              </a:rPr>
              <a:t>Accédez à la Banque à Distance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 [application]</a:t>
            </a:r>
            <a:r>
              <a:rPr lang="fr-FR" sz="1322" dirty="0">
                <a:solidFill>
                  <a:srgbClr val="172B4D"/>
                </a:solidFill>
                <a:latin typeface="Arial"/>
              </a:rPr>
              <a:t> </a:t>
            </a:r>
            <a:r>
              <a:rPr lang="fr-FR" sz="1322" dirty="0">
                <a:solidFill>
                  <a:srgbClr val="333333"/>
                </a:solidFill>
                <a:latin typeface="Arial"/>
              </a:rPr>
              <a:t>depuis 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[</a:t>
            </a:r>
            <a:r>
              <a:rPr lang="fr-FR" sz="1322" dirty="0" err="1">
                <a:solidFill>
                  <a:srgbClr val="FF00FF"/>
                </a:solidFill>
                <a:latin typeface="Arial"/>
              </a:rPr>
              <a:t>url_portail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]</a:t>
            </a:r>
            <a:r>
              <a:rPr lang="fr-FR" sz="1322" b="1" dirty="0">
                <a:solidFill>
                  <a:srgbClr val="333333"/>
                </a:solidFill>
                <a:latin typeface="Arial"/>
              </a:rPr>
              <a:t> </a:t>
            </a:r>
            <a:r>
              <a:rPr lang="fr-FR" sz="1322" dirty="0">
                <a:solidFill>
                  <a:srgbClr val="333333"/>
                </a:solidFill>
                <a:latin typeface="Arial"/>
              </a:rPr>
              <a:t>et saisissez votre identifiant</a:t>
            </a:r>
            <a:r>
              <a:rPr lang="fr-FR" sz="1322" b="1" dirty="0">
                <a:solidFill>
                  <a:srgbClr val="FF00FF"/>
                </a:solidFill>
                <a:latin typeface="Arial"/>
              </a:rPr>
              <a:t> 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[</a:t>
            </a:r>
            <a:r>
              <a:rPr lang="fr-FR" sz="1322" dirty="0" err="1">
                <a:solidFill>
                  <a:srgbClr val="FF00FF"/>
                </a:solidFill>
                <a:latin typeface="Arial"/>
              </a:rPr>
              <a:t>numero_identifiant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] </a:t>
            </a:r>
            <a:r>
              <a:rPr lang="fr-FR" sz="1322" dirty="0">
                <a:solidFill>
                  <a:srgbClr val="000000"/>
                </a:solidFill>
                <a:latin typeface="Arial"/>
              </a:rPr>
              <a:t>et votre numéro d'utilisateur personnel 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[</a:t>
            </a:r>
            <a:r>
              <a:rPr lang="fr-FR" sz="1322" dirty="0" err="1">
                <a:solidFill>
                  <a:srgbClr val="FF00FF"/>
                </a:solidFill>
                <a:latin typeface="Arial"/>
              </a:rPr>
              <a:t>code_util</a:t>
            </a:r>
            <a:r>
              <a:rPr lang="fr-FR" sz="1322" dirty="0">
                <a:solidFill>
                  <a:srgbClr val="FF00FF"/>
                </a:solidFill>
                <a:latin typeface="Arial"/>
              </a:rPr>
              <a:t>]</a:t>
            </a:r>
            <a:endParaRPr lang="fr-FR" sz="1322" dirty="0">
              <a:solidFill>
                <a:srgbClr val="333333"/>
              </a:solidFill>
              <a:latin typeface="Arial"/>
            </a:endParaRP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r>
              <a:rPr lang="fr-FR" sz="1322" b="1" dirty="0">
                <a:solidFill>
                  <a:srgbClr val="333333"/>
                </a:solidFill>
                <a:latin typeface="Arial"/>
              </a:rPr>
              <a:t>Saisissez le mot de passe temporaire </a:t>
            </a:r>
            <a:r>
              <a:rPr lang="fr-FR" sz="1322" dirty="0">
                <a:solidFill>
                  <a:srgbClr val="333333"/>
                </a:solidFill>
                <a:latin typeface="Arial"/>
              </a:rPr>
              <a:t>que vous avez reçu par </a:t>
            </a:r>
            <a:r>
              <a:rPr lang="fr-FR" sz="1322" dirty="0">
                <a:solidFill>
                  <a:srgbClr val="000000"/>
                </a:solidFill>
                <a:latin typeface="Arial"/>
              </a:rPr>
              <a:t>SMS ou par courrier</a:t>
            </a:r>
            <a:r>
              <a:rPr lang="fr-FR" sz="1322" dirty="0">
                <a:solidFill>
                  <a:srgbClr val="FF0000"/>
                </a:solidFill>
                <a:latin typeface="Arial"/>
              </a:rPr>
              <a:t>.</a:t>
            </a:r>
            <a:r>
              <a:rPr lang="fr-FR" sz="1322" dirty="0">
                <a:solidFill>
                  <a:srgbClr val="333333"/>
                </a:solidFill>
                <a:latin typeface="Arial"/>
              </a:rPr>
              <a:t> </a:t>
            </a: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br>
              <a:rPr lang="fr-FR" sz="1322" dirty="0">
                <a:solidFill>
                  <a:srgbClr val="333333"/>
                </a:solidFill>
                <a:latin typeface="Arial"/>
              </a:rPr>
            </a:br>
            <a:r>
              <a:rPr lang="fr-FR" sz="1322" dirty="0">
                <a:solidFill>
                  <a:srgbClr val="333333"/>
                </a:solidFill>
                <a:latin typeface="Arial"/>
              </a:rPr>
              <a:t>Cordialement,</a:t>
            </a: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r>
              <a:rPr lang="fr-FR" sz="1322" dirty="0">
                <a:solidFill>
                  <a:srgbClr val="FF00FF"/>
                </a:solidFill>
                <a:latin typeface="Arial"/>
              </a:rPr>
              <a:t>SENDERLONGLABEL</a:t>
            </a:r>
            <a:endParaRPr lang="fr-FR" sz="1322" dirty="0">
              <a:solidFill>
                <a:srgbClr val="333333"/>
              </a:solidFill>
              <a:latin typeface="Arial"/>
            </a:endParaRP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r>
              <a:rPr lang="fr-FR" sz="1322" dirty="0">
                <a:solidFill>
                  <a:srgbClr val="FF00FF"/>
                </a:solidFill>
                <a:latin typeface="Arial"/>
              </a:rPr>
              <a:t>+ mentions légales</a:t>
            </a:r>
            <a:endParaRPr lang="fr-FR" sz="1322" dirty="0">
              <a:solidFill>
                <a:srgbClr val="333333"/>
              </a:solidFill>
              <a:latin typeface="Arial"/>
            </a:endParaRPr>
          </a:p>
          <a:p>
            <a:pPr marL="0" indent="0" defTabSz="1208479">
              <a:lnSpc>
                <a:spcPct val="120000"/>
              </a:lnSpc>
              <a:spcBef>
                <a:spcPts val="793"/>
              </a:spcBef>
              <a:buClr>
                <a:srgbClr val="B34A8C"/>
              </a:buClr>
              <a:buNone/>
              <a:defRPr/>
            </a:pPr>
            <a:endParaRPr lang="fr-FR" sz="1388" dirty="0">
              <a:solidFill>
                <a:srgbClr val="00A193"/>
              </a:solidFill>
            </a:endParaRPr>
          </a:p>
          <a:p>
            <a:pPr marL="0" indent="0" defTabSz="1208479">
              <a:spcBef>
                <a:spcPts val="1322"/>
              </a:spcBef>
              <a:buClr>
                <a:srgbClr val="B34A8C"/>
              </a:buClr>
              <a:buNone/>
              <a:defRPr/>
            </a:pPr>
            <a:endParaRPr lang="fr-FR" sz="1586" dirty="0">
              <a:solidFill>
                <a:srgbClr val="00A193"/>
              </a:solidFill>
            </a:endParaRPr>
          </a:p>
          <a:p>
            <a:pPr marL="352474" indent="-352474" defTabSz="1208479">
              <a:spcBef>
                <a:spcPts val="1322"/>
              </a:spcBef>
              <a:buClr>
                <a:srgbClr val="B34A8C"/>
              </a:buClr>
              <a:defRPr/>
            </a:pPr>
            <a:endParaRPr lang="fr-FR" sz="1586" dirty="0">
              <a:solidFill>
                <a:srgbClr val="000000"/>
              </a:solidFill>
            </a:endParaRPr>
          </a:p>
        </p:txBody>
      </p:sp>
      <p:sp>
        <p:nvSpPr>
          <p:cNvPr id="7" name="Losange 6">
            <a:extLst>
              <a:ext uri="{FF2B5EF4-FFF2-40B4-BE49-F238E27FC236}">
                <a16:creationId xmlns:a16="http://schemas.microsoft.com/office/drawing/2014/main" id="{6C9BE2E4-BE52-2BBB-915F-BABC2A01E989}"/>
              </a:ext>
            </a:extLst>
          </p:cNvPr>
          <p:cNvSpPr/>
          <p:nvPr/>
        </p:nvSpPr>
        <p:spPr>
          <a:xfrm>
            <a:off x="671732" y="1951386"/>
            <a:ext cx="1393385" cy="919286"/>
          </a:xfrm>
          <a:prstGeom prst="diamond">
            <a:avLst/>
          </a:prstGeom>
          <a:solidFill>
            <a:srgbClr val="581D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endParaRPr lang="fr-FR" sz="1057" kern="0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Connecteur : en angle 7">
            <a:extLst>
              <a:ext uri="{FF2B5EF4-FFF2-40B4-BE49-F238E27FC236}">
                <a16:creationId xmlns:a16="http://schemas.microsoft.com/office/drawing/2014/main" id="{9D183C1B-113D-B8D5-4095-8340DF01960E}"/>
              </a:ext>
            </a:extLst>
          </p:cNvPr>
          <p:cNvCxnSpPr>
            <a:cxnSpLocks/>
            <a:stCxn id="7" idx="3"/>
            <a:endCxn id="11" idx="2"/>
          </p:cNvCxnSpPr>
          <p:nvPr/>
        </p:nvCxnSpPr>
        <p:spPr>
          <a:xfrm>
            <a:off x="2065116" y="2411029"/>
            <a:ext cx="927289" cy="89472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rgbClr val="00A193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2B19E16-593A-6277-7A09-7F74A556DD2C}"/>
              </a:ext>
            </a:extLst>
          </p:cNvPr>
          <p:cNvSpPr txBox="1"/>
          <p:nvPr/>
        </p:nvSpPr>
        <p:spPr>
          <a:xfrm>
            <a:off x="784436" y="2100811"/>
            <a:ext cx="1167977" cy="580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defRPr/>
            </a:pPr>
            <a:r>
              <a:rPr lang="fr-FR" sz="1057" b="1" kern="0" dirty="0">
                <a:solidFill>
                  <a:srgbClr val="FFFFFF"/>
                </a:solidFill>
              </a:rPr>
              <a:t>Porteur </a:t>
            </a:r>
          </a:p>
          <a:p>
            <a:pPr algn="ctr" defTabSz="1208479">
              <a:defRPr/>
            </a:pPr>
            <a:r>
              <a:rPr lang="fr-FR" sz="1057" b="1" kern="0" dirty="0">
                <a:solidFill>
                  <a:srgbClr val="FFFFFF"/>
                </a:solidFill>
              </a:rPr>
              <a:t>dispose d’un numéro SOL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DC86D9-EDC3-4747-0379-62185EB0DC56}"/>
              </a:ext>
            </a:extLst>
          </p:cNvPr>
          <p:cNvSpPr txBox="1"/>
          <p:nvPr/>
        </p:nvSpPr>
        <p:spPr>
          <a:xfrm>
            <a:off x="1996689" y="2192665"/>
            <a:ext cx="49447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00A193"/>
                </a:solidFill>
              </a:rPr>
              <a:t>Oui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C9F7172-CA77-DD3F-FC90-492CDAC08B73}"/>
              </a:ext>
            </a:extLst>
          </p:cNvPr>
          <p:cNvSpPr/>
          <p:nvPr/>
        </p:nvSpPr>
        <p:spPr>
          <a:xfrm>
            <a:off x="2992405" y="2270207"/>
            <a:ext cx="1937668" cy="460588"/>
          </a:xfrm>
          <a:prstGeom prst="ellipse">
            <a:avLst/>
          </a:prstGeom>
          <a:solidFill>
            <a:srgbClr val="00A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lvl="1" algn="ctr" defTabSz="1208479">
              <a:lnSpc>
                <a:spcPct val="120000"/>
              </a:lnSpc>
              <a:defRPr/>
            </a:pPr>
            <a:r>
              <a:rPr lang="fr-FR" sz="1057" b="1" kern="0" dirty="0">
                <a:solidFill>
                  <a:srgbClr val="FFFFFF"/>
                </a:solidFill>
                <a:latin typeface="Arial"/>
              </a:rPr>
              <a:t>Envoi du mot de passe par SMS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D4E341-D448-CC57-45D7-8AD5737AF24C}"/>
              </a:ext>
            </a:extLst>
          </p:cNvPr>
          <p:cNvSpPr/>
          <p:nvPr/>
        </p:nvSpPr>
        <p:spPr>
          <a:xfrm>
            <a:off x="2970751" y="2869223"/>
            <a:ext cx="1937668" cy="460588"/>
          </a:xfrm>
          <a:prstGeom prst="ellipse">
            <a:avLst/>
          </a:prstGeom>
          <a:solidFill>
            <a:srgbClr val="DB4B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lvl="1" algn="ctr" defTabSz="1208479">
              <a:lnSpc>
                <a:spcPct val="120000"/>
              </a:lnSpc>
              <a:defRPr/>
            </a:pPr>
            <a:r>
              <a:rPr lang="fr-FR" sz="1057" b="1" kern="0" dirty="0">
                <a:solidFill>
                  <a:srgbClr val="FFFFFF"/>
                </a:solidFill>
                <a:latin typeface="Arial"/>
              </a:rPr>
              <a:t>Envoi du mot de passe par courrier</a:t>
            </a: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427024E9-49A3-C884-A503-77E325F3B0AF}"/>
              </a:ext>
            </a:extLst>
          </p:cNvPr>
          <p:cNvCxnSpPr>
            <a:cxnSpLocks/>
            <a:stCxn id="7" idx="2"/>
            <a:endCxn id="12" idx="2"/>
          </p:cNvCxnSpPr>
          <p:nvPr/>
        </p:nvCxnSpPr>
        <p:spPr>
          <a:xfrm rot="16200000" flipH="1">
            <a:off x="2055166" y="2183931"/>
            <a:ext cx="228845" cy="1602327"/>
          </a:xfrm>
          <a:prstGeom prst="bentConnector2">
            <a:avLst/>
          </a:prstGeom>
          <a:noFill/>
          <a:ln w="6350" cap="flat" cmpd="sng" algn="ctr">
            <a:solidFill>
              <a:srgbClr val="DB4B4B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1DC6A50F-D208-9640-07DE-FCD0807D4AF6}"/>
              </a:ext>
            </a:extLst>
          </p:cNvPr>
          <p:cNvSpPr txBox="1"/>
          <p:nvPr/>
        </p:nvSpPr>
        <p:spPr>
          <a:xfrm>
            <a:off x="1958198" y="2887163"/>
            <a:ext cx="57821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C00000"/>
                </a:solidFill>
              </a:rPr>
              <a:t>Non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FC41FAA-7CDA-5C6A-EBA8-BFE80E42E685}"/>
              </a:ext>
            </a:extLst>
          </p:cNvPr>
          <p:cNvSpPr txBox="1"/>
          <p:nvPr/>
        </p:nvSpPr>
        <p:spPr>
          <a:xfrm>
            <a:off x="504215" y="1123616"/>
            <a:ext cx="6950546" cy="269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08479">
              <a:lnSpc>
                <a:spcPct val="120000"/>
              </a:lnSpc>
              <a:defRPr/>
            </a:pPr>
            <a:r>
              <a:rPr lang="fr-FR" sz="1057" b="1" kern="0" dirty="0">
                <a:solidFill>
                  <a:srgbClr val="00A193"/>
                </a:solidFill>
              </a:rPr>
              <a:t>Pour les Porteurs ayant été ajoutés en tant qu’UTILISATEUR, avec l’habilitation « Carte Bancaire 3DS »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91346-DE1E-C149-3838-8992B0508574}"/>
              </a:ext>
            </a:extLst>
          </p:cNvPr>
          <p:cNvSpPr/>
          <p:nvPr/>
        </p:nvSpPr>
        <p:spPr>
          <a:xfrm>
            <a:off x="1301630" y="4268838"/>
            <a:ext cx="3271769" cy="380651"/>
          </a:xfrm>
          <a:prstGeom prst="rect">
            <a:avLst/>
          </a:prstGeom>
          <a:noFill/>
          <a:ln w="12700" cap="flat" cmpd="sng" algn="ctr">
            <a:solidFill>
              <a:srgbClr val="581D74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604240" lvl="1" defTabSz="1208479">
              <a:lnSpc>
                <a:spcPct val="120000"/>
              </a:lnSpc>
              <a:defRPr/>
            </a:pPr>
            <a:endParaRPr lang="fr-FR" sz="1057" b="1" kern="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4B5B23-1012-ED68-6099-E97CD80C0458}"/>
              </a:ext>
            </a:extLst>
          </p:cNvPr>
          <p:cNvSpPr/>
          <p:nvPr/>
        </p:nvSpPr>
        <p:spPr>
          <a:xfrm>
            <a:off x="1303723" y="4757608"/>
            <a:ext cx="3269675" cy="380651"/>
          </a:xfrm>
          <a:prstGeom prst="rect">
            <a:avLst/>
          </a:prstGeom>
          <a:noFill/>
          <a:ln w="12700" cap="flat" cmpd="sng" algn="ctr">
            <a:solidFill>
              <a:srgbClr val="581D74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endParaRPr lang="fr-FR" sz="1851" kern="0" dirty="0" err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B2FA3A-29C0-239F-97A2-60C3CA8FDE3B}"/>
              </a:ext>
            </a:extLst>
          </p:cNvPr>
          <p:cNvSpPr txBox="1"/>
          <p:nvPr/>
        </p:nvSpPr>
        <p:spPr>
          <a:xfrm>
            <a:off x="671732" y="4284354"/>
            <a:ext cx="3521015" cy="274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4240" lvl="1" defTabSz="1208479">
              <a:lnSpc>
                <a:spcPct val="120000"/>
              </a:lnSpc>
            </a:pPr>
            <a:r>
              <a:rPr lang="fr-FR" sz="1057" dirty="0">
                <a:latin typeface="Calibri" panose="020F0502020204030204" pitchFamily="34" charset="0"/>
                <a:cs typeface="Calibri" panose="020F0502020204030204" pitchFamily="34" charset="0"/>
              </a:rPr>
              <a:t>Mail sur le lien éligible BAD le plus récent</a:t>
            </a:r>
            <a:endParaRPr lang="fr-FR" sz="1057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9C2B4D-346B-3E34-5F86-0A08C598B193}"/>
              </a:ext>
            </a:extLst>
          </p:cNvPr>
          <p:cNvSpPr/>
          <p:nvPr/>
        </p:nvSpPr>
        <p:spPr>
          <a:xfrm>
            <a:off x="1303724" y="5237090"/>
            <a:ext cx="3269674" cy="380651"/>
          </a:xfrm>
          <a:prstGeom prst="rect">
            <a:avLst/>
          </a:prstGeom>
          <a:noFill/>
          <a:ln w="12700" cap="flat" cmpd="sng" algn="ctr">
            <a:solidFill>
              <a:srgbClr val="581D74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endParaRPr lang="fr-FR" sz="1851" kern="0" dirty="0" err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9A35AD-CD8D-8DF0-762D-60D4694E299B}"/>
              </a:ext>
            </a:extLst>
          </p:cNvPr>
          <p:cNvSpPr txBox="1"/>
          <p:nvPr/>
        </p:nvSpPr>
        <p:spPr>
          <a:xfrm>
            <a:off x="1301630" y="4784751"/>
            <a:ext cx="3271769" cy="255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08479"/>
            <a:r>
              <a:rPr lang="fr-FR" sz="1057" dirty="0">
                <a:latin typeface="Calibri" panose="020F0502020204030204" pitchFamily="34" charset="0"/>
                <a:cs typeface="Calibri" panose="020F0502020204030204" pitchFamily="34" charset="0"/>
              </a:rPr>
              <a:t>Mail Professionnel de la Connaissance Client Part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5F35E1A-157B-BD63-CCA1-ADD74AF41869}"/>
              </a:ext>
            </a:extLst>
          </p:cNvPr>
          <p:cNvSpPr txBox="1"/>
          <p:nvPr/>
        </p:nvSpPr>
        <p:spPr>
          <a:xfrm>
            <a:off x="1320121" y="5285055"/>
            <a:ext cx="3181809" cy="255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08479"/>
            <a:r>
              <a:rPr lang="fr-FR" sz="1057" dirty="0">
                <a:latin typeface="Calibri" panose="020F0502020204030204" pitchFamily="34" charset="0"/>
                <a:cs typeface="Calibri" panose="020F0502020204030204" pitchFamily="34" charset="0"/>
              </a:rPr>
              <a:t>Mail Personnel de la Connaissance Client Part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583F70CA-0EDC-A1A7-1E65-5C4EA13B0DEA}"/>
              </a:ext>
            </a:extLst>
          </p:cNvPr>
          <p:cNvSpPr txBox="1">
            <a:spLocks/>
          </p:cNvSpPr>
          <p:nvPr/>
        </p:nvSpPr>
        <p:spPr>
          <a:xfrm>
            <a:off x="311613" y="1607038"/>
            <a:ext cx="2217148" cy="319815"/>
          </a:xfrm>
          <a:prstGeom prst="rect">
            <a:avLst/>
          </a:prstGeom>
        </p:spPr>
        <p:txBody>
          <a:bodyPr vert="horz" lIns="120843" tIns="60422" rIns="120843" bIns="60422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975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57188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Char char="§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79438" indent="-2222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Char char="§"/>
              <a:tabLst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6590" indent="-226590" defTabSz="1208479">
              <a:lnSpc>
                <a:spcPct val="120000"/>
              </a:lnSpc>
              <a:spcBef>
                <a:spcPts val="1322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fr-FR" sz="1322" b="1" dirty="0">
                <a:solidFill>
                  <a:schemeClr val="accent1"/>
                </a:solidFill>
              </a:rPr>
              <a:t>Envoi des mots de passe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C92E825-397B-5436-B7F8-BB95C289C279}"/>
              </a:ext>
            </a:extLst>
          </p:cNvPr>
          <p:cNvSpPr/>
          <p:nvPr/>
        </p:nvSpPr>
        <p:spPr>
          <a:xfrm>
            <a:off x="4403992" y="4515903"/>
            <a:ext cx="564605" cy="311865"/>
          </a:xfrm>
          <a:prstGeom prst="ellipse">
            <a:avLst/>
          </a:prstGeom>
          <a:solidFill>
            <a:srgbClr val="581D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r>
              <a:rPr lang="fr-FR" sz="793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EF0001D6-B8BF-5503-39D8-D394C90D26C7}"/>
              </a:ext>
            </a:extLst>
          </p:cNvPr>
          <p:cNvSpPr/>
          <p:nvPr/>
        </p:nvSpPr>
        <p:spPr>
          <a:xfrm>
            <a:off x="4448011" y="5031743"/>
            <a:ext cx="564605" cy="311865"/>
          </a:xfrm>
          <a:prstGeom prst="ellipse">
            <a:avLst/>
          </a:prstGeom>
          <a:solidFill>
            <a:srgbClr val="581D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08479">
              <a:defRPr/>
            </a:pPr>
            <a:r>
              <a:rPr lang="fr-FR" sz="793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</a:p>
        </p:txBody>
      </p:sp>
      <p:cxnSp>
        <p:nvCxnSpPr>
          <p:cNvPr id="25" name="Connecteur : en angle 24">
            <a:extLst>
              <a:ext uri="{FF2B5EF4-FFF2-40B4-BE49-F238E27FC236}">
                <a16:creationId xmlns:a16="http://schemas.microsoft.com/office/drawing/2014/main" id="{E4A4A302-BFFA-ECB3-ACA9-B77252E28B43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 rot="16200000" flipH="1">
            <a:off x="3025090" y="5531211"/>
            <a:ext cx="308589" cy="481647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rgbClr val="DB4B4B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8CFFE298-6E80-6AA8-60B4-8D6E71CDC64C}"/>
              </a:ext>
            </a:extLst>
          </p:cNvPr>
          <p:cNvSpPr/>
          <p:nvPr/>
        </p:nvSpPr>
        <p:spPr>
          <a:xfrm>
            <a:off x="1582615" y="5926330"/>
            <a:ext cx="3675185" cy="544448"/>
          </a:xfrm>
          <a:prstGeom prst="ellipse">
            <a:avLst/>
          </a:prstGeom>
          <a:solidFill>
            <a:srgbClr val="DB4B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04240" lvl="1" defTabSz="1208479">
              <a:lnSpc>
                <a:spcPct val="120000"/>
              </a:lnSpc>
              <a:defRPr/>
            </a:pPr>
            <a:endParaRPr lang="fr-FR" sz="793" i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437E742-4773-904A-0BED-C82AF6FA2BAA}"/>
              </a:ext>
            </a:extLst>
          </p:cNvPr>
          <p:cNvSpPr txBox="1"/>
          <p:nvPr/>
        </p:nvSpPr>
        <p:spPr>
          <a:xfrm>
            <a:off x="1439399" y="5912968"/>
            <a:ext cx="3888739" cy="518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4240" lvl="1" defTabSz="1208479">
              <a:lnSpc>
                <a:spcPct val="120000"/>
              </a:lnSpc>
              <a:defRPr/>
            </a:pPr>
            <a:r>
              <a:rPr lang="fr-FR" sz="793" b="1" kern="0" dirty="0">
                <a:solidFill>
                  <a:srgbClr val="FFFFFF"/>
                </a:solidFill>
              </a:rPr>
              <a:t>Pas d’envoi de mail au Porteur : </a:t>
            </a:r>
          </a:p>
          <a:p>
            <a:pPr marL="604240" lvl="1" defTabSz="1208479">
              <a:lnSpc>
                <a:spcPct val="120000"/>
              </a:lnSpc>
              <a:defRPr/>
            </a:pPr>
            <a:r>
              <a:rPr lang="fr-FR" sz="793" i="1" kern="0" dirty="0">
                <a:solidFill>
                  <a:srgbClr val="FFFFFF"/>
                </a:solidFill>
              </a:rPr>
              <a:t>ses identifiants / codes utilisateurs figureront sur le mail envoyé aux RL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684A86A-E0A5-7060-63ED-DD7B84589083}"/>
              </a:ext>
            </a:extLst>
          </p:cNvPr>
          <p:cNvSpPr txBox="1"/>
          <p:nvPr/>
        </p:nvSpPr>
        <p:spPr>
          <a:xfrm>
            <a:off x="3146884" y="5663981"/>
            <a:ext cx="578215" cy="23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08479">
              <a:lnSpc>
                <a:spcPct val="85000"/>
              </a:lnSpc>
              <a:spcAft>
                <a:spcPts val="793"/>
              </a:spcAft>
              <a:defRPr/>
            </a:pPr>
            <a:r>
              <a:rPr lang="fr-FR" sz="1057" b="1" kern="0" dirty="0">
                <a:solidFill>
                  <a:srgbClr val="C00000"/>
                </a:solidFill>
              </a:rPr>
              <a:t>Non</a:t>
            </a:r>
          </a:p>
        </p:txBody>
      </p:sp>
    </p:spTree>
    <p:extLst>
      <p:ext uri="{BB962C8B-B14F-4D97-AF65-F5344CB8AC3E}">
        <p14:creationId xmlns:p14="http://schemas.microsoft.com/office/powerpoint/2010/main" val="252541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145355-B599-86E5-FDDA-0C93AB65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00" y="272919"/>
            <a:ext cx="10894400" cy="576000"/>
          </a:xfrm>
        </p:spPr>
        <p:txBody>
          <a:bodyPr/>
          <a:lstStyle/>
          <a:p>
            <a:r>
              <a:rPr lang="fr-FR" dirty="0"/>
              <a:t>Mise à jour des Conditions Particulières cartes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F6BCD9-8CB4-3E7D-120F-AB88116C3D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8482" y="780773"/>
            <a:ext cx="10272131" cy="384043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Règles métiers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1476F0-387F-9F12-2387-B7EA4160EF51}"/>
              </a:ext>
            </a:extLst>
          </p:cNvPr>
          <p:cNvSpPr txBox="1"/>
          <p:nvPr/>
        </p:nvSpPr>
        <p:spPr>
          <a:xfrm>
            <a:off x="481406" y="1335423"/>
            <a:ext cx="10714497" cy="84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08479">
              <a:defRPr/>
            </a:pPr>
            <a:r>
              <a:rPr lang="fr-FR" sz="1600" b="1" kern="0" dirty="0">
                <a:solidFill>
                  <a:srgbClr val="333333"/>
                </a:solidFill>
                <a:latin typeface="-apple-system"/>
              </a:rPr>
              <a:t>Ajout du paragraphe concernant la création du porteur de carte en tant qu’utilisateur CE net dans CP Carte des 2 modèles :</a:t>
            </a:r>
          </a:p>
          <a:p>
            <a:pPr marL="311079" indent="-311079" defTabSz="1208479">
              <a:buFont typeface="Arial" panose="020B0604020202020204" pitchFamily="34" charset="0"/>
              <a:buChar char="•"/>
              <a:defRPr/>
            </a:pPr>
            <a:r>
              <a:rPr lang="fr-FR" sz="1633" kern="0" dirty="0">
                <a:solidFill>
                  <a:srgbClr val="333333"/>
                </a:solidFill>
                <a:latin typeface="-apple-system"/>
              </a:rPr>
              <a:t>CP Carte dans Offre</a:t>
            </a:r>
          </a:p>
          <a:p>
            <a:pPr marL="311079" lvl="1" indent="-311079" defTabSz="1208479">
              <a:buFont typeface="Arial" panose="020B0604020202020204" pitchFamily="34" charset="0"/>
              <a:buChar char="•"/>
              <a:defRPr/>
            </a:pPr>
            <a:r>
              <a:rPr lang="fr-FR" sz="1633" kern="0" dirty="0">
                <a:solidFill>
                  <a:srgbClr val="333333"/>
                </a:solidFill>
                <a:latin typeface="-apple-system"/>
              </a:rPr>
              <a:t>CP Carte Hors Offre</a:t>
            </a:r>
            <a:endParaRPr lang="fr-FR" sz="1633" kern="0" dirty="0">
              <a:solidFill>
                <a:sysClr val="windowText" lastClr="0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947E3D-1E01-E0F9-1F9A-D677EAD084F4}"/>
              </a:ext>
            </a:extLst>
          </p:cNvPr>
          <p:cNvSpPr txBox="1"/>
          <p:nvPr/>
        </p:nvSpPr>
        <p:spPr>
          <a:xfrm>
            <a:off x="481405" y="2603510"/>
            <a:ext cx="6375895" cy="1851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08479"/>
            <a:r>
              <a:rPr lang="fr-FR" sz="1633" dirty="0">
                <a:solidFill>
                  <a:srgbClr val="333333"/>
                </a:solidFill>
                <a:latin typeface="-apple-system"/>
              </a:rPr>
              <a:t>« Le TITULAIRE autorise </a:t>
            </a:r>
            <a:r>
              <a:rPr lang="fr-FR" sz="1633" dirty="0" err="1">
                <a:solidFill>
                  <a:srgbClr val="FF00FF"/>
                </a:solidFill>
                <a:latin typeface="-apple-system"/>
              </a:rPr>
              <a:t>nom_etablissement</a:t>
            </a:r>
            <a:r>
              <a:rPr lang="fr-FR" sz="1633" dirty="0">
                <a:solidFill>
                  <a:srgbClr val="B34A8C"/>
                </a:solidFill>
                <a:latin typeface="-apple-system"/>
              </a:rPr>
              <a:t> </a:t>
            </a:r>
            <a:r>
              <a:rPr lang="fr-FR" sz="1633" dirty="0">
                <a:solidFill>
                  <a:srgbClr val="333333"/>
                </a:solidFill>
                <a:latin typeface="-apple-system"/>
              </a:rPr>
              <a:t>à donner automatiquement au porteur de la carte un accès limité à son espace de banque à distance, pour que ce dernier ait un mot de passe de banque à distance et lui permettre ainsi uniquement de :</a:t>
            </a:r>
          </a:p>
          <a:p>
            <a:pPr marL="311079" indent="-311079" defTabSz="1208479">
              <a:buFont typeface="Arial" panose="020B0604020202020204" pitchFamily="34" charset="0"/>
              <a:buChar char="•"/>
            </a:pPr>
            <a:r>
              <a:rPr lang="fr-FR" sz="1633" dirty="0">
                <a:solidFill>
                  <a:srgbClr val="333333"/>
                </a:solidFill>
                <a:latin typeface="-apple-system"/>
              </a:rPr>
              <a:t>payer sur internet avec sa carte ;</a:t>
            </a:r>
          </a:p>
          <a:p>
            <a:pPr marL="311079" indent="-311079" defTabSz="1208479">
              <a:buFont typeface="Arial" panose="020B0604020202020204" pitchFamily="34" charset="0"/>
              <a:buChar char="•"/>
            </a:pPr>
            <a:r>
              <a:rPr lang="fr-FR" sz="1633" dirty="0">
                <a:solidFill>
                  <a:srgbClr val="333333"/>
                </a:solidFill>
                <a:latin typeface="-apple-system"/>
              </a:rPr>
              <a:t>s’enrôler à </a:t>
            </a:r>
            <a:r>
              <a:rPr lang="fr-FR" sz="1633" dirty="0" err="1">
                <a:solidFill>
                  <a:srgbClr val="333333"/>
                </a:solidFill>
                <a:latin typeface="-apple-system"/>
              </a:rPr>
              <a:t>Sécur’Pass</a:t>
            </a:r>
            <a:r>
              <a:rPr lang="fr-FR" sz="1633" dirty="0">
                <a:solidFill>
                  <a:srgbClr val="333333"/>
                </a:solidFill>
                <a:latin typeface="-apple-system"/>
              </a:rPr>
              <a:t> et piloter sa carte depuis sa banque à distance (sous réserve de disponibilité). »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8B45D15-5A76-5DF6-9461-934E39D7E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048" y="2308431"/>
            <a:ext cx="3864855" cy="30180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6935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7881D6-E9CD-2D4A-C5DB-2FE200483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364984"/>
            <a:ext cx="10979890" cy="600550"/>
          </a:xfrm>
        </p:spPr>
        <p:txBody>
          <a:bodyPr/>
          <a:lstStyle/>
          <a:p>
            <a:r>
              <a:rPr lang="fr-FR" dirty="0"/>
              <a:t>Mail envoyé au représentant légal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EB87C0-C410-9585-D78B-15B365B99B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6173" y="867061"/>
            <a:ext cx="10272131" cy="384043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Règles métiers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15D49F-552A-0FD4-F6FA-18018F6A8EC2}"/>
              </a:ext>
            </a:extLst>
          </p:cNvPr>
          <p:cNvSpPr txBox="1"/>
          <p:nvPr/>
        </p:nvSpPr>
        <p:spPr>
          <a:xfrm>
            <a:off x="576569" y="1280513"/>
            <a:ext cx="10515644" cy="594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08479"/>
            <a:r>
              <a:rPr lang="fr-FR" sz="1633" b="1" dirty="0">
                <a:solidFill>
                  <a:srgbClr val="333333"/>
                </a:solidFill>
                <a:latin typeface="-apple-system"/>
              </a:rPr>
              <a:t>Un mail de notification sera envoyé à l’ensemble des représentant légaux / signataires du titulaire contrat carte </a:t>
            </a:r>
            <a:r>
              <a:rPr lang="fr-FR" sz="1633" dirty="0">
                <a:solidFill>
                  <a:srgbClr val="333333"/>
                </a:solidFill>
                <a:latin typeface="-apple-system"/>
              </a:rPr>
              <a:t>pour les informer de l'ajout des Porteurs carte en tant qu'utilisateur CE net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94D7E3-526E-A043-60AD-0146E817C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112" y="1968826"/>
            <a:ext cx="3294135" cy="4471333"/>
          </a:xfrm>
          <a:prstGeom prst="rect">
            <a:avLst/>
          </a:prstGeom>
          <a:ln>
            <a:solidFill>
              <a:srgbClr val="000000">
                <a:lumMod val="50000"/>
                <a:lumOff val="5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F5013B-FA89-7857-2F42-DC3892465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328" y="2305848"/>
            <a:ext cx="2833989" cy="3797287"/>
          </a:xfrm>
          <a:prstGeom prst="rect">
            <a:avLst/>
          </a:prstGeom>
          <a:ln>
            <a:solidFill>
              <a:srgbClr val="000000">
                <a:lumMod val="50000"/>
                <a:lumOff val="5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3332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21B41-5E1D-611B-D2A7-A26D3237E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Etat GEIDE (anomalie). Accessible aux personnes habilitées (</a:t>
            </a:r>
            <a:r>
              <a:rPr lang="fr-FR"/>
              <a:t>marché pro) 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2BBE1D-7CC8-C89F-BF6B-885A4B9569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3870" y="965676"/>
            <a:ext cx="10272131" cy="384043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Code Etat : </a:t>
            </a:r>
            <a:r>
              <a:rPr lang="fr-FR" b="1" dirty="0">
                <a:solidFill>
                  <a:schemeClr val="accent1"/>
                </a:solidFill>
              </a:rPr>
              <a:t>P4V91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6C7781-D7C4-33B6-AD1F-5E4F0B156812}"/>
              </a:ext>
            </a:extLst>
          </p:cNvPr>
          <p:cNvSpPr txBox="1"/>
          <p:nvPr/>
        </p:nvSpPr>
        <p:spPr>
          <a:xfrm>
            <a:off x="481407" y="1570311"/>
            <a:ext cx="10594594" cy="378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08479"/>
            <a:r>
              <a:rPr lang="fr-FR" sz="1851" b="1" dirty="0">
                <a:solidFill>
                  <a:srgbClr val="333333"/>
                </a:solidFill>
                <a:latin typeface="-apple-system"/>
              </a:rPr>
              <a:t>Le rapport GEIDE liste des anomalies métier et technique:</a:t>
            </a:r>
          </a:p>
          <a:p>
            <a:pPr marL="377650" indent="-377650" defTabSz="1208479">
              <a:buFont typeface="Arial" panose="020B0604020202020204" pitchFamily="34" charset="0"/>
              <a:buChar char="•"/>
            </a:pPr>
            <a:r>
              <a:rPr lang="fr-FR" sz="1814" dirty="0">
                <a:solidFill>
                  <a:schemeClr val="accent1"/>
                </a:solidFill>
                <a:latin typeface="-apple-system"/>
              </a:rPr>
              <a:t>Anomalie métier : </a:t>
            </a:r>
          </a:p>
          <a:p>
            <a:pPr marL="981890" lvl="1" indent="-377650" defTabSz="1208479">
              <a:buFont typeface="Arial" panose="020B0604020202020204" pitchFamily="34" charset="0"/>
              <a:buChar char="•"/>
            </a:pPr>
            <a:r>
              <a:rPr lang="fr-FR" sz="1851" dirty="0">
                <a:solidFill>
                  <a:srgbClr val="333333"/>
                </a:solidFill>
                <a:latin typeface="-apple-system"/>
              </a:rPr>
              <a:t>Absence d’abonnement éligible</a:t>
            </a:r>
            <a:r>
              <a:rPr lang="fr-FR" sz="1851" baseline="30000" dirty="0">
                <a:solidFill>
                  <a:srgbClr val="333333"/>
                </a:solidFill>
                <a:latin typeface="-apple-system"/>
              </a:rPr>
              <a:t>1</a:t>
            </a:r>
          </a:p>
          <a:p>
            <a:pPr marL="981890" lvl="1" indent="-377650" defTabSz="1208479">
              <a:buFont typeface="Arial" panose="020B0604020202020204" pitchFamily="34" charset="0"/>
              <a:buChar char="•"/>
            </a:pPr>
            <a:r>
              <a:rPr lang="fr-FR" sz="1851" dirty="0">
                <a:solidFill>
                  <a:srgbClr val="333333"/>
                </a:solidFill>
                <a:latin typeface="-apple-system"/>
              </a:rPr>
              <a:t>Porteur non éligible BAD</a:t>
            </a:r>
            <a:r>
              <a:rPr lang="fr-FR" sz="1851" baseline="30000" dirty="0">
                <a:solidFill>
                  <a:srgbClr val="333333"/>
                </a:solidFill>
                <a:latin typeface="-apple-system"/>
              </a:rPr>
              <a:t>2</a:t>
            </a:r>
          </a:p>
          <a:p>
            <a:pPr defTabSz="1208479">
              <a:buFont typeface="Arial" panose="020B0604020202020204" pitchFamily="34" charset="0"/>
              <a:buChar char="•"/>
            </a:pPr>
            <a:endParaRPr lang="fr-FR" sz="1851" dirty="0">
              <a:solidFill>
                <a:srgbClr val="333333"/>
              </a:solidFill>
              <a:latin typeface="-apple-system"/>
            </a:endParaRPr>
          </a:p>
          <a:p>
            <a:pPr defTabSz="1208479">
              <a:buFont typeface="Arial" panose="020B0604020202020204" pitchFamily="34" charset="0"/>
              <a:buChar char="•"/>
            </a:pPr>
            <a:endParaRPr lang="fr-FR" sz="1851" dirty="0">
              <a:solidFill>
                <a:srgbClr val="333333"/>
              </a:solidFill>
              <a:latin typeface="-apple-system"/>
            </a:endParaRPr>
          </a:p>
          <a:p>
            <a:pPr defTabSz="1208479">
              <a:buFont typeface="Arial" panose="020B0604020202020204" pitchFamily="34" charset="0"/>
              <a:buChar char="•"/>
            </a:pPr>
            <a:endParaRPr lang="fr-FR" sz="1851" dirty="0">
              <a:solidFill>
                <a:srgbClr val="333333"/>
              </a:solidFill>
              <a:latin typeface="-apple-system"/>
            </a:endParaRPr>
          </a:p>
          <a:p>
            <a:pPr defTabSz="1208479">
              <a:buFont typeface="Arial" panose="020B0604020202020204" pitchFamily="34" charset="0"/>
              <a:buChar char="•"/>
            </a:pPr>
            <a:endParaRPr lang="fr-FR" sz="1851" dirty="0">
              <a:solidFill>
                <a:srgbClr val="333333"/>
              </a:solidFill>
              <a:latin typeface="-apple-system"/>
            </a:endParaRPr>
          </a:p>
          <a:p>
            <a:pPr defTabSz="1208479"/>
            <a:endParaRPr lang="fr-FR" sz="1851" dirty="0">
              <a:solidFill>
                <a:srgbClr val="333333"/>
              </a:solidFill>
              <a:latin typeface="-apple-system"/>
            </a:endParaRPr>
          </a:p>
          <a:p>
            <a:pPr marL="377650" indent="-377650" defTabSz="1208479">
              <a:buFont typeface="Arial" panose="020B0604020202020204" pitchFamily="34" charset="0"/>
              <a:buChar char="•"/>
            </a:pPr>
            <a:r>
              <a:rPr lang="fr-FR" sz="1814" dirty="0">
                <a:solidFill>
                  <a:schemeClr val="accent1"/>
                </a:solidFill>
                <a:latin typeface="-apple-system"/>
              </a:rPr>
              <a:t>Erreur technique :</a:t>
            </a:r>
          </a:p>
          <a:p>
            <a:pPr marL="981890" lvl="1" indent="-377650" defTabSz="1208479">
              <a:buFont typeface="Arial" panose="020B0604020202020204" pitchFamily="34" charset="0"/>
              <a:buChar char="•"/>
            </a:pPr>
            <a:r>
              <a:rPr lang="fr-FR" sz="1851" dirty="0">
                <a:solidFill>
                  <a:srgbClr val="333333"/>
                </a:solidFill>
                <a:latin typeface="-apple-system"/>
              </a:rPr>
              <a:t>Anomalie création d'utilisateur</a:t>
            </a:r>
          </a:p>
          <a:p>
            <a:pPr marL="981890" lvl="1" indent="-377650" defTabSz="1208479">
              <a:buFont typeface="Arial" panose="020B0604020202020204" pitchFamily="34" charset="0"/>
              <a:buChar char="•"/>
            </a:pPr>
            <a:r>
              <a:rPr lang="fr-FR" sz="1851" dirty="0">
                <a:solidFill>
                  <a:srgbClr val="333333"/>
                </a:solidFill>
                <a:latin typeface="-apple-system"/>
              </a:rPr>
              <a:t>Anomalie envoi de mot de passe</a:t>
            </a:r>
          </a:p>
          <a:p>
            <a:pPr marL="981890" lvl="1" indent="-377650" defTabSz="1208479">
              <a:buFont typeface="Arial" panose="020B0604020202020204" pitchFamily="34" charset="0"/>
              <a:buChar char="•"/>
            </a:pPr>
            <a:r>
              <a:rPr lang="fr-FR" sz="1851" dirty="0">
                <a:solidFill>
                  <a:srgbClr val="333333"/>
                </a:solidFill>
                <a:latin typeface="-apple-system"/>
              </a:rPr>
              <a:t>Anomalie habilitation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455A78-9774-F6AA-E1C8-2D3C84792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212" y="4318646"/>
            <a:ext cx="6775181" cy="94414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FBC637-8822-20E9-6D9F-7DE8DC2EA3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22"/>
          <a:stretch/>
        </p:blipFill>
        <p:spPr>
          <a:xfrm>
            <a:off x="5049212" y="2092238"/>
            <a:ext cx="6845802" cy="121508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1E04801-07BE-C914-3160-7E114E682B31}"/>
              </a:ext>
            </a:extLst>
          </p:cNvPr>
          <p:cNvSpPr txBox="1"/>
          <p:nvPr/>
        </p:nvSpPr>
        <p:spPr>
          <a:xfrm>
            <a:off x="3446585" y="5588727"/>
            <a:ext cx="844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aseline="30000" dirty="0"/>
              <a:t>1</a:t>
            </a:r>
            <a:r>
              <a:rPr lang="fr-FR" dirty="0"/>
              <a:t> </a:t>
            </a:r>
            <a:r>
              <a:rPr lang="fr-FR" sz="900" dirty="0"/>
              <a:t>La PM ne porte pas d’abonnement Ce Net : il faudra en créer un manuellement</a:t>
            </a:r>
          </a:p>
          <a:p>
            <a:r>
              <a:rPr lang="fr-FR" sz="900" baseline="30000" dirty="0"/>
              <a:t>2</a:t>
            </a:r>
            <a:r>
              <a:rPr lang="fr-FR" sz="900" dirty="0"/>
              <a:t> Ce type de motif ne devrait pas être rencontré puisque toute commande carte doit faire l’objet de la mise en place d’un lien vers la PM qui est éligible BAD</a:t>
            </a:r>
          </a:p>
          <a:p>
            <a:r>
              <a:rPr lang="fr-FR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9560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CE" id="{E9A03F68-3A99-4209-B1F9-AD488FD2B108}" vid="{46134E11-2B25-4C24-ACF8-C88F04E0D309}"/>
    </a:ext>
  </a:extLst>
</a:theme>
</file>

<file path=ppt/theme/theme2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236E67B3-F0FD-4D04-BC84-BEF8CB2997ED}" vid="{A7B9A8D6-29C6-45ED-9945-E3020DBB42FA}"/>
    </a:ext>
  </a:extLst>
</a:theme>
</file>

<file path=ppt/theme/theme3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4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5.xml><?xml version="1.0" encoding="utf-8"?>
<a:theme xmlns:a="http://schemas.openxmlformats.org/drawingml/2006/main" name="2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6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7.xml><?xml version="1.0" encoding="utf-8"?>
<a:theme xmlns:a="http://schemas.openxmlformats.org/drawingml/2006/main" name="3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AED28C84-2CD8-486A-83DC-C1EF672571EC}" vid="{CFA8B8B3-665C-4C98-8BF3-BB854104EF3D}"/>
    </a:ext>
  </a:extLst>
</a:theme>
</file>

<file path=ppt/theme/theme8.xml><?xml version="1.0" encoding="utf-8"?>
<a:theme xmlns:a="http://schemas.openxmlformats.org/drawingml/2006/main" name="4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9.xml><?xml version="1.0" encoding="utf-8"?>
<a:theme xmlns:a="http://schemas.openxmlformats.org/drawingml/2006/main" name="5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AED28C84-2CD8-486A-83DC-C1EF672571EC}" vid="{CFA8B8B3-665C-4C98-8BF3-BB854104EF3D}"/>
    </a:ext>
  </a:extLst>
</a:theme>
</file>

<file path=ppt/theme/theme10.xml><?xml version="1.0" encoding="utf-8"?>
<a:theme xmlns:a="http://schemas.openxmlformats.org/drawingml/2006/main" name="6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11.xml><?xml version="1.0" encoding="utf-8"?>
<a:theme xmlns:a="http://schemas.openxmlformats.org/drawingml/2006/main" name="1_Thème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CE" id="{E9A03F68-3A99-4209-B1F9-AD488FD2B108}" vid="{46134E11-2B25-4C24-ACF8-C88F04E0D309}"/>
    </a:ext>
  </a:extLst>
</a:theme>
</file>

<file path=ppt/theme/theme1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8724888B27E408D1A4C25BE8E55F0" ma:contentTypeVersion="10" ma:contentTypeDescription="Create a new document." ma:contentTypeScope="" ma:versionID="b33adfcc779381d24f5e04c2b3ce0009">
  <xsd:schema xmlns:xsd="http://www.w3.org/2001/XMLSchema" xmlns:xs="http://www.w3.org/2001/XMLSchema" xmlns:p="http://schemas.microsoft.com/office/2006/metadata/properties" xmlns:ns2="39d7d3bd-68f9-414a-8edd-13134f3ab300" targetNamespace="http://schemas.microsoft.com/office/2006/metadata/properties" ma:root="true" ma:fieldsID="006637bc2d0885a42a661f9f96b9b9e9" ns2:_="">
    <xsd:import namespace="39d7d3bd-68f9-414a-8edd-13134f3ab3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7d3bd-68f9-414a-8edd-13134f3ab3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39d7d3bd-68f9-414a-8edd-13134f3ab300" xsi:nil="true"/>
  </documentManagement>
</p:properties>
</file>

<file path=customXml/itemProps1.xml><?xml version="1.0" encoding="utf-8"?>
<ds:datastoreItem xmlns:ds="http://schemas.openxmlformats.org/officeDocument/2006/customXml" ds:itemID="{541FEEED-BF4A-4F60-AEB5-1E8DDE07D355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FE44F89-ADE3-4C52-972B-5269AD3C26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d7d3bd-68f9-414a-8edd-13134f3ab3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8EB480-26E0-4ECA-AF65-99043D2D9D6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05382DC-F2CA-47F4-A7D8-2A410176C1BF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4d5e2d1e-6c91-4a69-8dcd-a8b9d0f1a686"/>
    <ds:schemaRef ds:uri="a1239ae7-cc99-47e0-b2d5-abd6c4c58aa9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39d7d3bd-68f9-414a-8edd-13134f3ab30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ThèmeCE</Template>
  <TotalTime>2020</TotalTime>
  <Words>1663</Words>
  <Application>Microsoft Office PowerPoint</Application>
  <PresentationFormat>Grand écran</PresentationFormat>
  <Paragraphs>276</Paragraphs>
  <Slides>13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40" baseType="lpstr">
      <vt:lpstr>-apple-system</vt:lpstr>
      <vt:lpstr>Arial</vt:lpstr>
      <vt:lpstr>Arial Black</vt:lpstr>
      <vt:lpstr>Arial Narrow</vt:lpstr>
      <vt:lpstr>Cabin Condensed</vt:lpstr>
      <vt:lpstr>Calibri</vt:lpstr>
      <vt:lpstr>Cambria Math</vt:lpstr>
      <vt:lpstr>Courier New</vt:lpstr>
      <vt:lpstr>Montserrat Black</vt:lpstr>
      <vt:lpstr>Montserrat ExtraBold</vt:lpstr>
      <vt:lpstr>Montserrat SemiBold</vt:lpstr>
      <vt:lpstr>Symbol</vt:lpstr>
      <vt:lpstr>Wingdings</vt:lpstr>
      <vt:lpstr>Wingdings 2</vt:lpstr>
      <vt:lpstr>ThèmeCE</vt:lpstr>
      <vt:lpstr>Thème Office</vt:lpstr>
      <vt:lpstr>Conception personnalisée</vt:lpstr>
      <vt:lpstr>1_Conception personnalisée</vt:lpstr>
      <vt:lpstr>2_Conception personnalisée</vt:lpstr>
      <vt:lpstr>Caisse d'Epargne</vt:lpstr>
      <vt:lpstr>3_Conception personnalisée</vt:lpstr>
      <vt:lpstr>4_Conception personnalisée</vt:lpstr>
      <vt:lpstr>5_Conception personnalisée</vt:lpstr>
      <vt:lpstr>6_Conception personnalisée</vt:lpstr>
      <vt:lpstr>1_ThèmeCE</vt:lpstr>
      <vt:lpstr>1_Thème Office</vt:lpstr>
      <vt:lpstr>Diapositive think-cell</vt:lpstr>
      <vt:lpstr>Ajout automatique Habilitation Porteurs carte 3DS</vt:lpstr>
      <vt:lpstr>Contexte et objectifs</vt:lpstr>
      <vt:lpstr>Enjeux</vt:lpstr>
      <vt:lpstr>Processus existant et processus cible</vt:lpstr>
      <vt:lpstr>Périmètres cartes</vt:lpstr>
      <vt:lpstr>Ajout du porteur dans CE net</vt:lpstr>
      <vt:lpstr>Traitement automatique</vt:lpstr>
      <vt:lpstr>Envoi des identifiants et mots de passe</vt:lpstr>
      <vt:lpstr>Mise à jour des Conditions Particulières cartes </vt:lpstr>
      <vt:lpstr>Mail envoyé au représentant légal</vt:lpstr>
      <vt:lpstr>Etat GEIDE (anomalie). Accessible aux personnes habilitées (marché pro)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POUSSE ALEXANDRE</dc:creator>
  <cp:lastModifiedBy>ZINCK Yves [CEGEE]</cp:lastModifiedBy>
  <cp:revision>13</cp:revision>
  <dcterms:created xsi:type="dcterms:W3CDTF">2023-05-16T08:08:01Z</dcterms:created>
  <dcterms:modified xsi:type="dcterms:W3CDTF">2024-04-22T14:22:46Z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2023-05-16T08:08:02Z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b32d1da4-0a56-4625-892b-b303c9ed72de</vt:lpwstr>
  </property>
  <property fmtid="{D5CDD505-2E9C-101B-9397-08002B2CF9AE}" pid="8" name="MSIP_Label_48a19f0c-bea1-442e-a475-ed109d9ec508_ContentBits">
    <vt:lpwstr>0</vt:lpwstr>
  </property>
  <property fmtid="{D5CDD505-2E9C-101B-9397-08002B2CF9AE}" pid="9" name="ContentTypeId">
    <vt:lpwstr>0x010100C5E8724888B27E408D1A4C25BE8E55F0</vt:lpwstr>
  </property>
  <property fmtid="{D5CDD505-2E9C-101B-9397-08002B2CF9AE}" pid="10" name="MediaServiceImageTags">
    <vt:lpwstr/>
  </property>
  <property fmtid="{D5CDD505-2E9C-101B-9397-08002B2CF9AE}" pid="11" name="Order">
    <vt:lpwstr>174200.000000000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