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0" r:id="rId3"/>
  </p:sldMasterIdLst>
  <p:notesMasterIdLst>
    <p:notesMasterId r:id="rId20"/>
  </p:notesMasterIdLst>
  <p:sldIdLst>
    <p:sldId id="403" r:id="rId4"/>
    <p:sldId id="388" r:id="rId5"/>
    <p:sldId id="2147378136" r:id="rId6"/>
    <p:sldId id="2147378143" r:id="rId7"/>
    <p:sldId id="2147378137" r:id="rId8"/>
    <p:sldId id="2147378144" r:id="rId9"/>
    <p:sldId id="2147378138" r:id="rId10"/>
    <p:sldId id="2147378145" r:id="rId11"/>
    <p:sldId id="406" r:id="rId12"/>
    <p:sldId id="2147378146" r:id="rId13"/>
    <p:sldId id="389" r:id="rId14"/>
    <p:sldId id="2147378201" r:id="rId15"/>
    <p:sldId id="2147378203" r:id="rId16"/>
    <p:sldId id="2147378202" r:id="rId17"/>
    <p:sldId id="600" r:id="rId18"/>
    <p:sldId id="295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A3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225A59-981E-44D5-8284-BF0FA0B0B520}" v="104" dt="2024-01-29T08:08:36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95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FF225A59-981E-44D5-8284-BF0FA0B0B520}"/>
    <pc:docChg chg="undo redo custSel addSld delSld modSld sldOrd">
      <pc:chgData name="ZINCK Yves [CEGEE]" userId="58ab786b-eff3-4fb5-b8c5-161f6b44608b" providerId="ADAL" clId="{FF225A59-981E-44D5-8284-BF0FA0B0B520}" dt="2024-01-29T08:08:45.278" v="7323" actId="167"/>
      <pc:docMkLst>
        <pc:docMk/>
      </pc:docMkLst>
      <pc:sldChg chg="add">
        <pc:chgData name="ZINCK Yves [CEGEE]" userId="58ab786b-eff3-4fb5-b8c5-161f6b44608b" providerId="ADAL" clId="{FF225A59-981E-44D5-8284-BF0FA0B0B520}" dt="2024-01-08T10:45:00.190" v="7141"/>
        <pc:sldMkLst>
          <pc:docMk/>
          <pc:sldMk cId="240934099" sldId="295"/>
        </pc:sldMkLst>
      </pc:sldChg>
      <pc:sldChg chg="addSp delSp modSp mod">
        <pc:chgData name="ZINCK Yves [CEGEE]" userId="58ab786b-eff3-4fb5-b8c5-161f6b44608b" providerId="ADAL" clId="{FF225A59-981E-44D5-8284-BF0FA0B0B520}" dt="2024-01-18T15:13:44.402" v="7240" actId="20577"/>
        <pc:sldMkLst>
          <pc:docMk/>
          <pc:sldMk cId="523097836" sldId="388"/>
        </pc:sldMkLst>
        <pc:spChg chg="mod">
          <ac:chgData name="ZINCK Yves [CEGEE]" userId="58ab786b-eff3-4fb5-b8c5-161f6b44608b" providerId="ADAL" clId="{FF225A59-981E-44D5-8284-BF0FA0B0B520}" dt="2024-01-04T13:16:26.484" v="3082" actId="1036"/>
          <ac:spMkLst>
            <pc:docMk/>
            <pc:sldMk cId="523097836" sldId="388"/>
            <ac:spMk id="2" creationId="{4B36713C-0DDA-6432-D6BF-7CDD573D33A8}"/>
          </ac:spMkLst>
        </pc:spChg>
        <pc:spChg chg="add mod">
          <ac:chgData name="ZINCK Yves [CEGEE]" userId="58ab786b-eff3-4fb5-b8c5-161f6b44608b" providerId="ADAL" clId="{FF225A59-981E-44D5-8284-BF0FA0B0B520}" dt="2024-01-18T15:13:44.402" v="7240" actId="20577"/>
          <ac:spMkLst>
            <pc:docMk/>
            <pc:sldMk cId="523097836" sldId="388"/>
            <ac:spMk id="3" creationId="{815C0474-DF1C-DF39-E85F-5A43816999A2}"/>
          </ac:spMkLst>
        </pc:spChg>
        <pc:spChg chg="add mod">
          <ac:chgData name="ZINCK Yves [CEGEE]" userId="58ab786b-eff3-4fb5-b8c5-161f6b44608b" providerId="ADAL" clId="{FF225A59-981E-44D5-8284-BF0FA0B0B520}" dt="2024-01-04T13:15:15.570" v="3062" actId="122"/>
          <ac:spMkLst>
            <pc:docMk/>
            <pc:sldMk cId="523097836" sldId="388"/>
            <ac:spMk id="5" creationId="{7B155AC9-A1B9-AA12-FCD2-0775EC92FD0D}"/>
          </ac:spMkLst>
        </pc:spChg>
        <pc:spChg chg="add mod">
          <ac:chgData name="ZINCK Yves [CEGEE]" userId="58ab786b-eff3-4fb5-b8c5-161f6b44608b" providerId="ADAL" clId="{FF225A59-981E-44D5-8284-BF0FA0B0B520}" dt="2024-01-04T13:16:41.043" v="3096" actId="1035"/>
          <ac:spMkLst>
            <pc:docMk/>
            <pc:sldMk cId="523097836" sldId="388"/>
            <ac:spMk id="6" creationId="{5081B4B4-84CC-744D-B979-2F33246D67FB}"/>
          </ac:spMkLst>
        </pc:spChg>
        <pc:spChg chg="add mod">
          <ac:chgData name="ZINCK Yves [CEGEE]" userId="58ab786b-eff3-4fb5-b8c5-161f6b44608b" providerId="ADAL" clId="{FF225A59-981E-44D5-8284-BF0FA0B0B520}" dt="2024-01-04T13:14:25.578" v="3040" actId="1036"/>
          <ac:spMkLst>
            <pc:docMk/>
            <pc:sldMk cId="523097836" sldId="388"/>
            <ac:spMk id="7" creationId="{0875C607-E318-57C5-781C-AE15A49EF317}"/>
          </ac:spMkLst>
        </pc:spChg>
        <pc:spChg chg="add mod">
          <ac:chgData name="ZINCK Yves [CEGEE]" userId="58ab786b-eff3-4fb5-b8c5-161f6b44608b" providerId="ADAL" clId="{FF225A59-981E-44D5-8284-BF0FA0B0B520}" dt="2024-01-04T13:16:48.254" v="3104" actId="1035"/>
          <ac:spMkLst>
            <pc:docMk/>
            <pc:sldMk cId="523097836" sldId="388"/>
            <ac:spMk id="8" creationId="{B48C94CE-3983-3D87-3AED-E54B56DC85E9}"/>
          </ac:spMkLst>
        </pc:spChg>
        <pc:spChg chg="add mod">
          <ac:chgData name="ZINCK Yves [CEGEE]" userId="58ab786b-eff3-4fb5-b8c5-161f6b44608b" providerId="ADAL" clId="{FF225A59-981E-44D5-8284-BF0FA0B0B520}" dt="2024-01-04T13:16:45.495" v="3101" actId="1035"/>
          <ac:spMkLst>
            <pc:docMk/>
            <pc:sldMk cId="523097836" sldId="388"/>
            <ac:spMk id="9" creationId="{A738950C-9853-00B6-645C-67E40B127876}"/>
          </ac:spMkLst>
        </pc:spChg>
        <pc:spChg chg="mod">
          <ac:chgData name="ZINCK Yves [CEGEE]" userId="58ab786b-eff3-4fb5-b8c5-161f6b44608b" providerId="ADAL" clId="{FF225A59-981E-44D5-8284-BF0FA0B0B520}" dt="2024-01-04T13:16:29.895" v="3086" actId="1036"/>
          <ac:spMkLst>
            <pc:docMk/>
            <pc:sldMk cId="523097836" sldId="388"/>
            <ac:spMk id="13" creationId="{8E23BDF0-8498-5707-ECB7-7F8A41950C6D}"/>
          </ac:spMkLst>
        </pc:spChg>
        <pc:spChg chg="mod">
          <ac:chgData name="ZINCK Yves [CEGEE]" userId="58ab786b-eff3-4fb5-b8c5-161f6b44608b" providerId="ADAL" clId="{FF225A59-981E-44D5-8284-BF0FA0B0B520}" dt="2024-01-04T13:16:35.290" v="3094" actId="1036"/>
          <ac:spMkLst>
            <pc:docMk/>
            <pc:sldMk cId="523097836" sldId="388"/>
            <ac:spMk id="15" creationId="{918466B2-C6BE-3EE9-C17B-31378E790D1B}"/>
          </ac:spMkLst>
        </pc:spChg>
        <pc:spChg chg="mod">
          <ac:chgData name="ZINCK Yves [CEGEE]" userId="58ab786b-eff3-4fb5-b8c5-161f6b44608b" providerId="ADAL" clId="{FF225A59-981E-44D5-8284-BF0FA0B0B520}" dt="2024-01-04T13:16:32.399" v="3090" actId="1036"/>
          <ac:spMkLst>
            <pc:docMk/>
            <pc:sldMk cId="523097836" sldId="388"/>
            <ac:spMk id="18" creationId="{29607B75-0E7D-00D3-4C22-004055165141}"/>
          </ac:spMkLst>
        </pc:spChg>
        <pc:spChg chg="mod">
          <ac:chgData name="ZINCK Yves [CEGEE]" userId="58ab786b-eff3-4fb5-b8c5-161f6b44608b" providerId="ADAL" clId="{FF225A59-981E-44D5-8284-BF0FA0B0B520}" dt="2024-01-04T13:15:15.570" v="3062" actId="122"/>
          <ac:spMkLst>
            <pc:docMk/>
            <pc:sldMk cId="523097836" sldId="388"/>
            <ac:spMk id="23" creationId="{9E1943C3-FC82-F6EC-007D-621D33E03944}"/>
          </ac:spMkLst>
        </pc:spChg>
        <pc:spChg chg="mod">
          <ac:chgData name="ZINCK Yves [CEGEE]" userId="58ab786b-eff3-4fb5-b8c5-161f6b44608b" providerId="ADAL" clId="{FF225A59-981E-44D5-8284-BF0FA0B0B520}" dt="2024-01-04T13:14:25.578" v="3040" actId="1036"/>
          <ac:spMkLst>
            <pc:docMk/>
            <pc:sldMk cId="523097836" sldId="388"/>
            <ac:spMk id="24" creationId="{090380F6-1EAB-8EEE-146A-6361033E1F0F}"/>
          </ac:spMkLst>
        </pc:spChg>
        <pc:cxnChg chg="add del mod">
          <ac:chgData name="ZINCK Yves [CEGEE]" userId="58ab786b-eff3-4fb5-b8c5-161f6b44608b" providerId="ADAL" clId="{FF225A59-981E-44D5-8284-BF0FA0B0B520}" dt="2024-01-03T14:12:09.852" v="429" actId="478"/>
          <ac:cxnSpMkLst>
            <pc:docMk/>
            <pc:sldMk cId="523097836" sldId="388"/>
            <ac:cxnSpMk id="4" creationId="{3FAAF3C8-A370-D77E-94C8-2970E6214D14}"/>
          </ac:cxnSpMkLst>
        </pc:cxnChg>
        <pc:cxnChg chg="add mod">
          <ac:chgData name="ZINCK Yves [CEGEE]" userId="58ab786b-eff3-4fb5-b8c5-161f6b44608b" providerId="ADAL" clId="{FF225A59-981E-44D5-8284-BF0FA0B0B520}" dt="2024-01-04T13:16:04.827" v="3077" actId="552"/>
          <ac:cxnSpMkLst>
            <pc:docMk/>
            <pc:sldMk cId="523097836" sldId="388"/>
            <ac:cxnSpMk id="10" creationId="{B2746D24-5474-FD47-0CD1-00A3F8B3D681}"/>
          </ac:cxnSpMkLst>
        </pc:cxnChg>
        <pc:cxnChg chg="add mod">
          <ac:chgData name="ZINCK Yves [CEGEE]" userId="58ab786b-eff3-4fb5-b8c5-161f6b44608b" providerId="ADAL" clId="{FF225A59-981E-44D5-8284-BF0FA0B0B520}" dt="2024-01-04T13:16:04.827" v="3077" actId="552"/>
          <ac:cxnSpMkLst>
            <pc:docMk/>
            <pc:sldMk cId="523097836" sldId="388"/>
            <ac:cxnSpMk id="11" creationId="{9A59A691-C2C5-1DEC-CD17-55B7793F7F9C}"/>
          </ac:cxnSpMkLst>
        </pc:cxnChg>
        <pc:cxnChg chg="mod">
          <ac:chgData name="ZINCK Yves [CEGEE]" userId="58ab786b-eff3-4fb5-b8c5-161f6b44608b" providerId="ADAL" clId="{FF225A59-981E-44D5-8284-BF0FA0B0B520}" dt="2024-01-04T13:16:04.827" v="3077" actId="552"/>
          <ac:cxnSpMkLst>
            <pc:docMk/>
            <pc:sldMk cId="523097836" sldId="388"/>
            <ac:cxnSpMk id="12" creationId="{6A6199B5-690E-8B69-A958-FD88110C717D}"/>
          </ac:cxnSpMkLst>
        </pc:cxnChg>
        <pc:cxnChg chg="add mod">
          <ac:chgData name="ZINCK Yves [CEGEE]" userId="58ab786b-eff3-4fb5-b8c5-161f6b44608b" providerId="ADAL" clId="{FF225A59-981E-44D5-8284-BF0FA0B0B520}" dt="2024-01-04T13:16:04.827" v="3077" actId="552"/>
          <ac:cxnSpMkLst>
            <pc:docMk/>
            <pc:sldMk cId="523097836" sldId="388"/>
            <ac:cxnSpMk id="14" creationId="{65AB33FF-39B4-8248-B18C-407DC5AB4DEA}"/>
          </ac:cxnSpMkLst>
        </pc:cxnChg>
        <pc:cxnChg chg="mod">
          <ac:chgData name="ZINCK Yves [CEGEE]" userId="58ab786b-eff3-4fb5-b8c5-161f6b44608b" providerId="ADAL" clId="{FF225A59-981E-44D5-8284-BF0FA0B0B520}" dt="2024-01-04T13:16:04.827" v="3077" actId="552"/>
          <ac:cxnSpMkLst>
            <pc:docMk/>
            <pc:sldMk cId="523097836" sldId="388"/>
            <ac:cxnSpMk id="26" creationId="{C834C0D1-3719-56A8-F588-474E8E0DE0AA}"/>
          </ac:cxnSpMkLst>
        </pc:cxnChg>
        <pc:cxnChg chg="mod">
          <ac:chgData name="ZINCK Yves [CEGEE]" userId="58ab786b-eff3-4fb5-b8c5-161f6b44608b" providerId="ADAL" clId="{FF225A59-981E-44D5-8284-BF0FA0B0B520}" dt="2024-01-04T13:16:04.827" v="3077" actId="552"/>
          <ac:cxnSpMkLst>
            <pc:docMk/>
            <pc:sldMk cId="523097836" sldId="388"/>
            <ac:cxnSpMk id="27" creationId="{E1CF4B59-E5A9-7181-1BA9-E4CF8A6E30B3}"/>
          </ac:cxnSpMkLst>
        </pc:cxnChg>
        <pc:cxnChg chg="mod">
          <ac:chgData name="ZINCK Yves [CEGEE]" userId="58ab786b-eff3-4fb5-b8c5-161f6b44608b" providerId="ADAL" clId="{FF225A59-981E-44D5-8284-BF0FA0B0B520}" dt="2024-01-04T13:16:04.827" v="3077" actId="552"/>
          <ac:cxnSpMkLst>
            <pc:docMk/>
            <pc:sldMk cId="523097836" sldId="388"/>
            <ac:cxnSpMk id="28" creationId="{3D14FE6F-0666-262F-BBD5-9C0650820CAF}"/>
          </ac:cxnSpMkLst>
        </pc:cxnChg>
      </pc:sldChg>
      <pc:sldChg chg="modSp mod">
        <pc:chgData name="ZINCK Yves [CEGEE]" userId="58ab786b-eff3-4fb5-b8c5-161f6b44608b" providerId="ADAL" clId="{FF225A59-981E-44D5-8284-BF0FA0B0B520}" dt="2024-01-03T15:16:52.246" v="846" actId="6549"/>
        <pc:sldMkLst>
          <pc:docMk/>
          <pc:sldMk cId="3683278820" sldId="389"/>
        </pc:sldMkLst>
        <pc:spChg chg="mod">
          <ac:chgData name="ZINCK Yves [CEGEE]" userId="58ab786b-eff3-4fb5-b8c5-161f6b44608b" providerId="ADAL" clId="{FF225A59-981E-44D5-8284-BF0FA0B0B520}" dt="2024-01-03T15:16:52.246" v="846" actId="6549"/>
          <ac:spMkLst>
            <pc:docMk/>
            <pc:sldMk cId="3683278820" sldId="389"/>
            <ac:spMk id="14" creationId="{196F31FE-E571-BB50-E551-F93F61B9C463}"/>
          </ac:spMkLst>
        </pc:spChg>
        <pc:spChg chg="mod">
          <ac:chgData name="ZINCK Yves [CEGEE]" userId="58ab786b-eff3-4fb5-b8c5-161f6b44608b" providerId="ADAL" clId="{FF225A59-981E-44D5-8284-BF0FA0B0B520}" dt="2024-01-03T15:10:46.880" v="616" actId="20577"/>
          <ac:spMkLst>
            <pc:docMk/>
            <pc:sldMk cId="3683278820" sldId="389"/>
            <ac:spMk id="10243" creationId="{901307E7-31FF-77AC-20AD-A8F2C6436D0B}"/>
          </ac:spMkLst>
        </pc:spChg>
      </pc:sldChg>
      <pc:sldChg chg="modSp mod">
        <pc:chgData name="ZINCK Yves [CEGEE]" userId="58ab786b-eff3-4fb5-b8c5-161f6b44608b" providerId="ADAL" clId="{FF225A59-981E-44D5-8284-BF0FA0B0B520}" dt="2024-01-04T10:41:48.946" v="2817" actId="207"/>
        <pc:sldMkLst>
          <pc:docMk/>
          <pc:sldMk cId="1290208351" sldId="403"/>
        </pc:sldMkLst>
        <pc:spChg chg="mod">
          <ac:chgData name="ZINCK Yves [CEGEE]" userId="58ab786b-eff3-4fb5-b8c5-161f6b44608b" providerId="ADAL" clId="{FF225A59-981E-44D5-8284-BF0FA0B0B520}" dt="2024-01-04T10:41:48.946" v="2817" actId="207"/>
          <ac:spMkLst>
            <pc:docMk/>
            <pc:sldMk cId="1290208351" sldId="403"/>
            <ac:spMk id="3" creationId="{21D2DF97-F0B6-CF86-350C-C70EC68C5F43}"/>
          </ac:spMkLst>
        </pc:spChg>
      </pc:sldChg>
      <pc:sldChg chg="del">
        <pc:chgData name="ZINCK Yves [CEGEE]" userId="58ab786b-eff3-4fb5-b8c5-161f6b44608b" providerId="ADAL" clId="{FF225A59-981E-44D5-8284-BF0FA0B0B520}" dt="2024-01-03T14:07:52.984" v="0" actId="47"/>
        <pc:sldMkLst>
          <pc:docMk/>
          <pc:sldMk cId="66829139" sldId="404"/>
        </pc:sldMkLst>
      </pc:sldChg>
      <pc:sldChg chg="add del">
        <pc:chgData name="ZINCK Yves [CEGEE]" userId="58ab786b-eff3-4fb5-b8c5-161f6b44608b" providerId="ADAL" clId="{FF225A59-981E-44D5-8284-BF0FA0B0B520}" dt="2024-01-03T14:07:55.628" v="2" actId="47"/>
        <pc:sldMkLst>
          <pc:docMk/>
          <pc:sldMk cId="248607594" sldId="404"/>
        </pc:sldMkLst>
      </pc:sldChg>
      <pc:sldChg chg="delSp modSp mod ord">
        <pc:chgData name="ZINCK Yves [CEGEE]" userId="58ab786b-eff3-4fb5-b8c5-161f6b44608b" providerId="ADAL" clId="{FF225A59-981E-44D5-8284-BF0FA0B0B520}" dt="2024-01-18T15:55:53.928" v="7258" actId="20577"/>
        <pc:sldMkLst>
          <pc:docMk/>
          <pc:sldMk cId="3257824010" sldId="406"/>
        </pc:sldMkLst>
        <pc:spChg chg="del">
          <ac:chgData name="ZINCK Yves [CEGEE]" userId="58ab786b-eff3-4fb5-b8c5-161f6b44608b" providerId="ADAL" clId="{FF225A59-981E-44D5-8284-BF0FA0B0B520}" dt="2024-01-04T15:51:37.136" v="6465" actId="478"/>
          <ac:spMkLst>
            <pc:docMk/>
            <pc:sldMk cId="3257824010" sldId="406"/>
            <ac:spMk id="2" creationId="{F2ED7335-8B66-0774-AC64-6CBB4A823F73}"/>
          </ac:spMkLst>
        </pc:spChg>
        <pc:spChg chg="mod">
          <ac:chgData name="ZINCK Yves [CEGEE]" userId="58ab786b-eff3-4fb5-b8c5-161f6b44608b" providerId="ADAL" clId="{FF225A59-981E-44D5-8284-BF0FA0B0B520}" dt="2024-01-18T15:55:53.928" v="7258" actId="20577"/>
          <ac:spMkLst>
            <pc:docMk/>
            <pc:sldMk cId="3257824010" sldId="406"/>
            <ac:spMk id="5" creationId="{9AA47620-C8B4-24C2-6AC9-8892A3788BA5}"/>
          </ac:spMkLst>
        </pc:spChg>
        <pc:spChg chg="mod">
          <ac:chgData name="ZINCK Yves [CEGEE]" userId="58ab786b-eff3-4fb5-b8c5-161f6b44608b" providerId="ADAL" clId="{FF225A59-981E-44D5-8284-BF0FA0B0B520}" dt="2024-01-03T15:10:42.976" v="614" actId="20577"/>
          <ac:spMkLst>
            <pc:docMk/>
            <pc:sldMk cId="3257824010" sldId="406"/>
            <ac:spMk id="15" creationId="{2E42DC07-EE74-E897-4D3B-1904A68E764B}"/>
          </ac:spMkLst>
        </pc:spChg>
      </pc:sldChg>
      <pc:sldChg chg="add">
        <pc:chgData name="ZINCK Yves [CEGEE]" userId="58ab786b-eff3-4fb5-b8c5-161f6b44608b" providerId="ADAL" clId="{FF225A59-981E-44D5-8284-BF0FA0B0B520}" dt="2024-01-08T10:45:00.190" v="7141"/>
        <pc:sldMkLst>
          <pc:docMk/>
          <pc:sldMk cId="480371342" sldId="600"/>
        </pc:sldMkLst>
      </pc:sldChg>
      <pc:sldChg chg="delSp modSp mod ord">
        <pc:chgData name="ZINCK Yves [CEGEE]" userId="58ab786b-eff3-4fb5-b8c5-161f6b44608b" providerId="ADAL" clId="{FF225A59-981E-44D5-8284-BF0FA0B0B520}" dt="2024-01-08T10:44:15.761" v="7140" actId="20577"/>
        <pc:sldMkLst>
          <pc:docMk/>
          <pc:sldMk cId="2539250682" sldId="2147378136"/>
        </pc:sldMkLst>
        <pc:spChg chg="del">
          <ac:chgData name="ZINCK Yves [CEGEE]" userId="58ab786b-eff3-4fb5-b8c5-161f6b44608b" providerId="ADAL" clId="{FF225A59-981E-44D5-8284-BF0FA0B0B520}" dt="2024-01-03T15:15:31.909" v="700" actId="478"/>
          <ac:spMkLst>
            <pc:docMk/>
            <pc:sldMk cId="2539250682" sldId="2147378136"/>
            <ac:spMk id="2" creationId="{8B002634-0E47-30A5-898E-2FBF023AC1D6}"/>
          </ac:spMkLst>
        </pc:spChg>
        <pc:spChg chg="mod">
          <ac:chgData name="ZINCK Yves [CEGEE]" userId="58ab786b-eff3-4fb5-b8c5-161f6b44608b" providerId="ADAL" clId="{FF225A59-981E-44D5-8284-BF0FA0B0B520}" dt="2024-01-08T10:44:15.761" v="7140" actId="20577"/>
          <ac:spMkLst>
            <pc:docMk/>
            <pc:sldMk cId="2539250682" sldId="2147378136"/>
            <ac:spMk id="4" creationId="{9A1A08AF-0A6D-A5D1-A43D-2E9040EE8820}"/>
          </ac:spMkLst>
        </pc:spChg>
        <pc:spChg chg="mod">
          <ac:chgData name="ZINCK Yves [CEGEE]" userId="58ab786b-eff3-4fb5-b8c5-161f6b44608b" providerId="ADAL" clId="{FF225A59-981E-44D5-8284-BF0FA0B0B520}" dt="2024-01-03T15:08:51.719" v="594" actId="20577"/>
          <ac:spMkLst>
            <pc:docMk/>
            <pc:sldMk cId="2539250682" sldId="2147378136"/>
            <ac:spMk id="15" creationId="{5400355D-E6E4-592B-25E9-5F4ABD702F0B}"/>
          </ac:spMkLst>
        </pc:spChg>
      </pc:sldChg>
      <pc:sldChg chg="addSp delSp modSp add mod ord">
        <pc:chgData name="ZINCK Yves [CEGEE]" userId="58ab786b-eff3-4fb5-b8c5-161f6b44608b" providerId="ADAL" clId="{FF225A59-981E-44D5-8284-BF0FA0B0B520}" dt="2024-01-04T13:18:25.406" v="3105" actId="478"/>
        <pc:sldMkLst>
          <pc:docMk/>
          <pc:sldMk cId="943683673" sldId="2147378137"/>
        </pc:sldMkLst>
        <pc:spChg chg="del">
          <ac:chgData name="ZINCK Yves [CEGEE]" userId="58ab786b-eff3-4fb5-b8c5-161f6b44608b" providerId="ADAL" clId="{FF225A59-981E-44D5-8284-BF0FA0B0B520}" dt="2024-01-04T13:18:25.406" v="3105" actId="478"/>
          <ac:spMkLst>
            <pc:docMk/>
            <pc:sldMk cId="943683673" sldId="2147378137"/>
            <ac:spMk id="2" creationId="{F2ED7335-8B66-0774-AC64-6CBB4A823F73}"/>
          </ac:spMkLst>
        </pc:spChg>
        <pc:spChg chg="mod">
          <ac:chgData name="ZINCK Yves [CEGEE]" userId="58ab786b-eff3-4fb5-b8c5-161f6b44608b" providerId="ADAL" clId="{FF225A59-981E-44D5-8284-BF0FA0B0B520}" dt="2024-01-03T15:15:46.869" v="742" actId="6549"/>
          <ac:spMkLst>
            <pc:docMk/>
            <pc:sldMk cId="943683673" sldId="2147378137"/>
            <ac:spMk id="5" creationId="{9AA47620-C8B4-24C2-6AC9-8892A3788BA5}"/>
          </ac:spMkLst>
        </pc:spChg>
        <pc:spChg chg="mod">
          <ac:chgData name="ZINCK Yves [CEGEE]" userId="58ab786b-eff3-4fb5-b8c5-161f6b44608b" providerId="ADAL" clId="{FF225A59-981E-44D5-8284-BF0FA0B0B520}" dt="2024-01-03T15:09:28.384" v="605" actId="20577"/>
          <ac:spMkLst>
            <pc:docMk/>
            <pc:sldMk cId="943683673" sldId="2147378137"/>
            <ac:spMk id="15" creationId="{2E42DC07-EE74-E897-4D3B-1904A68E764B}"/>
          </ac:spMkLst>
        </pc:spChg>
        <pc:picChg chg="add mod modCrop">
          <ac:chgData name="ZINCK Yves [CEGEE]" userId="58ab786b-eff3-4fb5-b8c5-161f6b44608b" providerId="ADAL" clId="{FF225A59-981E-44D5-8284-BF0FA0B0B520}" dt="2024-01-03T14:19:12.835" v="573" actId="18131"/>
          <ac:picMkLst>
            <pc:docMk/>
            <pc:sldMk cId="943683673" sldId="2147378137"/>
            <ac:picMk id="3" creationId="{3415614A-D8F7-3096-F32F-A2F5CD355C9C}"/>
          </ac:picMkLst>
        </pc:picChg>
        <pc:picChg chg="mod">
          <ac:chgData name="ZINCK Yves [CEGEE]" userId="58ab786b-eff3-4fb5-b8c5-161f6b44608b" providerId="ADAL" clId="{FF225A59-981E-44D5-8284-BF0FA0B0B520}" dt="2024-01-03T14:18:04.125" v="565" actId="1076"/>
          <ac:picMkLst>
            <pc:docMk/>
            <pc:sldMk cId="943683673" sldId="2147378137"/>
            <ac:picMk id="10" creationId="{FE57A5E3-FF97-8BA3-958D-8C28A5E35780}"/>
          </ac:picMkLst>
        </pc:picChg>
      </pc:sldChg>
      <pc:sldChg chg="addSp delSp modSp add mod ord">
        <pc:chgData name="ZINCK Yves [CEGEE]" userId="58ab786b-eff3-4fb5-b8c5-161f6b44608b" providerId="ADAL" clId="{FF225A59-981E-44D5-8284-BF0FA0B0B520}" dt="2024-01-04T15:51:40.065" v="6466" actId="478"/>
        <pc:sldMkLst>
          <pc:docMk/>
          <pc:sldMk cId="3101872720" sldId="2147378138"/>
        </pc:sldMkLst>
        <pc:spChg chg="del">
          <ac:chgData name="ZINCK Yves [CEGEE]" userId="58ab786b-eff3-4fb5-b8c5-161f6b44608b" providerId="ADAL" clId="{FF225A59-981E-44D5-8284-BF0FA0B0B520}" dt="2024-01-04T15:51:40.065" v="6466" actId="478"/>
          <ac:spMkLst>
            <pc:docMk/>
            <pc:sldMk cId="3101872720" sldId="2147378138"/>
            <ac:spMk id="2" creationId="{F2ED7335-8B66-0774-AC64-6CBB4A823F73}"/>
          </ac:spMkLst>
        </pc:spChg>
        <pc:spChg chg="mod">
          <ac:chgData name="ZINCK Yves [CEGEE]" userId="58ab786b-eff3-4fb5-b8c5-161f6b44608b" providerId="ADAL" clId="{FF225A59-981E-44D5-8284-BF0FA0B0B520}" dt="2024-01-03T15:16:02.174" v="764" actId="20577"/>
          <ac:spMkLst>
            <pc:docMk/>
            <pc:sldMk cId="3101872720" sldId="2147378138"/>
            <ac:spMk id="5" creationId="{9AA47620-C8B4-24C2-6AC9-8892A3788BA5}"/>
          </ac:spMkLst>
        </pc:spChg>
        <pc:spChg chg="add del mod">
          <ac:chgData name="ZINCK Yves [CEGEE]" userId="58ab786b-eff3-4fb5-b8c5-161f6b44608b" providerId="ADAL" clId="{FF225A59-981E-44D5-8284-BF0FA0B0B520}" dt="2024-01-03T14:19:40.186" v="578" actId="478"/>
          <ac:spMkLst>
            <pc:docMk/>
            <pc:sldMk cId="3101872720" sldId="2147378138"/>
            <ac:spMk id="7" creationId="{BABD90AF-BDE5-57D6-5031-1BBA668925B9}"/>
          </ac:spMkLst>
        </pc:spChg>
        <pc:spChg chg="mod">
          <ac:chgData name="ZINCK Yves [CEGEE]" userId="58ab786b-eff3-4fb5-b8c5-161f6b44608b" providerId="ADAL" clId="{FF225A59-981E-44D5-8284-BF0FA0B0B520}" dt="2024-01-03T15:09:40.897" v="610" actId="207"/>
          <ac:spMkLst>
            <pc:docMk/>
            <pc:sldMk cId="3101872720" sldId="2147378138"/>
            <ac:spMk id="15" creationId="{2E42DC07-EE74-E897-4D3B-1904A68E764B}"/>
          </ac:spMkLst>
        </pc:spChg>
        <pc:picChg chg="del">
          <ac:chgData name="ZINCK Yves [CEGEE]" userId="58ab786b-eff3-4fb5-b8c5-161f6b44608b" providerId="ADAL" clId="{FF225A59-981E-44D5-8284-BF0FA0B0B520}" dt="2024-01-03T14:19:29.916" v="575" actId="478"/>
          <ac:picMkLst>
            <pc:docMk/>
            <pc:sldMk cId="3101872720" sldId="2147378138"/>
            <ac:picMk id="3" creationId="{3415614A-D8F7-3096-F32F-A2F5CD355C9C}"/>
          </ac:picMkLst>
        </pc:picChg>
        <pc:picChg chg="add mod modCrop">
          <ac:chgData name="ZINCK Yves [CEGEE]" userId="58ab786b-eff3-4fb5-b8c5-161f6b44608b" providerId="ADAL" clId="{FF225A59-981E-44D5-8284-BF0FA0B0B520}" dt="2024-01-03T14:20:55.630" v="588" actId="18131"/>
          <ac:picMkLst>
            <pc:docMk/>
            <pc:sldMk cId="3101872720" sldId="2147378138"/>
            <ac:picMk id="4" creationId="{6F881479-3CDB-A911-0D01-8BA1AA21EF82}"/>
          </ac:picMkLst>
        </pc:picChg>
        <pc:picChg chg="add del">
          <ac:chgData name="ZINCK Yves [CEGEE]" userId="58ab786b-eff3-4fb5-b8c5-161f6b44608b" providerId="ADAL" clId="{FF225A59-981E-44D5-8284-BF0FA0B0B520}" dt="2024-01-03T14:19:40.186" v="578" actId="478"/>
          <ac:picMkLst>
            <pc:docMk/>
            <pc:sldMk cId="3101872720" sldId="2147378138"/>
            <ac:picMk id="10" creationId="{FE57A5E3-FF97-8BA3-958D-8C28A5E35780}"/>
          </ac:picMkLst>
        </pc:picChg>
      </pc:sldChg>
      <pc:sldChg chg="addSp delSp modSp mod">
        <pc:chgData name="ZINCK Yves [CEGEE]" userId="58ab786b-eff3-4fb5-b8c5-161f6b44608b" providerId="ADAL" clId="{FF225A59-981E-44D5-8284-BF0FA0B0B520}" dt="2024-01-17T13:24:20.557" v="7143" actId="20577"/>
        <pc:sldMkLst>
          <pc:docMk/>
          <pc:sldMk cId="3187682494" sldId="2147378143"/>
        </pc:sldMkLst>
        <pc:spChg chg="add mod">
          <ac:chgData name="ZINCK Yves [CEGEE]" userId="58ab786b-eff3-4fb5-b8c5-161f6b44608b" providerId="ADAL" clId="{FF225A59-981E-44D5-8284-BF0FA0B0B520}" dt="2024-01-04T15:18:47.717" v="5813" actId="1076"/>
          <ac:spMkLst>
            <pc:docMk/>
            <pc:sldMk cId="3187682494" sldId="2147378143"/>
            <ac:spMk id="2" creationId="{79D94706-7D9D-0C83-F6F1-EA9B7B7627B3}"/>
          </ac:spMkLst>
        </pc:spChg>
        <pc:spChg chg="add del mod">
          <ac:chgData name="ZINCK Yves [CEGEE]" userId="58ab786b-eff3-4fb5-b8c5-161f6b44608b" providerId="ADAL" clId="{FF225A59-981E-44D5-8284-BF0FA0B0B520}" dt="2024-01-03T15:46:16.885" v="1115"/>
          <ac:spMkLst>
            <pc:docMk/>
            <pc:sldMk cId="3187682494" sldId="2147378143"/>
            <ac:spMk id="5" creationId="{03AAD46C-970D-B6AB-A1E7-94FBCBAE7148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5" creationId="{38DE1FA9-C82E-4916-81A9-4DD376F015CC}"/>
          </ac:spMkLst>
        </pc:spChg>
        <pc:spChg chg="mod">
          <ac:chgData name="ZINCK Yves [CEGEE]" userId="58ab786b-eff3-4fb5-b8c5-161f6b44608b" providerId="ADAL" clId="{FF225A59-981E-44D5-8284-BF0FA0B0B520}" dt="2024-01-17T13:24:20.557" v="7143" actId="20577"/>
          <ac:spMkLst>
            <pc:docMk/>
            <pc:sldMk cId="3187682494" sldId="2147378143"/>
            <ac:spMk id="6" creationId="{83C0C098-B6F8-5F4B-96F1-EE9EF7EC2136}"/>
          </ac:spMkLst>
        </pc:spChg>
        <pc:spChg chg="add del mod">
          <ac:chgData name="ZINCK Yves [CEGEE]" userId="58ab786b-eff3-4fb5-b8c5-161f6b44608b" providerId="ADAL" clId="{FF225A59-981E-44D5-8284-BF0FA0B0B520}" dt="2024-01-03T15:46:16.885" v="1115"/>
          <ac:spMkLst>
            <pc:docMk/>
            <pc:sldMk cId="3187682494" sldId="2147378143"/>
            <ac:spMk id="7" creationId="{E38B905A-0F37-E67F-C4D2-FFD56633F5E2}"/>
          </ac:spMkLst>
        </pc:spChg>
        <pc:spChg chg="mod">
          <ac:chgData name="ZINCK Yves [CEGEE]" userId="58ab786b-eff3-4fb5-b8c5-161f6b44608b" providerId="ADAL" clId="{FF225A59-981E-44D5-8284-BF0FA0B0B520}" dt="2024-01-04T13:10:10.007" v="2977" actId="12"/>
          <ac:spMkLst>
            <pc:docMk/>
            <pc:sldMk cId="3187682494" sldId="2147378143"/>
            <ac:spMk id="8" creationId="{0BE3BD25-6A58-390C-FE06-CFADED0E7B43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9" creationId="{82688189-94EC-F8C2-21C6-51FC42E6A85C}"/>
          </ac:spMkLst>
        </pc:spChg>
        <pc:spChg chg="mod">
          <ac:chgData name="ZINCK Yves [CEGEE]" userId="58ab786b-eff3-4fb5-b8c5-161f6b44608b" providerId="ADAL" clId="{FF225A59-981E-44D5-8284-BF0FA0B0B520}" dt="2024-01-05T09:43:49.129" v="6768" actId="1036"/>
          <ac:spMkLst>
            <pc:docMk/>
            <pc:sldMk cId="3187682494" sldId="2147378143"/>
            <ac:spMk id="10" creationId="{CA5C9BC4-D84D-C0DB-0B66-8E21AA5A9C84}"/>
          </ac:spMkLst>
        </pc:spChg>
        <pc:spChg chg="del">
          <ac:chgData name="ZINCK Yves [CEGEE]" userId="58ab786b-eff3-4fb5-b8c5-161f6b44608b" providerId="ADAL" clId="{FF225A59-981E-44D5-8284-BF0FA0B0B520}" dt="2024-01-03T15:42:32.722" v="889" actId="478"/>
          <ac:spMkLst>
            <pc:docMk/>
            <pc:sldMk cId="3187682494" sldId="2147378143"/>
            <ac:spMk id="11" creationId="{57B148E8-1F40-ECCC-9943-CE93A1C17829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11" creationId="{A344BBED-307E-0B6F-0C6A-D83F49C47536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12" creationId="{346CB189-A0F5-212D-D6B7-298A124D7C24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13" creationId="{0240FD44-06CA-FD97-87FB-496E7AE19347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13" creationId="{31FA9F0E-6122-FC8E-FF2A-EF67C2F7B530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16" creationId="{18DE96F3-2A89-44B0-EB3A-3F50DA44EA2A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17" creationId="{E8D1910F-5252-7E2A-50E1-D28CFA2EBDA0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18" creationId="{8718D5C6-BB98-A924-1533-BE820A59F00E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19" creationId="{75A8E02C-13DD-004D-3525-6778C83AA5D8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19" creationId="{93034E6B-089E-9C21-4EB1-5C7E430C21DE}"/>
          </ac:spMkLst>
        </pc:spChg>
        <pc:spChg chg="mod">
          <ac:chgData name="ZINCK Yves [CEGEE]" userId="58ab786b-eff3-4fb5-b8c5-161f6b44608b" providerId="ADAL" clId="{FF225A59-981E-44D5-8284-BF0FA0B0B520}" dt="2024-01-05T09:46:02.602" v="6813" actId="20577"/>
          <ac:spMkLst>
            <pc:docMk/>
            <pc:sldMk cId="3187682494" sldId="2147378143"/>
            <ac:spMk id="22" creationId="{04084D37-F433-B62F-38A3-0D6F97FFE694}"/>
          </ac:spMkLst>
        </pc:spChg>
        <pc:spChg chg="mod">
          <ac:chgData name="ZINCK Yves [CEGEE]" userId="58ab786b-eff3-4fb5-b8c5-161f6b44608b" providerId="ADAL" clId="{FF225A59-981E-44D5-8284-BF0FA0B0B520}" dt="2024-01-05T08:32:48.210" v="6755" actId="20577"/>
          <ac:spMkLst>
            <pc:docMk/>
            <pc:sldMk cId="3187682494" sldId="2147378143"/>
            <ac:spMk id="23" creationId="{52DDA347-B85E-159C-F5D1-D8D295AE0BA0}"/>
          </ac:spMkLst>
        </pc:spChg>
        <pc:spChg chg="mod">
          <ac:chgData name="ZINCK Yves [CEGEE]" userId="58ab786b-eff3-4fb5-b8c5-161f6b44608b" providerId="ADAL" clId="{FF225A59-981E-44D5-8284-BF0FA0B0B520}" dt="2024-01-04T10:42:44.852" v="2829" actId="6549"/>
          <ac:spMkLst>
            <pc:docMk/>
            <pc:sldMk cId="3187682494" sldId="2147378143"/>
            <ac:spMk id="25" creationId="{AEEA8D9D-300E-5C43-D4DF-E3C4F6F1BC90}"/>
          </ac:spMkLst>
        </pc:spChg>
        <pc:spChg chg="del">
          <ac:chgData name="ZINCK Yves [CEGEE]" userId="58ab786b-eff3-4fb5-b8c5-161f6b44608b" providerId="ADAL" clId="{FF225A59-981E-44D5-8284-BF0FA0B0B520}" dt="2024-01-04T15:50:56.724" v="6458" actId="478"/>
          <ac:spMkLst>
            <pc:docMk/>
            <pc:sldMk cId="3187682494" sldId="2147378143"/>
            <ac:spMk id="26" creationId="{08DC164A-9E86-9B7F-6828-79D665C81B12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7" creationId="{C2C1AAB6-29F5-DDE5-13A9-4973D1E14082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7" creationId="{CB4CFC0F-C04F-29A1-03A8-4D72E36300AE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8" creationId="{947C6294-5CAB-4AD3-9B1C-70754FD89D0F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8" creationId="{E5A7242B-2254-2905-D9F1-48CDE320A765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9" creationId="{E39881A3-6DB6-554E-322A-543674C5C202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124" creationId="{54C6E834-E715-49AD-EAEF-C7FBD4209263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125" creationId="{0D0559F0-655B-DFBC-AB74-E52D8575C96D}"/>
          </ac:spMkLst>
        </pc:spChg>
        <pc:spChg chg="del">
          <ac:chgData name="ZINCK Yves [CEGEE]" userId="58ab786b-eff3-4fb5-b8c5-161f6b44608b" providerId="ADAL" clId="{FF225A59-981E-44D5-8284-BF0FA0B0B520}" dt="2024-01-04T15:54:07.540" v="6473" actId="478"/>
          <ac:spMkLst>
            <pc:docMk/>
            <pc:sldMk cId="3187682494" sldId="2147378143"/>
            <ac:spMk id="229" creationId="{C683D900-221E-F207-E63F-0748AA9DB169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30" creationId="{A5FB6145-1D32-55AA-C640-48B61D36EE1E}"/>
          </ac:spMkLst>
        </pc:spChg>
        <pc:spChg chg="mod">
          <ac:chgData name="ZINCK Yves [CEGEE]" userId="58ab786b-eff3-4fb5-b8c5-161f6b44608b" providerId="ADAL" clId="{FF225A59-981E-44D5-8284-BF0FA0B0B520}" dt="2024-01-04T15:17:58.803" v="5744" actId="1036"/>
          <ac:spMkLst>
            <pc:docMk/>
            <pc:sldMk cId="3187682494" sldId="2147378143"/>
            <ac:spMk id="231" creationId="{BBEF8F59-605B-44DA-0846-5F9397AA55E9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32" creationId="{1B0CC597-D617-10E0-E54C-E41505AB9B15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32" creationId="{F5FD8C69-4ECC-C2F7-3BFE-225D1D8EF58F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33" creationId="{2D1E184E-C0D1-1B43-C91D-11FF5CD691EE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33" creationId="{FA3F4B6C-0852-B489-AB18-AE123F83613F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34" creationId="{093ABC65-7F88-2881-0F63-FC40A71F37F1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34" creationId="{F70FE60D-338C-953C-7337-F2FC2A6525FB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35" creationId="{302BBC90-63BB-C090-8B0F-48C6EC7D6C17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35" creationId="{A71BB599-D7B1-BC6F-D83C-CB3CE3423985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36" creationId="{4C23B299-A7E0-EE20-63E1-930CAAC60906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36" creationId="{86A9C034-5375-14AC-2837-AEBA08CA410D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37" creationId="{79D3283D-51EA-6015-3024-49F44105C042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37" creationId="{AFCBB3A0-3A01-3592-CA68-B1A1C8D726AC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38" creationId="{34436C3E-B125-9318-4E6D-C3AD6AE8C3F1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38" creationId="{F9BCC0A6-A0EE-EE26-9F2F-FD17DE35DB14}"/>
          </ac:spMkLst>
        </pc:spChg>
        <pc:spChg chg="mod">
          <ac:chgData name="ZINCK Yves [CEGEE]" userId="58ab786b-eff3-4fb5-b8c5-161f6b44608b" providerId="ADAL" clId="{FF225A59-981E-44D5-8284-BF0FA0B0B520}" dt="2024-01-03T15:55:28.256" v="1338" actId="208"/>
          <ac:spMkLst>
            <pc:docMk/>
            <pc:sldMk cId="3187682494" sldId="2147378143"/>
            <ac:spMk id="239" creationId="{F31D57CD-1E5E-0079-D198-A8651BC1406C}"/>
          </ac:spMkLst>
        </pc:spChg>
        <pc:spChg chg="mod">
          <ac:chgData name="ZINCK Yves [CEGEE]" userId="58ab786b-eff3-4fb5-b8c5-161f6b44608b" providerId="ADAL" clId="{FF225A59-981E-44D5-8284-BF0FA0B0B520}" dt="2024-01-04T15:18:10.201" v="5745" actId="14100"/>
          <ac:spMkLst>
            <pc:docMk/>
            <pc:sldMk cId="3187682494" sldId="2147378143"/>
            <ac:spMk id="240" creationId="{E96CB669-A925-35F8-1F54-153785DB56B9}"/>
          </ac:spMkLst>
        </pc:spChg>
        <pc:spChg chg="mod">
          <ac:chgData name="ZINCK Yves [CEGEE]" userId="58ab786b-eff3-4fb5-b8c5-161f6b44608b" providerId="ADAL" clId="{FF225A59-981E-44D5-8284-BF0FA0B0B520}" dt="2024-01-04T15:18:23.322" v="5778" actId="14100"/>
          <ac:spMkLst>
            <pc:docMk/>
            <pc:sldMk cId="3187682494" sldId="2147378143"/>
            <ac:spMk id="241" creationId="{1CB173CC-C5F3-B9FB-E46A-13CFE29B28E0}"/>
          </ac:spMkLst>
        </pc:spChg>
        <pc:spChg chg="mod">
          <ac:chgData name="ZINCK Yves [CEGEE]" userId="58ab786b-eff3-4fb5-b8c5-161f6b44608b" providerId="ADAL" clId="{FF225A59-981E-44D5-8284-BF0FA0B0B520}" dt="2024-01-03T15:55:31.582" v="1339" actId="208"/>
          <ac:spMkLst>
            <pc:docMk/>
            <pc:sldMk cId="3187682494" sldId="2147378143"/>
            <ac:spMk id="242" creationId="{D05E6432-4BD4-EAC2-3E9D-563F650F6F0B}"/>
          </ac:spMkLst>
        </pc:spChg>
        <pc:spChg chg="mod">
          <ac:chgData name="ZINCK Yves [CEGEE]" userId="58ab786b-eff3-4fb5-b8c5-161f6b44608b" providerId="ADAL" clId="{FF225A59-981E-44D5-8284-BF0FA0B0B520}" dt="2024-01-04T15:20:14.704" v="6222" actId="20577"/>
          <ac:spMkLst>
            <pc:docMk/>
            <pc:sldMk cId="3187682494" sldId="2147378143"/>
            <ac:spMk id="243" creationId="{BA2CCAD7-A900-249D-9686-A5DDDCC1A3F6}"/>
          </ac:spMkLst>
        </pc:spChg>
        <pc:spChg chg="mod">
          <ac:chgData name="ZINCK Yves [CEGEE]" userId="58ab786b-eff3-4fb5-b8c5-161f6b44608b" providerId="ADAL" clId="{FF225A59-981E-44D5-8284-BF0FA0B0B520}" dt="2024-01-04T15:51:00.540" v="6459" actId="6549"/>
          <ac:spMkLst>
            <pc:docMk/>
            <pc:sldMk cId="3187682494" sldId="2147378143"/>
            <ac:spMk id="244" creationId="{79DDF822-8679-17DA-96D4-1250B2093188}"/>
          </ac:spMkLst>
        </pc:spChg>
        <pc:spChg chg="mod">
          <ac:chgData name="ZINCK Yves [CEGEE]" userId="58ab786b-eff3-4fb5-b8c5-161f6b44608b" providerId="ADAL" clId="{FF225A59-981E-44D5-8284-BF0FA0B0B520}" dt="2024-01-03T15:56:01.714" v="1344" actId="208"/>
          <ac:spMkLst>
            <pc:docMk/>
            <pc:sldMk cId="3187682494" sldId="2147378143"/>
            <ac:spMk id="245" creationId="{99A447D7-187A-ADBF-962B-E4DE2B8F88E0}"/>
          </ac:spMkLst>
        </pc:spChg>
        <pc:spChg chg="mod">
          <ac:chgData name="ZINCK Yves [CEGEE]" userId="58ab786b-eff3-4fb5-b8c5-161f6b44608b" providerId="ADAL" clId="{FF225A59-981E-44D5-8284-BF0FA0B0B520}" dt="2024-01-04T15:18:19.086" v="5777" actId="1036"/>
          <ac:spMkLst>
            <pc:docMk/>
            <pc:sldMk cId="3187682494" sldId="2147378143"/>
            <ac:spMk id="246" creationId="{825FF095-9A25-9062-09EC-2F5D509E5AFA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47" creationId="{0B9E82D0-9FAD-2926-A432-DBCFAFA950A7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47" creationId="{8872E531-8F9B-0252-DA4D-CA012325E1CA}"/>
          </ac:spMkLst>
        </pc:spChg>
        <pc:spChg chg="mod">
          <ac:chgData name="ZINCK Yves [CEGEE]" userId="58ab786b-eff3-4fb5-b8c5-161f6b44608b" providerId="ADAL" clId="{FF225A59-981E-44D5-8284-BF0FA0B0B520}" dt="2024-01-04T15:18:38.954" v="5812"/>
          <ac:spMkLst>
            <pc:docMk/>
            <pc:sldMk cId="3187682494" sldId="2147378143"/>
            <ac:spMk id="270" creationId="{49514833-EE51-13F8-93D3-9A9CAD52DFFB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70" creationId="{BE0C0AF9-AAD8-E3F1-6D93-BEDB3C0E8545}"/>
          </ac:spMkLst>
        </pc:spChg>
        <pc:spChg chg="add mod">
          <ac:chgData name="ZINCK Yves [CEGEE]" userId="58ab786b-eff3-4fb5-b8c5-161f6b44608b" providerId="ADAL" clId="{FF225A59-981E-44D5-8284-BF0FA0B0B520}" dt="2024-01-05T08:33:28.793" v="6758" actId="115"/>
          <ac:spMkLst>
            <pc:docMk/>
            <pc:sldMk cId="3187682494" sldId="2147378143"/>
            <ac:spMk id="271" creationId="{404FDD66-2BDB-181D-9E46-0B293341B087}"/>
          </ac:spMkLst>
        </pc:spChg>
        <pc:spChg chg="mod">
          <ac:chgData name="ZINCK Yves [CEGEE]" userId="58ab786b-eff3-4fb5-b8c5-161f6b44608b" providerId="ADAL" clId="{FF225A59-981E-44D5-8284-BF0FA0B0B520}" dt="2024-01-03T15:46:01.488" v="1112"/>
          <ac:spMkLst>
            <pc:docMk/>
            <pc:sldMk cId="3187682494" sldId="2147378143"/>
            <ac:spMk id="271" creationId="{7D4C359F-6A4B-A9B8-1D4D-4DB05E265A26}"/>
          </ac:spMkLst>
        </pc:spChg>
        <pc:spChg chg="add mod">
          <ac:chgData name="ZINCK Yves [CEGEE]" userId="58ab786b-eff3-4fb5-b8c5-161f6b44608b" providerId="ADAL" clId="{FF225A59-981E-44D5-8284-BF0FA0B0B520}" dt="2024-01-03T15:55:40.874" v="1341" actId="208"/>
          <ac:spMkLst>
            <pc:docMk/>
            <pc:sldMk cId="3187682494" sldId="2147378143"/>
            <ac:spMk id="272" creationId="{711B7177-10D4-FBE2-EE38-0105BF43D036}"/>
          </ac:spMkLst>
        </pc:spChg>
        <pc:spChg chg="add mod">
          <ac:chgData name="ZINCK Yves [CEGEE]" userId="58ab786b-eff3-4fb5-b8c5-161f6b44608b" providerId="ADAL" clId="{FF225A59-981E-44D5-8284-BF0FA0B0B520}" dt="2024-01-03T15:56:01.714" v="1344" actId="208"/>
          <ac:spMkLst>
            <pc:docMk/>
            <pc:sldMk cId="3187682494" sldId="2147378143"/>
            <ac:spMk id="273" creationId="{3A86A296-9CBE-A0F3-7444-27BF6DC06E61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76" creationId="{E398B783-1497-B8EF-F3B7-74B0BE113E2D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78" creationId="{5262C945-9E36-96C5-22C5-B3EB85BAF945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80" creationId="{55D325EA-4CB8-9ECE-7DD1-96658F994C58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81" creationId="{19D6C25E-4496-F0DB-CD68-8BB323A92DF0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82" creationId="{BA76816F-6A6D-E8BB-2D91-D4965088A222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87" creationId="{AC5C854D-88F0-CAE2-DC03-425B5CD5641A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89" creationId="{A331A38B-3701-1235-1C29-2835900682ED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90" creationId="{28816661-3507-F1DD-EA7B-70A4E3F5B62F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91" creationId="{1E2003E6-1E69-3235-5991-55AB58187CAB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93" creationId="{018A1766-C68A-6591-4518-13031BFBF61A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94" creationId="{A396F24E-328B-7B14-6E6F-0DFA9193332C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95" creationId="{8EFDD414-4A49-0FEC-31B3-91AF3FF2257D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96" creationId="{E7EF2E6F-B673-C2D6-2253-5801AC141165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97" creationId="{BB2EDCE8-C93C-1BF0-2557-0246283AF328}"/>
          </ac:spMkLst>
        </pc:spChg>
        <pc:spChg chg="mod">
          <ac:chgData name="ZINCK Yves [CEGEE]" userId="58ab786b-eff3-4fb5-b8c5-161f6b44608b" providerId="ADAL" clId="{FF225A59-981E-44D5-8284-BF0FA0B0B520}" dt="2024-01-03T15:47:17.478" v="1117" actId="1076"/>
          <ac:spMkLst>
            <pc:docMk/>
            <pc:sldMk cId="3187682494" sldId="2147378143"/>
            <ac:spMk id="298" creationId="{30159901-4442-10A6-3F74-BBAB0CC8B579}"/>
          </ac:spMkLst>
        </pc:spChg>
        <pc:spChg chg="add mod">
          <ac:chgData name="ZINCK Yves [CEGEE]" userId="58ab786b-eff3-4fb5-b8c5-161f6b44608b" providerId="ADAL" clId="{FF225A59-981E-44D5-8284-BF0FA0B0B520}" dt="2024-01-04T15:16:54.394" v="5700" actId="33524"/>
          <ac:spMkLst>
            <pc:docMk/>
            <pc:sldMk cId="3187682494" sldId="2147378143"/>
            <ac:spMk id="299" creationId="{502E459B-18F4-4CC2-224F-EF8F63C62684}"/>
          </ac:spMkLst>
        </pc:spChg>
        <pc:spChg chg="add mod">
          <ac:chgData name="ZINCK Yves [CEGEE]" userId="58ab786b-eff3-4fb5-b8c5-161f6b44608b" providerId="ADAL" clId="{FF225A59-981E-44D5-8284-BF0FA0B0B520}" dt="2024-01-03T15:56:01.714" v="1344" actId="208"/>
          <ac:spMkLst>
            <pc:docMk/>
            <pc:sldMk cId="3187682494" sldId="2147378143"/>
            <ac:spMk id="300" creationId="{E69CE5E7-5BC5-AE92-3A8B-737BEFFF8B3D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03" creationId="{4EA6A6E8-D93A-F726-3C64-B5BD4064AEA4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05" creationId="{42902B81-6C2E-445C-15AD-54348563A552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07" creationId="{9E6F0CB8-AFB7-98A8-109F-45299B4B11AB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08" creationId="{ABA689FC-9DB4-9FEE-5DFC-C0618ADAC9B7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09" creationId="{C849ADFE-A21C-0BDC-05E5-7EAA34371F07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12" creationId="{50C62AB5-B84F-8353-B55E-9F551DDEB3E6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13" creationId="{DD0B548A-EAE5-7476-930F-28835B2A9171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14" creationId="{18458A59-77C6-0797-6BA9-6E28EBAE9F62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15" creationId="{F8849E9A-A86E-AB20-DFE6-BD19DB24CDEA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16" creationId="{7A3C2A52-ABEA-BA42-D4DE-0CC9C312A56C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17" creationId="{94B32A35-D4FB-865F-7CE0-7B19AD3765CF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18" creationId="{F616197E-EC6D-A700-6186-256427AA2AD7}"/>
          </ac:spMkLst>
        </pc:spChg>
        <pc:spChg chg="mod">
          <ac:chgData name="ZINCK Yves [CEGEE]" userId="58ab786b-eff3-4fb5-b8c5-161f6b44608b" providerId="ADAL" clId="{FF225A59-981E-44D5-8284-BF0FA0B0B520}" dt="2024-01-03T15:49:28.283" v="1177"/>
          <ac:spMkLst>
            <pc:docMk/>
            <pc:sldMk cId="3187682494" sldId="2147378143"/>
            <ac:spMk id="319" creationId="{1436EBD5-38AC-8020-76D3-7D424CEBF1AD}"/>
          </ac:spMkLst>
        </pc:spChg>
        <pc:grpChg chg="add mod">
          <ac:chgData name="ZINCK Yves [CEGEE]" userId="58ab786b-eff3-4fb5-b8c5-161f6b44608b" providerId="ADAL" clId="{FF225A59-981E-44D5-8284-BF0FA0B0B520}" dt="2024-01-04T15:18:47.717" v="5813" actId="1076"/>
          <ac:grpSpMkLst>
            <pc:docMk/>
            <pc:sldMk cId="3187682494" sldId="2147378143"/>
            <ac:grpSpMk id="4" creationId="{AFEC5390-44D5-CABD-7153-E0F38A9EC37C}"/>
          </ac:grpSpMkLst>
        </pc:grpChg>
        <pc:grpChg chg="mod">
          <ac:chgData name="ZINCK Yves [CEGEE]" userId="58ab786b-eff3-4fb5-b8c5-161f6b44608b" providerId="ADAL" clId="{FF225A59-981E-44D5-8284-BF0FA0B0B520}" dt="2024-01-04T15:18:38.954" v="5812"/>
          <ac:grpSpMkLst>
            <pc:docMk/>
            <pc:sldMk cId="3187682494" sldId="2147378143"/>
            <ac:grpSpMk id="7" creationId="{9BB21C39-6CB5-829C-A3F0-1896CFB31842}"/>
          </ac:grpSpMkLst>
        </pc:grpChg>
        <pc:grpChg chg="add del mod">
          <ac:chgData name="ZINCK Yves [CEGEE]" userId="58ab786b-eff3-4fb5-b8c5-161f6b44608b" providerId="ADAL" clId="{FF225A59-981E-44D5-8284-BF0FA0B0B520}" dt="2024-01-03T15:46:16.885" v="1115"/>
          <ac:grpSpMkLst>
            <pc:docMk/>
            <pc:sldMk cId="3187682494" sldId="2147378143"/>
            <ac:grpSpMk id="9" creationId="{8BEBEA77-91AB-667F-88A0-3AADB19B06C8}"/>
          </ac:grpSpMkLst>
        </pc:grpChg>
        <pc:grpChg chg="mod">
          <ac:chgData name="ZINCK Yves [CEGEE]" userId="58ab786b-eff3-4fb5-b8c5-161f6b44608b" providerId="ADAL" clId="{FF225A59-981E-44D5-8284-BF0FA0B0B520}" dt="2024-01-03T15:46:01.488" v="1112"/>
          <ac:grpSpMkLst>
            <pc:docMk/>
            <pc:sldMk cId="3187682494" sldId="2147378143"/>
            <ac:grpSpMk id="12" creationId="{9F0C832F-BD2E-BA0F-23DF-4E7229F8F84B}"/>
          </ac:grpSpMkLst>
        </pc:grpChg>
        <pc:grpChg chg="mod">
          <ac:chgData name="ZINCK Yves [CEGEE]" userId="58ab786b-eff3-4fb5-b8c5-161f6b44608b" providerId="ADAL" clId="{FF225A59-981E-44D5-8284-BF0FA0B0B520}" dt="2024-01-03T15:46:01.488" v="1112"/>
          <ac:grpSpMkLst>
            <pc:docMk/>
            <pc:sldMk cId="3187682494" sldId="2147378143"/>
            <ac:grpSpMk id="16" creationId="{CA94BDF7-CF46-9EDD-174F-E7BC95629DF1}"/>
          </ac:grpSpMkLst>
        </pc:grpChg>
        <pc:grpChg chg="mod">
          <ac:chgData name="ZINCK Yves [CEGEE]" userId="58ab786b-eff3-4fb5-b8c5-161f6b44608b" providerId="ADAL" clId="{FF225A59-981E-44D5-8284-BF0FA0B0B520}" dt="2024-01-04T15:18:38.954" v="5812"/>
          <ac:grpSpMkLst>
            <pc:docMk/>
            <pc:sldMk cId="3187682494" sldId="2147378143"/>
            <ac:grpSpMk id="17" creationId="{735B071C-8CAA-CA24-94AC-001937AD84DF}"/>
          </ac:grpSpMkLst>
        </pc:grpChg>
        <pc:grpChg chg="mod">
          <ac:chgData name="ZINCK Yves [CEGEE]" userId="58ab786b-eff3-4fb5-b8c5-161f6b44608b" providerId="ADAL" clId="{FF225A59-981E-44D5-8284-BF0FA0B0B520}" dt="2024-01-03T15:46:01.488" v="1112"/>
          <ac:grpSpMkLst>
            <pc:docMk/>
            <pc:sldMk cId="3187682494" sldId="2147378143"/>
            <ac:grpSpMk id="18" creationId="{7FD7C206-437C-130F-CE00-0FD74CF87B7B}"/>
          </ac:grpSpMkLst>
        </pc:grpChg>
        <pc:grpChg chg="mod">
          <ac:chgData name="ZINCK Yves [CEGEE]" userId="58ab786b-eff3-4fb5-b8c5-161f6b44608b" providerId="ADAL" clId="{FF225A59-981E-44D5-8284-BF0FA0B0B520}" dt="2024-01-03T15:46:01.488" v="1112"/>
          <ac:grpSpMkLst>
            <pc:docMk/>
            <pc:sldMk cId="3187682494" sldId="2147378143"/>
            <ac:grpSpMk id="29" creationId="{E518DC19-ABD3-46BD-DEDC-E76DB6EAC658}"/>
          </ac:grpSpMkLst>
        </pc:grpChg>
        <pc:grpChg chg="mod">
          <ac:chgData name="ZINCK Yves [CEGEE]" userId="58ab786b-eff3-4fb5-b8c5-161f6b44608b" providerId="ADAL" clId="{FF225A59-981E-44D5-8284-BF0FA0B0B520}" dt="2024-01-03T15:43:48.794" v="1084" actId="1037"/>
          <ac:grpSpMkLst>
            <pc:docMk/>
            <pc:sldMk cId="3187682494" sldId="2147378143"/>
            <ac:grpSpMk id="106" creationId="{19B4B589-1FB2-59B7-F74C-AF08F2F3CBA0}"/>
          </ac:grpSpMkLst>
        </pc:grpChg>
        <pc:grpChg chg="mod">
          <ac:chgData name="ZINCK Yves [CEGEE]" userId="58ab786b-eff3-4fb5-b8c5-161f6b44608b" providerId="ADAL" clId="{FF225A59-981E-44D5-8284-BF0FA0B0B520}" dt="2024-01-04T15:18:19.086" v="5777" actId="1036"/>
          <ac:grpSpMkLst>
            <pc:docMk/>
            <pc:sldMk cId="3187682494" sldId="2147378143"/>
            <ac:grpSpMk id="214" creationId="{F94A51E9-9187-4D0D-D9A5-2576CB3FB500}"/>
          </ac:grpSpMkLst>
        </pc:grpChg>
        <pc:grpChg chg="mod">
          <ac:chgData name="ZINCK Yves [CEGEE]" userId="58ab786b-eff3-4fb5-b8c5-161f6b44608b" providerId="ADAL" clId="{FF225A59-981E-44D5-8284-BF0FA0B0B520}" dt="2024-01-03T15:46:01.488" v="1112"/>
          <ac:grpSpMkLst>
            <pc:docMk/>
            <pc:sldMk cId="3187682494" sldId="2147378143"/>
            <ac:grpSpMk id="230" creationId="{685456DE-2C07-6F66-E887-C1C791E60A79}"/>
          </ac:grpSpMkLst>
        </pc:grpChg>
        <pc:grpChg chg="add mod">
          <ac:chgData name="ZINCK Yves [CEGEE]" userId="58ab786b-eff3-4fb5-b8c5-161f6b44608b" providerId="ADAL" clId="{FF225A59-981E-44D5-8284-BF0FA0B0B520}" dt="2024-01-03T15:47:17.478" v="1117" actId="1076"/>
          <ac:grpSpMkLst>
            <pc:docMk/>
            <pc:sldMk cId="3187682494" sldId="2147378143"/>
            <ac:grpSpMk id="274" creationId="{5A0B7CFE-828B-8402-F7B9-C937FDDCC39F}"/>
          </ac:grpSpMkLst>
        </pc:grpChg>
        <pc:grpChg chg="mod">
          <ac:chgData name="ZINCK Yves [CEGEE]" userId="58ab786b-eff3-4fb5-b8c5-161f6b44608b" providerId="ADAL" clId="{FF225A59-981E-44D5-8284-BF0FA0B0B520}" dt="2024-01-03T15:47:17.478" v="1117" actId="1076"/>
          <ac:grpSpMkLst>
            <pc:docMk/>
            <pc:sldMk cId="3187682494" sldId="2147378143"/>
            <ac:grpSpMk id="275" creationId="{7DECE8C7-CD22-0CB7-AABF-C28EFF03EDF8}"/>
          </ac:grpSpMkLst>
        </pc:grpChg>
        <pc:grpChg chg="mod">
          <ac:chgData name="ZINCK Yves [CEGEE]" userId="58ab786b-eff3-4fb5-b8c5-161f6b44608b" providerId="ADAL" clId="{FF225A59-981E-44D5-8284-BF0FA0B0B520}" dt="2024-01-03T15:47:17.478" v="1117" actId="1076"/>
          <ac:grpSpMkLst>
            <pc:docMk/>
            <pc:sldMk cId="3187682494" sldId="2147378143"/>
            <ac:grpSpMk id="277" creationId="{AF6CE4B1-E724-6BDA-7D8A-8222D15085A8}"/>
          </ac:grpSpMkLst>
        </pc:grpChg>
        <pc:grpChg chg="mod">
          <ac:chgData name="ZINCK Yves [CEGEE]" userId="58ab786b-eff3-4fb5-b8c5-161f6b44608b" providerId="ADAL" clId="{FF225A59-981E-44D5-8284-BF0FA0B0B520}" dt="2024-01-03T15:47:17.478" v="1117" actId="1076"/>
          <ac:grpSpMkLst>
            <pc:docMk/>
            <pc:sldMk cId="3187682494" sldId="2147378143"/>
            <ac:grpSpMk id="279" creationId="{0737886F-0392-7948-8F88-D60F85A1F5FA}"/>
          </ac:grpSpMkLst>
        </pc:grpChg>
        <pc:grpChg chg="mod">
          <ac:chgData name="ZINCK Yves [CEGEE]" userId="58ab786b-eff3-4fb5-b8c5-161f6b44608b" providerId="ADAL" clId="{FF225A59-981E-44D5-8284-BF0FA0B0B520}" dt="2024-01-03T15:47:17.478" v="1117" actId="1076"/>
          <ac:grpSpMkLst>
            <pc:docMk/>
            <pc:sldMk cId="3187682494" sldId="2147378143"/>
            <ac:grpSpMk id="283" creationId="{559D06D4-B403-7C65-6914-E474921627B3}"/>
          </ac:grpSpMkLst>
        </pc:grpChg>
        <pc:grpChg chg="mod">
          <ac:chgData name="ZINCK Yves [CEGEE]" userId="58ab786b-eff3-4fb5-b8c5-161f6b44608b" providerId="ADAL" clId="{FF225A59-981E-44D5-8284-BF0FA0B0B520}" dt="2024-01-03T15:47:17.478" v="1117" actId="1076"/>
          <ac:grpSpMkLst>
            <pc:docMk/>
            <pc:sldMk cId="3187682494" sldId="2147378143"/>
            <ac:grpSpMk id="286" creationId="{385282B0-BFC0-1B66-D2F0-C77625D6517B}"/>
          </ac:grpSpMkLst>
        </pc:grpChg>
        <pc:grpChg chg="add mod">
          <ac:chgData name="ZINCK Yves [CEGEE]" userId="58ab786b-eff3-4fb5-b8c5-161f6b44608b" providerId="ADAL" clId="{FF225A59-981E-44D5-8284-BF0FA0B0B520}" dt="2024-01-03T15:49:42.143" v="1178" actId="1076"/>
          <ac:grpSpMkLst>
            <pc:docMk/>
            <pc:sldMk cId="3187682494" sldId="2147378143"/>
            <ac:grpSpMk id="301" creationId="{FFCC8F94-99A7-FFF0-2972-F34891CBA8EE}"/>
          </ac:grpSpMkLst>
        </pc:grpChg>
        <pc:grpChg chg="mod">
          <ac:chgData name="ZINCK Yves [CEGEE]" userId="58ab786b-eff3-4fb5-b8c5-161f6b44608b" providerId="ADAL" clId="{FF225A59-981E-44D5-8284-BF0FA0B0B520}" dt="2024-01-03T15:49:28.283" v="1177"/>
          <ac:grpSpMkLst>
            <pc:docMk/>
            <pc:sldMk cId="3187682494" sldId="2147378143"/>
            <ac:grpSpMk id="302" creationId="{40D88D4C-C6A4-826E-6A58-AE4AD2387896}"/>
          </ac:grpSpMkLst>
        </pc:grpChg>
        <pc:grpChg chg="mod">
          <ac:chgData name="ZINCK Yves [CEGEE]" userId="58ab786b-eff3-4fb5-b8c5-161f6b44608b" providerId="ADAL" clId="{FF225A59-981E-44D5-8284-BF0FA0B0B520}" dt="2024-01-03T15:49:28.283" v="1177"/>
          <ac:grpSpMkLst>
            <pc:docMk/>
            <pc:sldMk cId="3187682494" sldId="2147378143"/>
            <ac:grpSpMk id="304" creationId="{F283813C-8D79-5F8E-FF30-F900FC316F61}"/>
          </ac:grpSpMkLst>
        </pc:grpChg>
        <pc:grpChg chg="mod">
          <ac:chgData name="ZINCK Yves [CEGEE]" userId="58ab786b-eff3-4fb5-b8c5-161f6b44608b" providerId="ADAL" clId="{FF225A59-981E-44D5-8284-BF0FA0B0B520}" dt="2024-01-03T15:49:28.283" v="1177"/>
          <ac:grpSpMkLst>
            <pc:docMk/>
            <pc:sldMk cId="3187682494" sldId="2147378143"/>
            <ac:grpSpMk id="306" creationId="{B43F0B43-8BD6-7299-CDB6-64EB51100FC3}"/>
          </ac:grpSpMkLst>
        </pc:grpChg>
        <pc:grpChg chg="mod">
          <ac:chgData name="ZINCK Yves [CEGEE]" userId="58ab786b-eff3-4fb5-b8c5-161f6b44608b" providerId="ADAL" clId="{FF225A59-981E-44D5-8284-BF0FA0B0B520}" dt="2024-01-03T15:49:28.283" v="1177"/>
          <ac:grpSpMkLst>
            <pc:docMk/>
            <pc:sldMk cId="3187682494" sldId="2147378143"/>
            <ac:grpSpMk id="310" creationId="{E28AA0C9-49DF-3141-9FDF-21FE2F2690C6}"/>
          </ac:grpSpMkLst>
        </pc:grpChg>
        <pc:grpChg chg="mod">
          <ac:chgData name="ZINCK Yves [CEGEE]" userId="58ab786b-eff3-4fb5-b8c5-161f6b44608b" providerId="ADAL" clId="{FF225A59-981E-44D5-8284-BF0FA0B0B520}" dt="2024-01-03T15:49:28.283" v="1177"/>
          <ac:grpSpMkLst>
            <pc:docMk/>
            <pc:sldMk cId="3187682494" sldId="2147378143"/>
            <ac:grpSpMk id="311" creationId="{AE8FAAD8-2676-9536-EC1E-1F3D56C6E06B}"/>
          </ac:grpSpMkLst>
        </pc:grpChg>
        <pc:picChg chg="del">
          <ac:chgData name="ZINCK Yves [CEGEE]" userId="58ab786b-eff3-4fb5-b8c5-161f6b44608b" providerId="ADAL" clId="{FF225A59-981E-44D5-8284-BF0FA0B0B520}" dt="2024-01-03T15:44:23.997" v="1099" actId="478"/>
          <ac:picMkLst>
            <pc:docMk/>
            <pc:sldMk cId="3187682494" sldId="2147378143"/>
            <ac:picMk id="2" creationId="{B1531864-D703-2C20-9AF5-6F883A565938}"/>
          </ac:picMkLst>
        </pc:picChg>
        <pc:picChg chg="del">
          <ac:chgData name="ZINCK Yves [CEGEE]" userId="58ab786b-eff3-4fb5-b8c5-161f6b44608b" providerId="ADAL" clId="{FF225A59-981E-44D5-8284-BF0FA0B0B520}" dt="2024-01-03T15:44:24.765" v="1100" actId="478"/>
          <ac:picMkLst>
            <pc:docMk/>
            <pc:sldMk cId="3187682494" sldId="2147378143"/>
            <ac:picMk id="4" creationId="{D4432062-96F2-7937-6820-686B26966688}"/>
          </ac:picMkLst>
        </pc:picChg>
        <pc:picChg chg="mod">
          <ac:chgData name="ZINCK Yves [CEGEE]" userId="58ab786b-eff3-4fb5-b8c5-161f6b44608b" providerId="ADAL" clId="{FF225A59-981E-44D5-8284-BF0FA0B0B520}" dt="2024-01-03T15:46:06.168" v="1114" actId="1076"/>
          <ac:picMkLst>
            <pc:docMk/>
            <pc:sldMk cId="3187682494" sldId="2147378143"/>
            <ac:picMk id="24" creationId="{CB8AD103-4163-E6F3-3971-490AFB7AC096}"/>
          </ac:picMkLst>
        </pc:picChg>
        <pc:picChg chg="del">
          <ac:chgData name="ZINCK Yves [CEGEE]" userId="58ab786b-eff3-4fb5-b8c5-161f6b44608b" providerId="ADAL" clId="{FF225A59-981E-44D5-8284-BF0FA0B0B520}" dt="2024-01-04T15:54:09.491" v="6474" actId="478"/>
          <ac:picMkLst>
            <pc:docMk/>
            <pc:sldMk cId="3187682494" sldId="2147378143"/>
            <ac:picMk id="285" creationId="{08A39042-0988-19DA-E471-CC2D71C9435E}"/>
          </ac:picMkLst>
        </pc:picChg>
        <pc:picChg chg="del">
          <ac:chgData name="ZINCK Yves [CEGEE]" userId="58ab786b-eff3-4fb5-b8c5-161f6b44608b" providerId="ADAL" clId="{FF225A59-981E-44D5-8284-BF0FA0B0B520}" dt="2024-01-03T15:44:49.782" v="1107" actId="478"/>
          <ac:picMkLst>
            <pc:docMk/>
            <pc:sldMk cId="3187682494" sldId="2147378143"/>
            <ac:picMk id="288" creationId="{61FDC1EA-92E6-A0FC-7DFC-A14227F0CAC8}"/>
          </ac:picMkLst>
        </pc:picChg>
        <pc:picChg chg="del">
          <ac:chgData name="ZINCK Yves [CEGEE]" userId="58ab786b-eff3-4fb5-b8c5-161f6b44608b" providerId="ADAL" clId="{FF225A59-981E-44D5-8284-BF0FA0B0B520}" dt="2024-01-03T15:44:55.367" v="1109" actId="478"/>
          <ac:picMkLst>
            <pc:docMk/>
            <pc:sldMk cId="3187682494" sldId="2147378143"/>
            <ac:picMk id="292" creationId="{7610A362-1754-E03E-7DDF-36735E498113}"/>
          </ac:picMkLst>
        </pc:picChg>
      </pc:sldChg>
      <pc:sldChg chg="addSp delSp modSp add mod ord">
        <pc:chgData name="ZINCK Yves [CEGEE]" userId="58ab786b-eff3-4fb5-b8c5-161f6b44608b" providerId="ADAL" clId="{FF225A59-981E-44D5-8284-BF0FA0B0B520}" dt="2024-01-17T14:19:28.974" v="7232" actId="1076"/>
        <pc:sldMkLst>
          <pc:docMk/>
          <pc:sldMk cId="595898817" sldId="2147378144"/>
        </pc:sldMkLst>
        <pc:spChg chg="add mod ord">
          <ac:chgData name="ZINCK Yves [CEGEE]" userId="58ab786b-eff3-4fb5-b8c5-161f6b44608b" providerId="ADAL" clId="{FF225A59-981E-44D5-8284-BF0FA0B0B520}" dt="2024-01-17T14:19:28.974" v="7232" actId="1076"/>
          <ac:spMkLst>
            <pc:docMk/>
            <pc:sldMk cId="595898817" sldId="2147378144"/>
            <ac:spMk id="2" creationId="{DFAB5990-FD11-7977-E159-8114E8FEE8FC}"/>
          </ac:spMkLst>
        </pc:spChg>
        <pc:spChg chg="add mod">
          <ac:chgData name="ZINCK Yves [CEGEE]" userId="58ab786b-eff3-4fb5-b8c5-161f6b44608b" providerId="ADAL" clId="{FF225A59-981E-44D5-8284-BF0FA0B0B520}" dt="2024-01-04T15:08:46.725" v="5059" actId="14100"/>
          <ac:spMkLst>
            <pc:docMk/>
            <pc:sldMk cId="595898817" sldId="2147378144"/>
            <ac:spMk id="5" creationId="{5BEAACB9-31EB-3B5F-7AA9-A86B77E79DB4}"/>
          </ac:spMkLst>
        </pc:spChg>
        <pc:spChg chg="mod">
          <ac:chgData name="ZINCK Yves [CEGEE]" userId="58ab786b-eff3-4fb5-b8c5-161f6b44608b" providerId="ADAL" clId="{FF225A59-981E-44D5-8284-BF0FA0B0B520}" dt="2024-01-04T15:53:52.311" v="6469" actId="207"/>
          <ac:spMkLst>
            <pc:docMk/>
            <pc:sldMk cId="595898817" sldId="2147378144"/>
            <ac:spMk id="6" creationId="{83C0C098-B6F8-5F4B-96F1-EE9EF7EC2136}"/>
          </ac:spMkLst>
        </pc:spChg>
        <pc:spChg chg="add mod">
          <ac:chgData name="ZINCK Yves [CEGEE]" userId="58ab786b-eff3-4fb5-b8c5-161f6b44608b" providerId="ADAL" clId="{FF225A59-981E-44D5-8284-BF0FA0B0B520}" dt="2024-01-17T14:18:59.297" v="7230" actId="167"/>
          <ac:spMkLst>
            <pc:docMk/>
            <pc:sldMk cId="595898817" sldId="2147378144"/>
            <ac:spMk id="7" creationId="{DFB5FB23-9685-AD91-E668-2D2C79B39598}"/>
          </ac:spMkLst>
        </pc:spChg>
        <pc:spChg chg="mod">
          <ac:chgData name="ZINCK Yves [CEGEE]" userId="58ab786b-eff3-4fb5-b8c5-161f6b44608b" providerId="ADAL" clId="{FF225A59-981E-44D5-8284-BF0FA0B0B520}" dt="2024-01-17T13:25:31.841" v="7145" actId="20577"/>
          <ac:spMkLst>
            <pc:docMk/>
            <pc:sldMk cId="595898817" sldId="2147378144"/>
            <ac:spMk id="8" creationId="{0BE3BD25-6A58-390C-FE06-CFADED0E7B43}"/>
          </ac:spMkLst>
        </pc:spChg>
        <pc:spChg chg="add mod">
          <ac:chgData name="ZINCK Yves [CEGEE]" userId="58ab786b-eff3-4fb5-b8c5-161f6b44608b" providerId="ADAL" clId="{FF225A59-981E-44D5-8284-BF0FA0B0B520}" dt="2024-01-04T15:50:32.342" v="6457" actId="1035"/>
          <ac:spMkLst>
            <pc:docMk/>
            <pc:sldMk cId="595898817" sldId="2147378144"/>
            <ac:spMk id="9" creationId="{254F240E-CBF0-0A70-178B-517855F76AEC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10" creationId="{ADBB11BB-DD5B-6339-060E-0F81ECA8174B}"/>
          </ac:spMkLst>
        </pc:spChg>
        <pc:spChg chg="del">
          <ac:chgData name="ZINCK Yves [CEGEE]" userId="58ab786b-eff3-4fb5-b8c5-161f6b44608b" providerId="ADAL" clId="{FF225A59-981E-44D5-8284-BF0FA0B0B520}" dt="2024-01-03T15:57:16.866" v="1348" actId="478"/>
          <ac:spMkLst>
            <pc:docMk/>
            <pc:sldMk cId="595898817" sldId="2147378144"/>
            <ac:spMk id="10" creationId="{CA5C9BC4-D84D-C0DB-0B66-8E21AA5A9C84}"/>
          </ac:spMkLst>
        </pc:spChg>
        <pc:spChg chg="del">
          <ac:chgData name="ZINCK Yves [CEGEE]" userId="58ab786b-eff3-4fb5-b8c5-161f6b44608b" providerId="ADAL" clId="{FF225A59-981E-44D5-8284-BF0FA0B0B520}" dt="2024-01-03T15:57:16.866" v="1348" actId="478"/>
          <ac:spMkLst>
            <pc:docMk/>
            <pc:sldMk cId="595898817" sldId="2147378144"/>
            <ac:spMk id="11" creationId="{57B148E8-1F40-ECCC-9943-CE93A1C17829}"/>
          </ac:spMkLst>
        </pc:spChg>
        <pc:spChg chg="add mod">
          <ac:chgData name="ZINCK Yves [CEGEE]" userId="58ab786b-eff3-4fb5-b8c5-161f6b44608b" providerId="ADAL" clId="{FF225A59-981E-44D5-8284-BF0FA0B0B520}" dt="2024-01-04T15:08:54.934" v="5060" actId="1076"/>
          <ac:spMkLst>
            <pc:docMk/>
            <pc:sldMk cId="595898817" sldId="2147378144"/>
            <ac:spMk id="12" creationId="{7BC8C935-6425-EF3A-D7BE-0AD3FB45249E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6" creationId="{3C7F267C-A6F2-3BA7-F955-5B24C50B7FAA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8" creationId="{7A87B068-9BA4-077F-0237-E74AED996A83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9" creationId="{1A5E13FE-B77A-BC30-3C69-1049260A5E99}"/>
          </ac:spMkLst>
        </pc:spChg>
        <pc:spChg chg="mod">
          <ac:chgData name="ZINCK Yves [CEGEE]" userId="58ab786b-eff3-4fb5-b8c5-161f6b44608b" providerId="ADAL" clId="{FF225A59-981E-44D5-8284-BF0FA0B0B520}" dt="2024-01-04T15:21:24.411" v="6274" actId="20577"/>
          <ac:spMkLst>
            <pc:docMk/>
            <pc:sldMk cId="595898817" sldId="2147378144"/>
            <ac:spMk id="22" creationId="{04084D37-F433-B62F-38A3-0D6F97FFE694}"/>
          </ac:spMkLst>
        </pc:spChg>
        <pc:spChg chg="mod">
          <ac:chgData name="ZINCK Yves [CEGEE]" userId="58ab786b-eff3-4fb5-b8c5-161f6b44608b" providerId="ADAL" clId="{FF225A59-981E-44D5-8284-BF0FA0B0B520}" dt="2024-01-04T10:44:55.840" v="2881" actId="20577"/>
          <ac:spMkLst>
            <pc:docMk/>
            <pc:sldMk cId="595898817" sldId="2147378144"/>
            <ac:spMk id="23" creationId="{52DDA347-B85E-159C-F5D1-D8D295AE0BA0}"/>
          </ac:spMkLst>
        </pc:spChg>
        <pc:spChg chg="mod">
          <ac:chgData name="ZINCK Yves [CEGEE]" userId="58ab786b-eff3-4fb5-b8c5-161f6b44608b" providerId="ADAL" clId="{FF225A59-981E-44D5-8284-BF0FA0B0B520}" dt="2024-01-04T10:43:23.229" v="2852" actId="207"/>
          <ac:spMkLst>
            <pc:docMk/>
            <pc:sldMk cId="595898817" sldId="2147378144"/>
            <ac:spMk id="25" creationId="{AEEA8D9D-300E-5C43-D4DF-E3C4F6F1BC90}"/>
          </ac:spMkLst>
        </pc:spChg>
        <pc:spChg chg="del mod">
          <ac:chgData name="ZINCK Yves [CEGEE]" userId="58ab786b-eff3-4fb5-b8c5-161f6b44608b" providerId="ADAL" clId="{FF225A59-981E-44D5-8284-BF0FA0B0B520}" dt="2024-01-04T15:51:20.561" v="6462" actId="478"/>
          <ac:spMkLst>
            <pc:docMk/>
            <pc:sldMk cId="595898817" sldId="2147378144"/>
            <ac:spMk id="26" creationId="{08DC164A-9E86-9B7F-6828-79D665C81B12}"/>
          </ac:spMkLst>
        </pc:spChg>
        <pc:spChg chg="add mod">
          <ac:chgData name="ZINCK Yves [CEGEE]" userId="58ab786b-eff3-4fb5-b8c5-161f6b44608b" providerId="ADAL" clId="{FF225A59-981E-44D5-8284-BF0FA0B0B520}" dt="2024-01-05T08:26:46.446" v="6686" actId="571"/>
          <ac:spMkLst>
            <pc:docMk/>
            <pc:sldMk cId="595898817" sldId="2147378144"/>
            <ac:spMk id="26" creationId="{F3685191-AF00-47F7-8481-FC83E52433EE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7" creationId="{69A6B58A-B808-4158-4D80-3002D076E078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8" creationId="{30300B1E-9F5C-3D4A-2260-449AB70EC9EB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9" creationId="{84E55B06-8EB5-4C3A-FB41-A3EDE11A5AF9}"/>
          </ac:spMkLst>
        </pc:spChg>
        <pc:spChg chg="add del mod">
          <ac:chgData name="ZINCK Yves [CEGEE]" userId="58ab786b-eff3-4fb5-b8c5-161f6b44608b" providerId="ADAL" clId="{FF225A59-981E-44D5-8284-BF0FA0B0B520}" dt="2024-01-04T15:09:49.841" v="5120"/>
          <ac:spMkLst>
            <pc:docMk/>
            <pc:sldMk cId="595898817" sldId="2147378144"/>
            <ac:spMk id="106" creationId="{5421852D-641C-782D-5050-541A695C6ABE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08" creationId="{00A0D110-1E86-8877-D965-0FB2E5065A8F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10" creationId="{666991EA-C64D-7A57-6BE7-A3D4E4A7D3F0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11" creationId="{D6C29C57-F4EA-0139-36B1-173C97E1CA6F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12" creationId="{833FE1FC-C10F-A548-4200-05459ABEB764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13" creationId="{AF4D7524-0ECB-1644-F4C3-22C72D0DF784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14" creationId="{02E70DE5-5982-3B60-4CA9-AB5F47D3BC21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16" creationId="{179DBB35-5E6B-F232-4212-C02C07246867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17" creationId="{8AAD0CA8-1532-3E16-D2A3-31297F7B828B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18" creationId="{58A30A05-BF99-70EE-AAE8-E7575EA33B09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19" creationId="{0D943140-BF62-9E0E-A78F-1D9D2E582A89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20" creationId="{830203FE-B4C7-F3E6-18E8-D84A7CD5EAD7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21" creationId="{AD427FF8-100E-F98C-319E-6DE791B90827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22" creationId="{D519CD7F-3590-324A-FE77-0765BC925584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23" creationId="{3B4CCA5F-0093-FEBC-7633-3CE00B5CD1ED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24" creationId="{B4E67A88-5063-B031-CE7D-B5DCEB336135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25" creationId="{864C0FF3-87CC-C282-759B-C4EA2FF86729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26" creationId="{E3972D8F-A452-3B24-AB8E-44A85DB1EF4C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27" creationId="{DC14792A-E230-54AC-0C33-BC11271CF6A5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28" creationId="{61C87E77-E694-D91E-B526-4EA1E3A585A5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29" creationId="{C6778F99-E1CE-B190-9142-DEF879125231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30" creationId="{374CB46D-CE26-49CD-BC97-141EBEE8FD73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31" creationId="{D988542A-FE99-1C96-4A50-97A2C0BED98D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32" creationId="{F75C5345-A895-3491-49EC-33AA79CCCE0E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33" creationId="{6DDCD56A-D207-AE3C-6C72-EA0C3FAC60B6}"/>
          </ac:spMkLst>
        </pc:spChg>
        <pc:spChg chg="add del mod">
          <ac:chgData name="ZINCK Yves [CEGEE]" userId="58ab786b-eff3-4fb5-b8c5-161f6b44608b" providerId="ADAL" clId="{FF225A59-981E-44D5-8284-BF0FA0B0B520}" dt="2024-01-17T14:18:15.337" v="7228" actId="313"/>
          <ac:spMkLst>
            <pc:docMk/>
            <pc:sldMk cId="595898817" sldId="2147378144"/>
            <ac:spMk id="134" creationId="{B73D1232-58D1-2751-6D65-8385B42A731D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35" creationId="{87442BA8-0691-375F-675F-5A0932ABFAB6}"/>
          </ac:spMkLst>
        </pc:spChg>
        <pc:spChg chg="add mod">
          <ac:chgData name="ZINCK Yves [CEGEE]" userId="58ab786b-eff3-4fb5-b8c5-161f6b44608b" providerId="ADAL" clId="{FF225A59-981E-44D5-8284-BF0FA0B0B520}" dt="2024-01-05T08:28:55.398" v="6743" actId="1036"/>
          <ac:spMkLst>
            <pc:docMk/>
            <pc:sldMk cId="595898817" sldId="2147378144"/>
            <ac:spMk id="136" creationId="{9D71908A-1A73-5FD3-09D2-CD4FA6132D38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39" creationId="{20EE98A5-A8E1-C55F-3083-0DBCEA699051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41" creationId="{59F107ED-B49C-2741-8958-F8A72F374D13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43" creationId="{4415DDA0-D6DB-0518-881E-346906BE3992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44" creationId="{BC019965-DD07-58EA-FDC7-570F8D2592EB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45" creationId="{CC94AC97-B753-F9E8-4B7A-73AA73937A56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48" creationId="{37DFE91C-F7AF-7FF6-42F1-067DE5C18E01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49" creationId="{5DCECB34-6B48-9772-9016-2F1988A34F4A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50" creationId="{D606D6E7-9811-8C58-7C0F-34F0AC8F0BD8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51" creationId="{4A7EF99B-FAEB-7E3B-7F9B-022C1B437E79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52" creationId="{46BA92BB-C71C-A458-58FC-505FE63C1CDF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53" creationId="{830DE34D-B1BD-B67F-5344-512A17CDFB9F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54" creationId="{3CC4D3FA-96C2-D34A-7D23-09CE99CE8639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55" creationId="{A24F03DB-20B2-F14D-4C39-878F55FA36AE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56" creationId="{4DF51F32-72BA-8B5B-9ACA-6C97ACFDB175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157" creationId="{0063657A-02A3-E86F-42CC-26FABBE870E9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58" creationId="{E3C1DD32-0E8E-259F-94AF-471A1D53AD31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159" creationId="{F3ECA9DD-FD63-28CA-2CE3-5F9E3728B870}"/>
          </ac:spMkLst>
        </pc:spChg>
        <pc:spChg chg="add mod">
          <ac:chgData name="ZINCK Yves [CEGEE]" userId="58ab786b-eff3-4fb5-b8c5-161f6b44608b" providerId="ADAL" clId="{FF225A59-981E-44D5-8284-BF0FA0B0B520}" dt="2024-01-05T08:26:46.446" v="6686" actId="571"/>
          <ac:spMkLst>
            <pc:docMk/>
            <pc:sldMk cId="595898817" sldId="2147378144"/>
            <ac:spMk id="229" creationId="{7F1B20C7-25E4-3847-E0B9-08116EA55B37}"/>
          </ac:spMkLst>
        </pc:spChg>
        <pc:spChg chg="del">
          <ac:chgData name="ZINCK Yves [CEGEE]" userId="58ab786b-eff3-4fb5-b8c5-161f6b44608b" providerId="ADAL" clId="{FF225A59-981E-44D5-8284-BF0FA0B0B520}" dt="2024-01-04T15:54:16.584" v="6475" actId="478"/>
          <ac:spMkLst>
            <pc:docMk/>
            <pc:sldMk cId="595898817" sldId="2147378144"/>
            <ac:spMk id="229" creationId="{C683D900-221E-F207-E63F-0748AA9DB169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31" creationId="{A6FEBE95-1486-0030-BEEB-DBB2936FA6A2}"/>
          </ac:spMkLst>
        </pc:spChg>
        <pc:spChg chg="del">
          <ac:chgData name="ZINCK Yves [CEGEE]" userId="58ab786b-eff3-4fb5-b8c5-161f6b44608b" providerId="ADAL" clId="{FF225A59-981E-44D5-8284-BF0FA0B0B520}" dt="2024-01-03T15:57:16.866" v="1348" actId="478"/>
          <ac:spMkLst>
            <pc:docMk/>
            <pc:sldMk cId="595898817" sldId="2147378144"/>
            <ac:spMk id="231" creationId="{BBEF8F59-605B-44DA-0846-5F9397AA55E9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32" creationId="{529E4ED1-455B-5B98-125B-88E070AFF127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33" creationId="{A42F801E-C1A4-0E36-052E-B04F25FC4116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34" creationId="{18068972-FF36-4BF3-6E75-AA5779694EB2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35" creationId="{41E9478B-F7E8-3597-D008-4484995A141F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36" creationId="{8D14B06A-83DA-E66A-0D10-F5C9A23663E4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37" creationId="{66124C2E-B6B3-6918-AE05-3A127C6B11F5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38" creationId="{3BFD66A4-6C9E-BA15-4B1D-B6BE5B5E4B8B}"/>
          </ac:spMkLst>
        </pc:spChg>
        <pc:spChg chg="mod">
          <ac:chgData name="ZINCK Yves [CEGEE]" userId="58ab786b-eff3-4fb5-b8c5-161f6b44608b" providerId="ADAL" clId="{FF225A59-981E-44D5-8284-BF0FA0B0B520}" dt="2024-01-04T10:43:59.370" v="2855" actId="208"/>
          <ac:spMkLst>
            <pc:docMk/>
            <pc:sldMk cId="595898817" sldId="2147378144"/>
            <ac:spMk id="239" creationId="{F31D57CD-1E5E-0079-D198-A8651BC1406C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40" creationId="{8E73D2BF-035C-8EC8-A044-5F0C4F20F530}"/>
          </ac:spMkLst>
        </pc:spChg>
        <pc:spChg chg="del">
          <ac:chgData name="ZINCK Yves [CEGEE]" userId="58ab786b-eff3-4fb5-b8c5-161f6b44608b" providerId="ADAL" clId="{FF225A59-981E-44D5-8284-BF0FA0B0B520}" dt="2024-01-03T15:57:16.866" v="1348" actId="478"/>
          <ac:spMkLst>
            <pc:docMk/>
            <pc:sldMk cId="595898817" sldId="2147378144"/>
            <ac:spMk id="240" creationId="{E96CB669-A925-35F8-1F54-153785DB56B9}"/>
          </ac:spMkLst>
        </pc:spChg>
        <pc:spChg chg="del">
          <ac:chgData name="ZINCK Yves [CEGEE]" userId="58ab786b-eff3-4fb5-b8c5-161f6b44608b" providerId="ADAL" clId="{FF225A59-981E-44D5-8284-BF0FA0B0B520}" dt="2024-01-03T15:57:16.866" v="1348" actId="478"/>
          <ac:spMkLst>
            <pc:docMk/>
            <pc:sldMk cId="595898817" sldId="2147378144"/>
            <ac:spMk id="241" creationId="{1CB173CC-C5F3-B9FB-E46A-13CFE29B28E0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41" creationId="{B5EAC134-1030-1C6D-1D9A-F517BF419733}"/>
          </ac:spMkLst>
        </pc:spChg>
        <pc:spChg chg="mod">
          <ac:chgData name="ZINCK Yves [CEGEE]" userId="58ab786b-eff3-4fb5-b8c5-161f6b44608b" providerId="ADAL" clId="{FF225A59-981E-44D5-8284-BF0FA0B0B520}" dt="2024-01-04T10:44:03.520" v="2856" actId="208"/>
          <ac:spMkLst>
            <pc:docMk/>
            <pc:sldMk cId="595898817" sldId="2147378144"/>
            <ac:spMk id="242" creationId="{D05E6432-4BD4-EAC2-3E9D-563F650F6F0B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43" creationId="{526CE93D-1C4F-3C24-664A-CC102AE28C91}"/>
          </ac:spMkLst>
        </pc:spChg>
        <pc:spChg chg="del">
          <ac:chgData name="ZINCK Yves [CEGEE]" userId="58ab786b-eff3-4fb5-b8c5-161f6b44608b" providerId="ADAL" clId="{FF225A59-981E-44D5-8284-BF0FA0B0B520}" dt="2024-01-03T15:57:16.866" v="1348" actId="478"/>
          <ac:spMkLst>
            <pc:docMk/>
            <pc:sldMk cId="595898817" sldId="2147378144"/>
            <ac:spMk id="243" creationId="{BA2CCAD7-A900-249D-9686-A5DDDCC1A3F6}"/>
          </ac:spMkLst>
        </pc:spChg>
        <pc:spChg chg="mod">
          <ac:chgData name="ZINCK Yves [CEGEE]" userId="58ab786b-eff3-4fb5-b8c5-161f6b44608b" providerId="ADAL" clId="{FF225A59-981E-44D5-8284-BF0FA0B0B520}" dt="2024-01-04T15:51:06.689" v="6460" actId="6549"/>
          <ac:spMkLst>
            <pc:docMk/>
            <pc:sldMk cId="595898817" sldId="2147378144"/>
            <ac:spMk id="244" creationId="{79DDF822-8679-17DA-96D4-1250B2093188}"/>
          </ac:spMkLst>
        </pc:spChg>
        <pc:spChg chg="mod">
          <ac:chgData name="ZINCK Yves [CEGEE]" userId="58ab786b-eff3-4fb5-b8c5-161f6b44608b" providerId="ADAL" clId="{FF225A59-981E-44D5-8284-BF0FA0B0B520}" dt="2024-01-04T10:43:35.061" v="2853" actId="207"/>
          <ac:spMkLst>
            <pc:docMk/>
            <pc:sldMk cId="595898817" sldId="2147378144"/>
            <ac:spMk id="245" creationId="{99A447D7-187A-ADBF-962B-E4DE2B8F88E0}"/>
          </ac:spMkLst>
        </pc:spChg>
        <pc:spChg chg="del">
          <ac:chgData name="ZINCK Yves [CEGEE]" userId="58ab786b-eff3-4fb5-b8c5-161f6b44608b" providerId="ADAL" clId="{FF225A59-981E-44D5-8284-BF0FA0B0B520}" dt="2024-01-03T15:57:16.866" v="1348" actId="478"/>
          <ac:spMkLst>
            <pc:docMk/>
            <pc:sldMk cId="595898817" sldId="2147378144"/>
            <ac:spMk id="246" creationId="{825FF095-9A25-9062-09EC-2F5D509E5AFA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46" creationId="{B7696665-2DA3-322E-51A3-B87DE3A08DDF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47" creationId="{F9E923B2-2A94-32E4-C1FB-80812C308B7F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57" creationId="{1D91CDD1-AEC3-A799-87CC-7552075FF961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58" creationId="{69C02BAB-2FF8-7E12-C482-40AC33104EE4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59" creationId="{9A944E95-AACB-735A-2861-0E6BCA010A42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60" creationId="{5507B95C-65B9-20F5-0AB2-E662860DCEA8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61" creationId="{2588B800-3111-F1DC-1D21-D5035E75976C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62" creationId="{53BB6ACB-F34C-24F4-8F73-18CBE03F49C6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63" creationId="{3D5953A2-72CE-2726-AD14-6472DAA1F44D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64" creationId="{E866092D-66D9-648D-B149-10FF3D45D0F6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65" creationId="{D71B0344-C874-4B29-E085-5BA9C263403A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66" creationId="{A6330F2D-65C5-0485-2A15-B0031EEE3E72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67" creationId="{89F8B5FD-94FA-183C-5D40-85E088C47A9A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68" creationId="{815381C6-0108-F261-9DF8-46283CF62F37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69" creationId="{B9C5A127-ECCA-9953-37EC-F708A2C60FFD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70" creationId="{6AB63A92-2BCA-2F9E-E2A8-D6E33C0977D8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71" creationId="{F2089A0E-83DE-573A-BFB2-DAFF4F2360AA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72" creationId="{6B607124-2F65-A344-D248-C15FE855999F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73" creationId="{2FA97A65-9B44-EC70-9DBF-705184F8F371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74" creationId="{3760FF16-5903-C47A-41F0-1B0065649F4F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75" creationId="{C6D09A30-DCD9-CBBB-4B87-2ADE4F6B6E75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76" creationId="{BE3D5EC7-57B3-66FF-C4B9-610E20CD1E22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79" creationId="{F27C3530-B47F-B56A-ABE6-176B3468D189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81" creationId="{35B96E58-5822-A743-43CC-C7DD71DD0DF8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83" creationId="{F497757F-5AE4-9491-191D-DC896CB474BE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86" creationId="{64096B29-EBA6-B3C1-7C63-1EA1DD20D7C7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87" creationId="{93319821-9080-241E-9247-7E87DCFD77E8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88" creationId="{CDC7E6F3-915A-876F-6CFA-2B906FF927E7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91" creationId="{1981C945-C516-30AD-4F38-D61210C2ECF5}"/>
          </ac:spMkLst>
        </pc:spChg>
        <pc:spChg chg="mod">
          <ac:chgData name="ZINCK Yves [CEGEE]" userId="58ab786b-eff3-4fb5-b8c5-161f6b44608b" providerId="ADAL" clId="{FF225A59-981E-44D5-8284-BF0FA0B0B520}" dt="2024-01-04T15:09:29.374" v="5108"/>
          <ac:spMkLst>
            <pc:docMk/>
            <pc:sldMk cId="595898817" sldId="2147378144"/>
            <ac:spMk id="292" creationId="{52B6B4C7-E933-4793-6F9C-0CB4527DFA53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93" creationId="{77C043FE-8351-A94D-31E1-217E9CC8CE92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94" creationId="{DB408EEC-4164-BF6E-F908-D58E8E2F4FD3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95" creationId="{CC494508-47A5-DC94-4E49-F5382A2A7B73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96" creationId="{3E33D365-52E2-EA46-AE9B-0E62C966D641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97" creationId="{F9D29143-CDF6-7C18-5CB2-A9C362E16E58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98" creationId="{126148F9-AC0D-8044-8B6B-D1AA15A3743C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299" creationId="{DF4FC298-FF57-9321-3D25-3FCDC8241018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300" creationId="{C885A333-A884-ED1F-FA17-50BF641F8912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301" creationId="{D3FF608A-72BE-84C7-C7C7-52071EF64094}"/>
          </ac:spMkLst>
        </pc:spChg>
        <pc:spChg chg="add mod">
          <ac:chgData name="ZINCK Yves [CEGEE]" userId="58ab786b-eff3-4fb5-b8c5-161f6b44608b" providerId="ADAL" clId="{FF225A59-981E-44D5-8284-BF0FA0B0B520}" dt="2024-01-04T15:08:39.278" v="5058" actId="1035"/>
          <ac:spMkLst>
            <pc:docMk/>
            <pc:sldMk cId="595898817" sldId="2147378144"/>
            <ac:spMk id="303" creationId="{6A6402B9-0F06-6AF0-579F-ECA65E72CF29}"/>
          </ac:spMkLst>
        </pc:spChg>
        <pc:spChg chg="add mod">
          <ac:chgData name="ZINCK Yves [CEGEE]" userId="58ab786b-eff3-4fb5-b8c5-161f6b44608b" providerId="ADAL" clId="{FF225A59-981E-44D5-8284-BF0FA0B0B520}" dt="2024-01-05T09:44:58.608" v="6782" actId="1036"/>
          <ac:spMkLst>
            <pc:docMk/>
            <pc:sldMk cId="595898817" sldId="2147378144"/>
            <ac:spMk id="304" creationId="{5DB31410-6892-E263-63F7-488D48262227}"/>
          </ac:spMkLst>
        </pc:spChg>
        <pc:spChg chg="add mod">
          <ac:chgData name="ZINCK Yves [CEGEE]" userId="58ab786b-eff3-4fb5-b8c5-161f6b44608b" providerId="ADAL" clId="{FF225A59-981E-44D5-8284-BF0FA0B0B520}" dt="2024-01-04T10:44:25.336" v="2860" actId="208"/>
          <ac:spMkLst>
            <pc:docMk/>
            <pc:sldMk cId="595898817" sldId="2147378144"/>
            <ac:spMk id="305" creationId="{E66D8A30-29D6-15CC-C0F5-A328B1E7235F}"/>
          </ac:spMkLst>
        </pc:spChg>
        <pc:spChg chg="add mod">
          <ac:chgData name="ZINCK Yves [CEGEE]" userId="58ab786b-eff3-4fb5-b8c5-161f6b44608b" providerId="ADAL" clId="{FF225A59-981E-44D5-8284-BF0FA0B0B520}" dt="2024-01-04T10:44:28.438" v="2861" actId="208"/>
          <ac:spMkLst>
            <pc:docMk/>
            <pc:sldMk cId="595898817" sldId="2147378144"/>
            <ac:spMk id="306" creationId="{662C0E26-F03D-61CC-1032-46C318776F51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309" creationId="{984DF9F4-351C-B10F-D6C7-45CA636BE32C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311" creationId="{B691B95A-5629-AC82-1D3C-ECF234CD388D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313" creationId="{F111E8D2-ABA8-3D45-74FE-A7041D89045D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314" creationId="{546CA1EE-6F25-4A87-1A22-30E98710CC65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315" creationId="{E02F7BF8-EC0D-3E6B-D7F5-796A7678E5A4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318" creationId="{7FC5670E-C38E-3371-14D7-3447E97D9546}"/>
          </ac:spMkLst>
        </pc:spChg>
        <pc:spChg chg="mod">
          <ac:chgData name="ZINCK Yves [CEGEE]" userId="58ab786b-eff3-4fb5-b8c5-161f6b44608b" providerId="ADAL" clId="{FF225A59-981E-44D5-8284-BF0FA0B0B520}" dt="2024-01-03T15:57:26.038" v="1349"/>
          <ac:spMkLst>
            <pc:docMk/>
            <pc:sldMk cId="595898817" sldId="2147378144"/>
            <ac:spMk id="319" creationId="{69555D77-9350-0E61-5682-D86B8812AF3A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320" creationId="{3520A93B-3C4E-4908-13F6-452BAA76A982}"/>
          </ac:spMkLst>
        </pc:spChg>
        <pc:spChg chg="mod">
          <ac:chgData name="ZINCK Yves [CEGEE]" userId="58ab786b-eff3-4fb5-b8c5-161f6b44608b" providerId="ADAL" clId="{FF225A59-981E-44D5-8284-BF0FA0B0B520}" dt="2024-01-04T15:09:47.147" v="5119"/>
          <ac:spMkLst>
            <pc:docMk/>
            <pc:sldMk cId="595898817" sldId="2147378144"/>
            <ac:spMk id="321" creationId="{90A06D6D-B191-F39B-F37F-0719E68CA94D}"/>
          </ac:spMkLst>
        </pc:spChg>
        <pc:spChg chg="add mod">
          <ac:chgData name="ZINCK Yves [CEGEE]" userId="58ab786b-eff3-4fb5-b8c5-161f6b44608b" providerId="ADAL" clId="{FF225A59-981E-44D5-8284-BF0FA0B0B520}" dt="2024-01-17T13:26:10.783" v="7169" actId="20577"/>
          <ac:spMkLst>
            <pc:docMk/>
            <pc:sldMk cId="595898817" sldId="2147378144"/>
            <ac:spMk id="322" creationId="{5A72E54C-F6EC-46F9-B062-ED6817E1B1A9}"/>
          </ac:spMkLst>
        </pc:spChg>
        <pc:grpChg chg="add mod">
          <ac:chgData name="ZINCK Yves [CEGEE]" userId="58ab786b-eff3-4fb5-b8c5-161f6b44608b" providerId="ADAL" clId="{FF225A59-981E-44D5-8284-BF0FA0B0B520}" dt="2024-01-05T09:45:04.400" v="6792" actId="1036"/>
          <ac:grpSpMkLst>
            <pc:docMk/>
            <pc:sldMk cId="595898817" sldId="2147378144"/>
            <ac:grpSpMk id="4" creationId="{F8279D57-F1B8-A45E-7CFC-546282C22A4E}"/>
          </ac:grpSpMkLst>
        </pc:grpChg>
        <pc:grpChg chg="mod">
          <ac:chgData name="ZINCK Yves [CEGEE]" userId="58ab786b-eff3-4fb5-b8c5-161f6b44608b" providerId="ADAL" clId="{FF225A59-981E-44D5-8284-BF0FA0B0B520}" dt="2024-01-04T15:09:29.374" v="5108"/>
          <ac:grpSpMkLst>
            <pc:docMk/>
            <pc:sldMk cId="595898817" sldId="2147378144"/>
            <ac:grpSpMk id="11" creationId="{6F0FBBA6-5DCB-77F0-3804-3DC12108ABB8}"/>
          </ac:grpSpMkLst>
        </pc:grpChg>
        <pc:grpChg chg="add mod">
          <ac:chgData name="ZINCK Yves [CEGEE]" userId="58ab786b-eff3-4fb5-b8c5-161f6b44608b" providerId="ADAL" clId="{FF225A59-981E-44D5-8284-BF0FA0B0B520}" dt="2024-01-04T15:50:32.342" v="6457" actId="1035"/>
          <ac:grpSpMkLst>
            <pc:docMk/>
            <pc:sldMk cId="595898817" sldId="2147378144"/>
            <ac:grpSpMk id="13" creationId="{D04FE3F1-4421-ED4D-DAAE-B8B4F6563880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17" creationId="{50D08CC2-25CB-92BD-0BC0-47EA10E98866}"/>
          </ac:grpSpMkLst>
        </pc:grpChg>
        <pc:grpChg chg="del">
          <ac:chgData name="ZINCK Yves [CEGEE]" userId="58ab786b-eff3-4fb5-b8c5-161f6b44608b" providerId="ADAL" clId="{FF225A59-981E-44D5-8284-BF0FA0B0B520}" dt="2024-01-03T15:57:16.866" v="1348" actId="478"/>
          <ac:grpSpMkLst>
            <pc:docMk/>
            <pc:sldMk cId="595898817" sldId="2147378144"/>
            <ac:grpSpMk id="106" creationId="{19B4B589-1FB2-59B7-F74C-AF08F2F3CBA0}"/>
          </ac:grpSpMkLst>
        </pc:grpChg>
        <pc:grpChg chg="add del mod">
          <ac:chgData name="ZINCK Yves [CEGEE]" userId="58ab786b-eff3-4fb5-b8c5-161f6b44608b" providerId="ADAL" clId="{FF225A59-981E-44D5-8284-BF0FA0B0B520}" dt="2024-01-04T15:09:49.841" v="5120"/>
          <ac:grpSpMkLst>
            <pc:docMk/>
            <pc:sldMk cId="595898817" sldId="2147378144"/>
            <ac:grpSpMk id="107" creationId="{6F0EDC01-F367-1D78-D97D-9195C149D8E0}"/>
          </ac:grpSpMkLst>
        </pc:grpChg>
        <pc:grpChg chg="mod">
          <ac:chgData name="ZINCK Yves [CEGEE]" userId="58ab786b-eff3-4fb5-b8c5-161f6b44608b" providerId="ADAL" clId="{FF225A59-981E-44D5-8284-BF0FA0B0B520}" dt="2024-01-04T15:09:47.147" v="5119"/>
          <ac:grpSpMkLst>
            <pc:docMk/>
            <pc:sldMk cId="595898817" sldId="2147378144"/>
            <ac:grpSpMk id="109" creationId="{8DCCFB16-E9AE-ECAB-2753-645F3B4A3438}"/>
          </ac:grpSpMkLst>
        </pc:grpChg>
        <pc:grpChg chg="mod">
          <ac:chgData name="ZINCK Yves [CEGEE]" userId="58ab786b-eff3-4fb5-b8c5-161f6b44608b" providerId="ADAL" clId="{FF225A59-981E-44D5-8284-BF0FA0B0B520}" dt="2024-01-04T15:09:47.147" v="5119"/>
          <ac:grpSpMkLst>
            <pc:docMk/>
            <pc:sldMk cId="595898817" sldId="2147378144"/>
            <ac:grpSpMk id="115" creationId="{95303500-B341-A45D-ACC8-CCC22E95F659}"/>
          </ac:grpSpMkLst>
        </pc:grpChg>
        <pc:grpChg chg="add mod">
          <ac:chgData name="ZINCK Yves [CEGEE]" userId="58ab786b-eff3-4fb5-b8c5-161f6b44608b" providerId="ADAL" clId="{FF225A59-981E-44D5-8284-BF0FA0B0B520}" dt="2024-01-05T08:28:55.398" v="6743" actId="1036"/>
          <ac:grpSpMkLst>
            <pc:docMk/>
            <pc:sldMk cId="595898817" sldId="2147378144"/>
            <ac:grpSpMk id="137" creationId="{A0094AE2-4879-5E35-E52A-180EA5FFFBB2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138" creationId="{9E935EFD-7692-283D-24C6-C792E03AE64D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140" creationId="{F853CAE9-0F09-E3E4-4E90-F02B7852004A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142" creationId="{018E45D4-1391-5309-90A2-B932CBCB1A52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146" creationId="{4D268462-B698-F67B-FDB0-D07AD5CE49F9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147" creationId="{39B80300-4DC5-EA2E-2BBF-273932236397}"/>
          </ac:grpSpMkLst>
        </pc:grpChg>
        <pc:grpChg chg="del">
          <ac:chgData name="ZINCK Yves [CEGEE]" userId="58ab786b-eff3-4fb5-b8c5-161f6b44608b" providerId="ADAL" clId="{FF225A59-981E-44D5-8284-BF0FA0B0B520}" dt="2024-01-03T15:57:16.866" v="1348" actId="478"/>
          <ac:grpSpMkLst>
            <pc:docMk/>
            <pc:sldMk cId="595898817" sldId="2147378144"/>
            <ac:grpSpMk id="214" creationId="{F94A51E9-9187-4D0D-D9A5-2576CB3FB500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230" creationId="{AD889224-1175-71D6-B541-5700BA81FB65}"/>
          </ac:grpSpMkLst>
        </pc:grpChg>
        <pc:grpChg chg="mod">
          <ac:chgData name="ZINCK Yves [CEGEE]" userId="58ab786b-eff3-4fb5-b8c5-161f6b44608b" providerId="ADAL" clId="{FF225A59-981E-44D5-8284-BF0FA0B0B520}" dt="2024-01-04T15:09:29.374" v="5108"/>
          <ac:grpSpMkLst>
            <pc:docMk/>
            <pc:sldMk cId="595898817" sldId="2147378144"/>
            <ac:grpSpMk id="256" creationId="{CCAE4616-922A-07CD-4ACE-2D1C88785F70}"/>
          </ac:grpSpMkLst>
        </pc:grpChg>
        <pc:grpChg chg="add mod">
          <ac:chgData name="ZINCK Yves [CEGEE]" userId="58ab786b-eff3-4fb5-b8c5-161f6b44608b" providerId="ADAL" clId="{FF225A59-981E-44D5-8284-BF0FA0B0B520}" dt="2024-01-04T15:08:54.934" v="5060" actId="1076"/>
          <ac:grpSpMkLst>
            <pc:docMk/>
            <pc:sldMk cId="595898817" sldId="2147378144"/>
            <ac:grpSpMk id="277" creationId="{666FC9A5-B7DB-7A97-784B-EA533D0194C1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278" creationId="{A75D2FFE-9798-38D3-1EDC-0EB3A618423B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280" creationId="{3318EA36-D112-12CB-B6C1-F9C7B75B4585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282" creationId="{85FCA54E-AA41-68A5-4D5F-8CC5D7632E3B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289" creationId="{A5973DD9-272F-14CF-4C87-B354D9BDECC7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290" creationId="{4A8FFF7E-4CC4-8CCB-2A47-0F03181DE4E8}"/>
          </ac:grpSpMkLst>
        </pc:grpChg>
        <pc:grpChg chg="add 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307" creationId="{A7E768DA-73C3-4DC0-5FA3-2E7085231782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308" creationId="{6D0C25C9-6A4D-C3DD-5119-CA3EC791CEB2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310" creationId="{A634F14D-FE1F-37D7-53AD-60CDE6D069AD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312" creationId="{4584F080-644C-29DF-DEA6-69213C0A12B7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316" creationId="{419E5642-689A-376C-FC4D-16B69329AB0E}"/>
          </ac:grpSpMkLst>
        </pc:grpChg>
        <pc:grpChg chg="mod">
          <ac:chgData name="ZINCK Yves [CEGEE]" userId="58ab786b-eff3-4fb5-b8c5-161f6b44608b" providerId="ADAL" clId="{FF225A59-981E-44D5-8284-BF0FA0B0B520}" dt="2024-01-03T15:57:26.038" v="1349"/>
          <ac:grpSpMkLst>
            <pc:docMk/>
            <pc:sldMk cId="595898817" sldId="2147378144"/>
            <ac:grpSpMk id="317" creationId="{A063126F-403C-412F-7F0A-C11719DCF673}"/>
          </ac:grpSpMkLst>
        </pc:grpChg>
        <pc:picChg chg="del">
          <ac:chgData name="ZINCK Yves [CEGEE]" userId="58ab786b-eff3-4fb5-b8c5-161f6b44608b" providerId="ADAL" clId="{FF225A59-981E-44D5-8284-BF0FA0B0B520}" dt="2024-01-03T15:57:16.866" v="1348" actId="478"/>
          <ac:picMkLst>
            <pc:docMk/>
            <pc:sldMk cId="595898817" sldId="2147378144"/>
            <ac:picMk id="2" creationId="{B1531864-D703-2C20-9AF5-6F883A565938}"/>
          </ac:picMkLst>
        </pc:picChg>
        <pc:picChg chg="del">
          <ac:chgData name="ZINCK Yves [CEGEE]" userId="58ab786b-eff3-4fb5-b8c5-161f6b44608b" providerId="ADAL" clId="{FF225A59-981E-44D5-8284-BF0FA0B0B520}" dt="2024-01-03T15:57:16.866" v="1348" actId="478"/>
          <ac:picMkLst>
            <pc:docMk/>
            <pc:sldMk cId="595898817" sldId="2147378144"/>
            <ac:picMk id="4" creationId="{D4432062-96F2-7937-6820-686B26966688}"/>
          </ac:picMkLst>
        </pc:picChg>
        <pc:picChg chg="del">
          <ac:chgData name="ZINCK Yves [CEGEE]" userId="58ab786b-eff3-4fb5-b8c5-161f6b44608b" providerId="ADAL" clId="{FF225A59-981E-44D5-8284-BF0FA0B0B520}" dt="2024-01-04T15:54:21.377" v="6477" actId="478"/>
          <ac:picMkLst>
            <pc:docMk/>
            <pc:sldMk cId="595898817" sldId="2147378144"/>
            <ac:picMk id="285" creationId="{08A39042-0988-19DA-E471-CC2D71C9435E}"/>
          </ac:picMkLst>
        </pc:picChg>
        <pc:picChg chg="del">
          <ac:chgData name="ZINCK Yves [CEGEE]" userId="58ab786b-eff3-4fb5-b8c5-161f6b44608b" providerId="ADAL" clId="{FF225A59-981E-44D5-8284-BF0FA0B0B520}" dt="2024-01-03T15:57:16.866" v="1348" actId="478"/>
          <ac:picMkLst>
            <pc:docMk/>
            <pc:sldMk cId="595898817" sldId="2147378144"/>
            <ac:picMk id="288" creationId="{61FDC1EA-92E6-A0FC-7DFC-A14227F0CAC8}"/>
          </ac:picMkLst>
        </pc:picChg>
        <pc:picChg chg="del">
          <ac:chgData name="ZINCK Yves [CEGEE]" userId="58ab786b-eff3-4fb5-b8c5-161f6b44608b" providerId="ADAL" clId="{FF225A59-981E-44D5-8284-BF0FA0B0B520}" dt="2024-01-03T15:57:16.866" v="1348" actId="478"/>
          <ac:picMkLst>
            <pc:docMk/>
            <pc:sldMk cId="595898817" sldId="2147378144"/>
            <ac:picMk id="292" creationId="{7610A362-1754-E03E-7DDF-36735E498113}"/>
          </ac:picMkLst>
        </pc:picChg>
        <pc:picChg chg="add del mod">
          <ac:chgData name="ZINCK Yves [CEGEE]" userId="58ab786b-eff3-4fb5-b8c5-161f6b44608b" providerId="ADAL" clId="{FF225A59-981E-44D5-8284-BF0FA0B0B520}" dt="2024-01-04T15:54:18.185" v="6476" actId="478"/>
          <ac:picMkLst>
            <pc:docMk/>
            <pc:sldMk cId="595898817" sldId="2147378144"/>
            <ac:picMk id="302" creationId="{EEBB8404-F359-A873-07B4-5906CFEAECBF}"/>
          </ac:picMkLst>
        </pc:picChg>
      </pc:sldChg>
      <pc:sldChg chg="addSp delSp modSp add mod ord">
        <pc:chgData name="ZINCK Yves [CEGEE]" userId="58ab786b-eff3-4fb5-b8c5-161f6b44608b" providerId="ADAL" clId="{FF225A59-981E-44D5-8284-BF0FA0B0B520}" dt="2024-01-05T09:47:28.202" v="6835" actId="255"/>
        <pc:sldMkLst>
          <pc:docMk/>
          <pc:sldMk cId="1444566425" sldId="2147378145"/>
        </pc:sldMkLst>
        <pc:spChg chg="add del">
          <ac:chgData name="ZINCK Yves [CEGEE]" userId="58ab786b-eff3-4fb5-b8c5-161f6b44608b" providerId="ADAL" clId="{FF225A59-981E-44D5-8284-BF0FA0B0B520}" dt="2024-01-04T14:21:21.724" v="3768" actId="22"/>
          <ac:spMkLst>
            <pc:docMk/>
            <pc:sldMk cId="1444566425" sldId="2147378145"/>
            <ac:spMk id="4" creationId="{BAC877FA-3B61-1908-6115-19AE4C54005A}"/>
          </ac:spMkLst>
        </pc:spChg>
        <pc:spChg chg="mod">
          <ac:chgData name="ZINCK Yves [CEGEE]" userId="58ab786b-eff3-4fb5-b8c5-161f6b44608b" providerId="ADAL" clId="{FF225A59-981E-44D5-8284-BF0FA0B0B520}" dt="2024-01-04T14:32:07.707" v="3942" actId="14100"/>
          <ac:spMkLst>
            <pc:docMk/>
            <pc:sldMk cId="1444566425" sldId="2147378145"/>
            <ac:spMk id="5" creationId="{5BEAACB9-31EB-3B5F-7AA9-A86B77E79DB4}"/>
          </ac:spMkLst>
        </pc:spChg>
        <pc:spChg chg="mod">
          <ac:chgData name="ZINCK Yves [CEGEE]" userId="58ab786b-eff3-4fb5-b8c5-161f6b44608b" providerId="ADAL" clId="{FF225A59-981E-44D5-8284-BF0FA0B0B520}" dt="2024-01-04T14:38:37.250" v="4318" actId="207"/>
          <ac:spMkLst>
            <pc:docMk/>
            <pc:sldMk cId="1444566425" sldId="2147378145"/>
            <ac:spMk id="6" creationId="{83C0C098-B6F8-5F4B-96F1-EE9EF7EC2136}"/>
          </ac:spMkLst>
        </pc:spChg>
        <pc:spChg chg="mod">
          <ac:chgData name="ZINCK Yves [CEGEE]" userId="58ab786b-eff3-4fb5-b8c5-161f6b44608b" providerId="ADAL" clId="{FF225A59-981E-44D5-8284-BF0FA0B0B520}" dt="2024-01-04T14:33:44.338" v="3998" actId="14100"/>
          <ac:spMkLst>
            <pc:docMk/>
            <pc:sldMk cId="1444566425" sldId="2147378145"/>
            <ac:spMk id="7" creationId="{DFB5FB23-9685-AD91-E668-2D2C79B39598}"/>
          </ac:spMkLst>
        </pc:spChg>
        <pc:spChg chg="mod">
          <ac:chgData name="ZINCK Yves [CEGEE]" userId="58ab786b-eff3-4fb5-b8c5-161f6b44608b" providerId="ADAL" clId="{FF225A59-981E-44D5-8284-BF0FA0B0B520}" dt="2024-01-04T14:29:56.878" v="3811" actId="255"/>
          <ac:spMkLst>
            <pc:docMk/>
            <pc:sldMk cId="1444566425" sldId="2147378145"/>
            <ac:spMk id="8" creationId="{0BE3BD25-6A58-390C-FE06-CFADED0E7B43}"/>
          </ac:spMkLst>
        </pc:spChg>
        <pc:spChg chg="mod">
          <ac:chgData name="ZINCK Yves [CEGEE]" userId="58ab786b-eff3-4fb5-b8c5-161f6b44608b" providerId="ADAL" clId="{FF225A59-981E-44D5-8284-BF0FA0B0B520}" dt="2024-01-04T14:37:41.614" v="4286" actId="1035"/>
          <ac:spMkLst>
            <pc:docMk/>
            <pc:sldMk cId="1444566425" sldId="2147378145"/>
            <ac:spMk id="9" creationId="{254F240E-CBF0-0A70-178B-517855F76AEC}"/>
          </ac:spMkLst>
        </pc:spChg>
        <pc:spChg chg="add del">
          <ac:chgData name="ZINCK Yves [CEGEE]" userId="58ab786b-eff3-4fb5-b8c5-161f6b44608b" providerId="ADAL" clId="{FF225A59-981E-44D5-8284-BF0FA0B0B520}" dt="2024-01-04T14:34:37.608" v="4168" actId="478"/>
          <ac:spMkLst>
            <pc:docMk/>
            <pc:sldMk cId="1444566425" sldId="2147378145"/>
            <ac:spMk id="11" creationId="{A75CD2DE-71E6-28AB-4358-828C0CDA208F}"/>
          </ac:spMkLst>
        </pc:spChg>
        <pc:spChg chg="mod">
          <ac:chgData name="ZINCK Yves [CEGEE]" userId="58ab786b-eff3-4fb5-b8c5-161f6b44608b" providerId="ADAL" clId="{FF225A59-981E-44D5-8284-BF0FA0B0B520}" dt="2024-01-04T14:32:37.096" v="3960" actId="14100"/>
          <ac:spMkLst>
            <pc:docMk/>
            <pc:sldMk cId="1444566425" sldId="2147378145"/>
            <ac:spMk id="12" creationId="{7BC8C935-6425-EF3A-D7BE-0AD3FB45249E}"/>
          </ac:spMkLst>
        </pc:spChg>
        <pc:spChg chg="mod">
          <ac:chgData name="ZINCK Yves [CEGEE]" userId="58ab786b-eff3-4fb5-b8c5-161f6b44608b" providerId="ADAL" clId="{FF225A59-981E-44D5-8284-BF0FA0B0B520}" dt="2024-01-04T15:21:37.587" v="6298" actId="20577"/>
          <ac:spMkLst>
            <pc:docMk/>
            <pc:sldMk cId="1444566425" sldId="2147378145"/>
            <ac:spMk id="22" creationId="{04084D37-F433-B62F-38A3-0D6F97FFE694}"/>
          </ac:spMkLst>
        </pc:spChg>
        <pc:spChg chg="mod">
          <ac:chgData name="ZINCK Yves [CEGEE]" userId="58ab786b-eff3-4fb5-b8c5-161f6b44608b" providerId="ADAL" clId="{FF225A59-981E-44D5-8284-BF0FA0B0B520}" dt="2024-01-04T11:03:31.255" v="2934" actId="207"/>
          <ac:spMkLst>
            <pc:docMk/>
            <pc:sldMk cId="1444566425" sldId="2147378145"/>
            <ac:spMk id="23" creationId="{52DDA347-B85E-159C-F5D1-D8D295AE0BA0}"/>
          </ac:spMkLst>
        </pc:spChg>
        <pc:spChg chg="mod">
          <ac:chgData name="ZINCK Yves [CEGEE]" userId="58ab786b-eff3-4fb5-b8c5-161f6b44608b" providerId="ADAL" clId="{FF225A59-981E-44D5-8284-BF0FA0B0B520}" dt="2024-01-04T11:02:06.578" v="2898" actId="207"/>
          <ac:spMkLst>
            <pc:docMk/>
            <pc:sldMk cId="1444566425" sldId="2147378145"/>
            <ac:spMk id="25" creationId="{AEEA8D9D-300E-5C43-D4DF-E3C4F6F1BC90}"/>
          </ac:spMkLst>
        </pc:spChg>
        <pc:spChg chg="del">
          <ac:chgData name="ZINCK Yves [CEGEE]" userId="58ab786b-eff3-4fb5-b8c5-161f6b44608b" providerId="ADAL" clId="{FF225A59-981E-44D5-8284-BF0FA0B0B520}" dt="2024-01-04T15:51:27.047" v="6463" actId="478"/>
          <ac:spMkLst>
            <pc:docMk/>
            <pc:sldMk cId="1444566425" sldId="2147378145"/>
            <ac:spMk id="26" creationId="{08DC164A-9E86-9B7F-6828-79D665C81B12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106" creationId="{9CD2ADFD-9BED-BB06-996A-DC3BC8D73F56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107" creationId="{C201C239-D8C8-D6DD-3C38-70A576C06341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108" creationId="{D442C729-85B3-65FD-B2BB-02976170CA6C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109" creationId="{F74A4DF6-4C2D-2BEF-65AF-01D8E294D988}"/>
          </ac:spMkLst>
        </pc:spChg>
        <pc:spChg chg="add mod">
          <ac:chgData name="ZINCK Yves [CEGEE]" userId="58ab786b-eff3-4fb5-b8c5-161f6b44608b" providerId="ADAL" clId="{FF225A59-981E-44D5-8284-BF0FA0B0B520}" dt="2024-01-05T09:47:05.313" v="6829"/>
          <ac:spMkLst>
            <pc:docMk/>
            <pc:sldMk cId="1444566425" sldId="2147378145"/>
            <ac:spMk id="110" creationId="{3C48843C-9CCE-445D-8D00-B62C3D87970E}"/>
          </ac:spMkLst>
        </pc:spChg>
        <pc:spChg chg="mod">
          <ac:chgData name="ZINCK Yves [CEGEE]" userId="58ab786b-eff3-4fb5-b8c5-161f6b44608b" providerId="ADAL" clId="{FF225A59-981E-44D5-8284-BF0FA0B0B520}" dt="2024-01-05T09:47:15.878" v="6834" actId="20577"/>
          <ac:spMkLst>
            <pc:docMk/>
            <pc:sldMk cId="1444566425" sldId="2147378145"/>
            <ac:spMk id="134" creationId="{B73D1232-58D1-2751-6D65-8385B42A731D}"/>
          </ac:spMkLst>
        </pc:spChg>
        <pc:spChg chg="mod">
          <ac:chgData name="ZINCK Yves [CEGEE]" userId="58ab786b-eff3-4fb5-b8c5-161f6b44608b" providerId="ADAL" clId="{FF225A59-981E-44D5-8284-BF0FA0B0B520}" dt="2024-01-04T11:02:37.812" v="2927" actId="208"/>
          <ac:spMkLst>
            <pc:docMk/>
            <pc:sldMk cId="1444566425" sldId="2147378145"/>
            <ac:spMk id="136" creationId="{9D71908A-1A73-5FD3-09D2-CD4FA6132D38}"/>
          </ac:spMkLst>
        </pc:spChg>
        <pc:spChg chg="del">
          <ac:chgData name="ZINCK Yves [CEGEE]" userId="58ab786b-eff3-4fb5-b8c5-161f6b44608b" providerId="ADAL" clId="{FF225A59-981E-44D5-8284-BF0FA0B0B520}" dt="2024-01-04T15:53:59.376" v="6470" actId="478"/>
          <ac:spMkLst>
            <pc:docMk/>
            <pc:sldMk cId="1444566425" sldId="2147378145"/>
            <ac:spMk id="229" creationId="{C683D900-221E-F207-E63F-0748AA9DB169}"/>
          </ac:spMkLst>
        </pc:spChg>
        <pc:spChg chg="add mod">
          <ac:chgData name="ZINCK Yves [CEGEE]" userId="58ab786b-eff3-4fb5-b8c5-161f6b44608b" providerId="ADAL" clId="{FF225A59-981E-44D5-8284-BF0FA0B0B520}" dt="2024-01-04T14:59:44.217" v="4515" actId="20577"/>
          <ac:spMkLst>
            <pc:docMk/>
            <pc:sldMk cId="1444566425" sldId="2147378145"/>
            <ac:spMk id="231" creationId="{80BE096A-E382-EA67-EF3C-CFA8DA2DEA09}"/>
          </ac:spMkLst>
        </pc:spChg>
        <pc:spChg chg="mod">
          <ac:chgData name="ZINCK Yves [CEGEE]" userId="58ab786b-eff3-4fb5-b8c5-161f6b44608b" providerId="ADAL" clId="{FF225A59-981E-44D5-8284-BF0FA0B0B520}" dt="2024-01-04T11:02:43.450" v="2928" actId="208"/>
          <ac:spMkLst>
            <pc:docMk/>
            <pc:sldMk cId="1444566425" sldId="2147378145"/>
            <ac:spMk id="239" creationId="{F31D57CD-1E5E-0079-D198-A8651BC1406C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41" creationId="{C891A63F-4D53-6305-2201-FF740E10FE12}"/>
          </ac:spMkLst>
        </pc:spChg>
        <pc:spChg chg="mod">
          <ac:chgData name="ZINCK Yves [CEGEE]" userId="58ab786b-eff3-4fb5-b8c5-161f6b44608b" providerId="ADAL" clId="{FF225A59-981E-44D5-8284-BF0FA0B0B520}" dt="2024-01-04T11:02:46.312" v="2929" actId="208"/>
          <ac:spMkLst>
            <pc:docMk/>
            <pc:sldMk cId="1444566425" sldId="2147378145"/>
            <ac:spMk id="242" creationId="{D05E6432-4BD4-EAC2-3E9D-563F650F6F0B}"/>
          </ac:spMkLst>
        </pc:spChg>
        <pc:spChg chg="mod">
          <ac:chgData name="ZINCK Yves [CEGEE]" userId="58ab786b-eff3-4fb5-b8c5-161f6b44608b" providerId="ADAL" clId="{FF225A59-981E-44D5-8284-BF0FA0B0B520}" dt="2024-01-04T15:51:32.282" v="6464" actId="6549"/>
          <ac:spMkLst>
            <pc:docMk/>
            <pc:sldMk cId="1444566425" sldId="2147378145"/>
            <ac:spMk id="244" creationId="{79DDF822-8679-17DA-96D4-1250B2093188}"/>
          </ac:spMkLst>
        </pc:spChg>
        <pc:spChg chg="mod">
          <ac:chgData name="ZINCK Yves [CEGEE]" userId="58ab786b-eff3-4fb5-b8c5-161f6b44608b" providerId="ADAL" clId="{FF225A59-981E-44D5-8284-BF0FA0B0B520}" dt="2024-01-04T11:02:37.812" v="2927" actId="208"/>
          <ac:spMkLst>
            <pc:docMk/>
            <pc:sldMk cId="1444566425" sldId="2147378145"/>
            <ac:spMk id="245" creationId="{99A447D7-187A-ADBF-962B-E4DE2B8F88E0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46" creationId="{7A3F1146-5B19-2603-F894-D2E717DD8EBD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56" creationId="{BB1E7F4E-1F93-57DA-4060-E09FA0AF1A87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57" creationId="{A97E0A49-F870-A45E-6654-3056DFCECD54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58" creationId="{C3FB15A7-9E60-62FA-550D-FC77034A68E7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59" creationId="{F42B4EF5-CBC8-82C4-BCB2-31756E30FE45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61" creationId="{3DEB4984-C01B-B557-5AC1-5CB9488DBF8B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62" creationId="{B175C951-F0B6-BD50-6A42-FA6114C383B0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63" creationId="{3339A895-021B-F630-0D24-AC865E6FBF6C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64" creationId="{7B0A3EDF-B95F-320D-E7F0-1FDB12BB5A39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65" creationId="{F538C9C1-2CF6-5C8B-9E8F-C3D8097990FF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66" creationId="{BEDF8B32-C3EA-121C-DA53-D707279D870C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67" creationId="{7A6B3247-02ED-7B3F-5D06-1C7B471809BD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68" creationId="{2A0F5C0D-AE15-2FF2-F80B-35481E2F9647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69" creationId="{66CFD027-F69D-36D4-A263-AEC31DB60C79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88" creationId="{A839F11C-EA9A-D8CB-B5FA-1DEB40B7CA56}"/>
          </ac:spMkLst>
        </pc:spChg>
        <pc:spChg chg="mod">
          <ac:chgData name="ZINCK Yves [CEGEE]" userId="58ab786b-eff3-4fb5-b8c5-161f6b44608b" providerId="ADAL" clId="{FF225A59-981E-44D5-8284-BF0FA0B0B520}" dt="2024-01-04T14:34:47.800" v="4196"/>
          <ac:spMkLst>
            <pc:docMk/>
            <pc:sldMk cId="1444566425" sldId="2147378145"/>
            <ac:spMk id="292" creationId="{AD401BD3-8156-496D-AC72-3D39B6BC9888}"/>
          </ac:spMkLst>
        </pc:spChg>
        <pc:spChg chg="mod">
          <ac:chgData name="ZINCK Yves [CEGEE]" userId="58ab786b-eff3-4fb5-b8c5-161f6b44608b" providerId="ADAL" clId="{FF225A59-981E-44D5-8284-BF0FA0B0B520}" dt="2024-01-05T09:47:28.202" v="6835" actId="255"/>
          <ac:spMkLst>
            <pc:docMk/>
            <pc:sldMk cId="1444566425" sldId="2147378145"/>
            <ac:spMk id="303" creationId="{6A6402B9-0F06-6AF0-579F-ECA65E72CF29}"/>
          </ac:spMkLst>
        </pc:spChg>
        <pc:spChg chg="mod">
          <ac:chgData name="ZINCK Yves [CEGEE]" userId="58ab786b-eff3-4fb5-b8c5-161f6b44608b" providerId="ADAL" clId="{FF225A59-981E-44D5-8284-BF0FA0B0B520}" dt="2024-01-05T09:46:45.993" v="6815" actId="14100"/>
          <ac:spMkLst>
            <pc:docMk/>
            <pc:sldMk cId="1444566425" sldId="2147378145"/>
            <ac:spMk id="304" creationId="{5DB31410-6892-E263-63F7-488D48262227}"/>
          </ac:spMkLst>
        </pc:spChg>
        <pc:spChg chg="mod">
          <ac:chgData name="ZINCK Yves [CEGEE]" userId="58ab786b-eff3-4fb5-b8c5-161f6b44608b" providerId="ADAL" clId="{FF225A59-981E-44D5-8284-BF0FA0B0B520}" dt="2024-01-04T11:02:55.114" v="2931" actId="208"/>
          <ac:spMkLst>
            <pc:docMk/>
            <pc:sldMk cId="1444566425" sldId="2147378145"/>
            <ac:spMk id="305" creationId="{E66D8A30-29D6-15CC-C0F5-A328B1E7235F}"/>
          </ac:spMkLst>
        </pc:spChg>
        <pc:spChg chg="mod">
          <ac:chgData name="ZINCK Yves [CEGEE]" userId="58ab786b-eff3-4fb5-b8c5-161f6b44608b" providerId="ADAL" clId="{FF225A59-981E-44D5-8284-BF0FA0B0B520}" dt="2024-01-04T11:02:37.812" v="2927" actId="208"/>
          <ac:spMkLst>
            <pc:docMk/>
            <pc:sldMk cId="1444566425" sldId="2147378145"/>
            <ac:spMk id="306" creationId="{662C0E26-F03D-61CC-1032-46C318776F51}"/>
          </ac:spMkLst>
        </pc:spChg>
        <pc:grpChg chg="mod">
          <ac:chgData name="ZINCK Yves [CEGEE]" userId="58ab786b-eff3-4fb5-b8c5-161f6b44608b" providerId="ADAL" clId="{FF225A59-981E-44D5-8284-BF0FA0B0B520}" dt="2024-01-04T14:37:41.614" v="4286" actId="1035"/>
          <ac:grpSpMkLst>
            <pc:docMk/>
            <pc:sldMk cId="1444566425" sldId="2147378145"/>
            <ac:grpSpMk id="13" creationId="{D04FE3F1-4421-ED4D-DAAE-B8B4F6563880}"/>
          </ac:grpSpMkLst>
        </pc:grpChg>
        <pc:grpChg chg="add mod">
          <ac:chgData name="ZINCK Yves [CEGEE]" userId="58ab786b-eff3-4fb5-b8c5-161f6b44608b" providerId="ADAL" clId="{FF225A59-981E-44D5-8284-BF0FA0B0B520}" dt="2024-01-04T14:35:11.240" v="4199" actId="1076"/>
          <ac:grpSpMkLst>
            <pc:docMk/>
            <pc:sldMk cId="1444566425" sldId="2147378145"/>
            <ac:grpSpMk id="240" creationId="{1B5F5DC8-5D51-C46F-E6DD-2B1AD4F5B853}"/>
          </ac:grpSpMkLst>
        </pc:grpChg>
        <pc:grpChg chg="mod">
          <ac:chgData name="ZINCK Yves [CEGEE]" userId="58ab786b-eff3-4fb5-b8c5-161f6b44608b" providerId="ADAL" clId="{FF225A59-981E-44D5-8284-BF0FA0B0B520}" dt="2024-01-04T14:34:47.800" v="4196"/>
          <ac:grpSpMkLst>
            <pc:docMk/>
            <pc:sldMk cId="1444566425" sldId="2147378145"/>
            <ac:grpSpMk id="243" creationId="{95FA83AC-07AA-B54B-AC3F-CAEE32B7E8C7}"/>
          </ac:grpSpMkLst>
        </pc:grpChg>
        <pc:grpChg chg="mod">
          <ac:chgData name="ZINCK Yves [CEGEE]" userId="58ab786b-eff3-4fb5-b8c5-161f6b44608b" providerId="ADAL" clId="{FF225A59-981E-44D5-8284-BF0FA0B0B520}" dt="2024-01-04T14:34:47.800" v="4196"/>
          <ac:grpSpMkLst>
            <pc:docMk/>
            <pc:sldMk cId="1444566425" sldId="2147378145"/>
            <ac:grpSpMk id="260" creationId="{7A23A63E-EF23-D434-9EFC-69D3C41E8C33}"/>
          </ac:grpSpMkLst>
        </pc:grpChg>
        <pc:grpChg chg="mod">
          <ac:chgData name="ZINCK Yves [CEGEE]" userId="58ab786b-eff3-4fb5-b8c5-161f6b44608b" providerId="ADAL" clId="{FF225A59-981E-44D5-8284-BF0FA0B0B520}" dt="2024-01-04T14:32:01.351" v="3941" actId="1035"/>
          <ac:grpSpMkLst>
            <pc:docMk/>
            <pc:sldMk cId="1444566425" sldId="2147378145"/>
            <ac:grpSpMk id="277" creationId="{666FC9A5-B7DB-7A97-784B-EA533D0194C1}"/>
          </ac:grpSpMkLst>
        </pc:grpChg>
        <pc:picChg chg="del">
          <ac:chgData name="ZINCK Yves [CEGEE]" userId="58ab786b-eff3-4fb5-b8c5-161f6b44608b" providerId="ADAL" clId="{FF225A59-981E-44D5-8284-BF0FA0B0B520}" dt="2024-01-04T15:54:02.888" v="6472" actId="478"/>
          <ac:picMkLst>
            <pc:docMk/>
            <pc:sldMk cId="1444566425" sldId="2147378145"/>
            <ac:picMk id="285" creationId="{08A39042-0988-19DA-E471-CC2D71C9435E}"/>
          </ac:picMkLst>
        </pc:picChg>
        <pc:picChg chg="del">
          <ac:chgData name="ZINCK Yves [CEGEE]" userId="58ab786b-eff3-4fb5-b8c5-161f6b44608b" providerId="ADAL" clId="{FF225A59-981E-44D5-8284-BF0FA0B0B520}" dt="2024-01-04T15:54:00.426" v="6471" actId="478"/>
          <ac:picMkLst>
            <pc:docMk/>
            <pc:sldMk cId="1444566425" sldId="2147378145"/>
            <ac:picMk id="302" creationId="{EEBB8404-F359-A873-07B4-5906CFEAECBF}"/>
          </ac:picMkLst>
        </pc:picChg>
      </pc:sldChg>
      <pc:sldChg chg="delSp modSp add mod ord">
        <pc:chgData name="ZINCK Yves [CEGEE]" userId="58ab786b-eff3-4fb5-b8c5-161f6b44608b" providerId="ADAL" clId="{FF225A59-981E-44D5-8284-BF0FA0B0B520}" dt="2024-01-18T15:58:41.982" v="7311" actId="6549"/>
        <pc:sldMkLst>
          <pc:docMk/>
          <pc:sldMk cId="2879481250" sldId="2147378146"/>
        </pc:sldMkLst>
        <pc:spChg chg="mod">
          <ac:chgData name="ZINCK Yves [CEGEE]" userId="58ab786b-eff3-4fb5-b8c5-161f6b44608b" providerId="ADAL" clId="{FF225A59-981E-44D5-8284-BF0FA0B0B520}" dt="2024-01-04T15:07:01.072" v="4952" actId="14100"/>
          <ac:spMkLst>
            <pc:docMk/>
            <pc:sldMk cId="2879481250" sldId="2147378146"/>
            <ac:spMk id="5" creationId="{5BEAACB9-31EB-3B5F-7AA9-A86B77E79DB4}"/>
          </ac:spMkLst>
        </pc:spChg>
        <pc:spChg chg="mod">
          <ac:chgData name="ZINCK Yves [CEGEE]" userId="58ab786b-eff3-4fb5-b8c5-161f6b44608b" providerId="ADAL" clId="{FF225A59-981E-44D5-8284-BF0FA0B0B520}" dt="2024-01-18T15:56:55.170" v="7284" actId="20577"/>
          <ac:spMkLst>
            <pc:docMk/>
            <pc:sldMk cId="2879481250" sldId="2147378146"/>
            <ac:spMk id="6" creationId="{83C0C098-B6F8-5F4B-96F1-EE9EF7EC2136}"/>
          </ac:spMkLst>
        </pc:spChg>
        <pc:spChg chg="mod">
          <ac:chgData name="ZINCK Yves [CEGEE]" userId="58ab786b-eff3-4fb5-b8c5-161f6b44608b" providerId="ADAL" clId="{FF225A59-981E-44D5-8284-BF0FA0B0B520}" dt="2024-01-04T15:06:55.408" v="4951" actId="14100"/>
          <ac:spMkLst>
            <pc:docMk/>
            <pc:sldMk cId="2879481250" sldId="2147378146"/>
            <ac:spMk id="7" creationId="{DFB5FB23-9685-AD91-E668-2D2C79B39598}"/>
          </ac:spMkLst>
        </pc:spChg>
        <pc:spChg chg="mod">
          <ac:chgData name="ZINCK Yves [CEGEE]" userId="58ab786b-eff3-4fb5-b8c5-161f6b44608b" providerId="ADAL" clId="{FF225A59-981E-44D5-8284-BF0FA0B0B520}" dt="2024-01-04T14:45:32.610" v="4401" actId="20577"/>
          <ac:spMkLst>
            <pc:docMk/>
            <pc:sldMk cId="2879481250" sldId="2147378146"/>
            <ac:spMk id="8" creationId="{0BE3BD25-6A58-390C-FE06-CFADED0E7B43}"/>
          </ac:spMkLst>
        </pc:spChg>
        <pc:spChg chg="mod">
          <ac:chgData name="ZINCK Yves [CEGEE]" userId="58ab786b-eff3-4fb5-b8c5-161f6b44608b" providerId="ADAL" clId="{FF225A59-981E-44D5-8284-BF0FA0B0B520}" dt="2024-01-04T15:00:49.645" v="4524" actId="20577"/>
          <ac:spMkLst>
            <pc:docMk/>
            <pc:sldMk cId="2879481250" sldId="2147378146"/>
            <ac:spMk id="9" creationId="{254F240E-CBF0-0A70-178B-517855F76AEC}"/>
          </ac:spMkLst>
        </pc:spChg>
        <pc:spChg chg="mod">
          <ac:chgData name="ZINCK Yves [CEGEE]" userId="58ab786b-eff3-4fb5-b8c5-161f6b44608b" providerId="ADAL" clId="{FF225A59-981E-44D5-8284-BF0FA0B0B520}" dt="2024-01-18T15:57:10.301" v="7290" actId="20577"/>
          <ac:spMkLst>
            <pc:docMk/>
            <pc:sldMk cId="2879481250" sldId="2147378146"/>
            <ac:spMk id="12" creationId="{7BC8C935-6425-EF3A-D7BE-0AD3FB45249E}"/>
          </ac:spMkLst>
        </pc:spChg>
        <pc:spChg chg="mod">
          <ac:chgData name="ZINCK Yves [CEGEE]" userId="58ab786b-eff3-4fb5-b8c5-161f6b44608b" providerId="ADAL" clId="{FF225A59-981E-44D5-8284-BF0FA0B0B520}" dt="2024-01-04T15:21:48.242" v="6322" actId="20577"/>
          <ac:spMkLst>
            <pc:docMk/>
            <pc:sldMk cId="2879481250" sldId="2147378146"/>
            <ac:spMk id="22" creationId="{04084D37-F433-B62F-38A3-0D6F97FFE694}"/>
          </ac:spMkLst>
        </pc:spChg>
        <pc:spChg chg="mod">
          <ac:chgData name="ZINCK Yves [CEGEE]" userId="58ab786b-eff3-4fb5-b8c5-161f6b44608b" providerId="ADAL" clId="{FF225A59-981E-44D5-8284-BF0FA0B0B520}" dt="2024-01-18T15:56:30.390" v="7266" actId="20577"/>
          <ac:spMkLst>
            <pc:docMk/>
            <pc:sldMk cId="2879481250" sldId="2147378146"/>
            <ac:spMk id="23" creationId="{52DDA347-B85E-159C-F5D1-D8D295AE0BA0}"/>
          </ac:spMkLst>
        </pc:spChg>
        <pc:spChg chg="mod">
          <ac:chgData name="ZINCK Yves [CEGEE]" userId="58ab786b-eff3-4fb5-b8c5-161f6b44608b" providerId="ADAL" clId="{FF225A59-981E-44D5-8284-BF0FA0B0B520}" dt="2024-01-04T11:04:15.067" v="2951" actId="207"/>
          <ac:spMkLst>
            <pc:docMk/>
            <pc:sldMk cId="2879481250" sldId="2147378146"/>
            <ac:spMk id="25" creationId="{AEEA8D9D-300E-5C43-D4DF-E3C4F6F1BC90}"/>
          </ac:spMkLst>
        </pc:spChg>
        <pc:spChg chg="del">
          <ac:chgData name="ZINCK Yves [CEGEE]" userId="58ab786b-eff3-4fb5-b8c5-161f6b44608b" providerId="ADAL" clId="{FF225A59-981E-44D5-8284-BF0FA0B0B520}" dt="2024-01-04T15:52:01.996" v="6467" actId="478"/>
          <ac:spMkLst>
            <pc:docMk/>
            <pc:sldMk cId="2879481250" sldId="2147378146"/>
            <ac:spMk id="26" creationId="{08DC164A-9E86-9B7F-6828-79D665C81B12}"/>
          </ac:spMkLst>
        </pc:spChg>
        <pc:spChg chg="mod">
          <ac:chgData name="ZINCK Yves [CEGEE]" userId="58ab786b-eff3-4fb5-b8c5-161f6b44608b" providerId="ADAL" clId="{FF225A59-981E-44D5-8284-BF0FA0B0B520}" dt="2024-01-05T09:48:38.057" v="6857" actId="5793"/>
          <ac:spMkLst>
            <pc:docMk/>
            <pc:sldMk cId="2879481250" sldId="2147378146"/>
            <ac:spMk id="134" creationId="{B73D1232-58D1-2751-6D65-8385B42A731D}"/>
          </ac:spMkLst>
        </pc:spChg>
        <pc:spChg chg="mod">
          <ac:chgData name="ZINCK Yves [CEGEE]" userId="58ab786b-eff3-4fb5-b8c5-161f6b44608b" providerId="ADAL" clId="{FF225A59-981E-44D5-8284-BF0FA0B0B520}" dt="2024-01-04T11:04:36.027" v="2954" actId="208"/>
          <ac:spMkLst>
            <pc:docMk/>
            <pc:sldMk cId="2879481250" sldId="2147378146"/>
            <ac:spMk id="136" creationId="{9D71908A-1A73-5FD3-09D2-CD4FA6132D38}"/>
          </ac:spMkLst>
        </pc:spChg>
        <pc:spChg chg="del">
          <ac:chgData name="ZINCK Yves [CEGEE]" userId="58ab786b-eff3-4fb5-b8c5-161f6b44608b" providerId="ADAL" clId="{FF225A59-981E-44D5-8284-BF0FA0B0B520}" dt="2024-01-04T15:54:28.007" v="6478" actId="478"/>
          <ac:spMkLst>
            <pc:docMk/>
            <pc:sldMk cId="2879481250" sldId="2147378146"/>
            <ac:spMk id="229" creationId="{C683D900-221E-F207-E63F-0748AA9DB169}"/>
          </ac:spMkLst>
        </pc:spChg>
        <pc:spChg chg="mod">
          <ac:chgData name="ZINCK Yves [CEGEE]" userId="58ab786b-eff3-4fb5-b8c5-161f6b44608b" providerId="ADAL" clId="{FF225A59-981E-44D5-8284-BF0FA0B0B520}" dt="2024-01-04T11:04:41.586" v="2955" actId="208"/>
          <ac:spMkLst>
            <pc:docMk/>
            <pc:sldMk cId="2879481250" sldId="2147378146"/>
            <ac:spMk id="239" creationId="{F31D57CD-1E5E-0079-D198-A8651BC1406C}"/>
          </ac:spMkLst>
        </pc:spChg>
        <pc:spChg chg="mod">
          <ac:chgData name="ZINCK Yves [CEGEE]" userId="58ab786b-eff3-4fb5-b8c5-161f6b44608b" providerId="ADAL" clId="{FF225A59-981E-44D5-8284-BF0FA0B0B520}" dt="2024-01-04T11:04:45.200" v="2956" actId="208"/>
          <ac:spMkLst>
            <pc:docMk/>
            <pc:sldMk cId="2879481250" sldId="2147378146"/>
            <ac:spMk id="242" creationId="{D05E6432-4BD4-EAC2-3E9D-563F650F6F0B}"/>
          </ac:spMkLst>
        </pc:spChg>
        <pc:spChg chg="mod">
          <ac:chgData name="ZINCK Yves [CEGEE]" userId="58ab786b-eff3-4fb5-b8c5-161f6b44608b" providerId="ADAL" clId="{FF225A59-981E-44D5-8284-BF0FA0B0B520}" dt="2024-01-18T15:58:41.982" v="7311" actId="6549"/>
          <ac:spMkLst>
            <pc:docMk/>
            <pc:sldMk cId="2879481250" sldId="2147378146"/>
            <ac:spMk id="244" creationId="{79DDF822-8679-17DA-96D4-1250B2093188}"/>
          </ac:spMkLst>
        </pc:spChg>
        <pc:spChg chg="mod">
          <ac:chgData name="ZINCK Yves [CEGEE]" userId="58ab786b-eff3-4fb5-b8c5-161f6b44608b" providerId="ADAL" clId="{FF225A59-981E-44D5-8284-BF0FA0B0B520}" dt="2024-01-04T11:04:36.027" v="2954" actId="208"/>
          <ac:spMkLst>
            <pc:docMk/>
            <pc:sldMk cId="2879481250" sldId="2147378146"/>
            <ac:spMk id="245" creationId="{99A447D7-187A-ADBF-962B-E4DE2B8F88E0}"/>
          </ac:spMkLst>
        </pc:spChg>
        <pc:spChg chg="mod">
          <ac:chgData name="ZINCK Yves [CEGEE]" userId="58ab786b-eff3-4fb5-b8c5-161f6b44608b" providerId="ADAL" clId="{FF225A59-981E-44D5-8284-BF0FA0B0B520}" dt="2024-01-04T15:07:22.829" v="5031" actId="1035"/>
          <ac:spMkLst>
            <pc:docMk/>
            <pc:sldMk cId="2879481250" sldId="2147378146"/>
            <ac:spMk id="303" creationId="{6A6402B9-0F06-6AF0-579F-ECA65E72CF29}"/>
          </ac:spMkLst>
        </pc:spChg>
        <pc:spChg chg="mod">
          <ac:chgData name="ZINCK Yves [CEGEE]" userId="58ab786b-eff3-4fb5-b8c5-161f6b44608b" providerId="ADAL" clId="{FF225A59-981E-44D5-8284-BF0FA0B0B520}" dt="2024-01-18T15:57:31.941" v="7310" actId="14100"/>
          <ac:spMkLst>
            <pc:docMk/>
            <pc:sldMk cId="2879481250" sldId="2147378146"/>
            <ac:spMk id="304" creationId="{5DB31410-6892-E263-63F7-488D48262227}"/>
          </ac:spMkLst>
        </pc:spChg>
        <pc:spChg chg="mod">
          <ac:chgData name="ZINCK Yves [CEGEE]" userId="58ab786b-eff3-4fb5-b8c5-161f6b44608b" providerId="ADAL" clId="{FF225A59-981E-44D5-8284-BF0FA0B0B520}" dt="2024-01-04T11:04:52.024" v="2958" actId="208"/>
          <ac:spMkLst>
            <pc:docMk/>
            <pc:sldMk cId="2879481250" sldId="2147378146"/>
            <ac:spMk id="305" creationId="{E66D8A30-29D6-15CC-C0F5-A328B1E7235F}"/>
          </ac:spMkLst>
        </pc:spChg>
        <pc:spChg chg="mod">
          <ac:chgData name="ZINCK Yves [CEGEE]" userId="58ab786b-eff3-4fb5-b8c5-161f6b44608b" providerId="ADAL" clId="{FF225A59-981E-44D5-8284-BF0FA0B0B520}" dt="2024-01-04T11:04:36.027" v="2954" actId="208"/>
          <ac:spMkLst>
            <pc:docMk/>
            <pc:sldMk cId="2879481250" sldId="2147378146"/>
            <ac:spMk id="306" creationId="{662C0E26-F03D-61CC-1032-46C318776F51}"/>
          </ac:spMkLst>
        </pc:spChg>
        <pc:grpChg chg="mod">
          <ac:chgData name="ZINCK Yves [CEGEE]" userId="58ab786b-eff3-4fb5-b8c5-161f6b44608b" providerId="ADAL" clId="{FF225A59-981E-44D5-8284-BF0FA0B0B520}" dt="2024-01-04T15:07:13.775" v="4993" actId="1036"/>
          <ac:grpSpMkLst>
            <pc:docMk/>
            <pc:sldMk cId="2879481250" sldId="2147378146"/>
            <ac:grpSpMk id="277" creationId="{666FC9A5-B7DB-7A97-784B-EA533D0194C1}"/>
          </ac:grpSpMkLst>
        </pc:grpChg>
        <pc:picChg chg="del">
          <ac:chgData name="ZINCK Yves [CEGEE]" userId="58ab786b-eff3-4fb5-b8c5-161f6b44608b" providerId="ADAL" clId="{FF225A59-981E-44D5-8284-BF0FA0B0B520}" dt="2024-01-04T15:54:32.581" v="6480" actId="478"/>
          <ac:picMkLst>
            <pc:docMk/>
            <pc:sldMk cId="2879481250" sldId="2147378146"/>
            <ac:picMk id="285" creationId="{08A39042-0988-19DA-E471-CC2D71C9435E}"/>
          </ac:picMkLst>
        </pc:picChg>
        <pc:picChg chg="del">
          <ac:chgData name="ZINCK Yves [CEGEE]" userId="58ab786b-eff3-4fb5-b8c5-161f6b44608b" providerId="ADAL" clId="{FF225A59-981E-44D5-8284-BF0FA0B0B520}" dt="2024-01-04T15:54:29.712" v="6479" actId="478"/>
          <ac:picMkLst>
            <pc:docMk/>
            <pc:sldMk cId="2879481250" sldId="2147378146"/>
            <ac:picMk id="302" creationId="{EEBB8404-F359-A873-07B4-5906CFEAECBF}"/>
          </ac:picMkLst>
        </pc:picChg>
      </pc:sldChg>
      <pc:sldChg chg="addSp new del mod ord">
        <pc:chgData name="ZINCK Yves [CEGEE]" userId="58ab786b-eff3-4fb5-b8c5-161f6b44608b" providerId="ADAL" clId="{FF225A59-981E-44D5-8284-BF0FA0B0B520}" dt="2024-01-05T10:19:26.758" v="7075" actId="47"/>
        <pc:sldMkLst>
          <pc:docMk/>
          <pc:sldMk cId="1984642435" sldId="2147378147"/>
        </pc:sldMkLst>
        <pc:picChg chg="add">
          <ac:chgData name="ZINCK Yves [CEGEE]" userId="58ab786b-eff3-4fb5-b8c5-161f6b44608b" providerId="ADAL" clId="{FF225A59-981E-44D5-8284-BF0FA0B0B520}" dt="2024-01-04T13:03:53.792" v="2966" actId="22"/>
          <ac:picMkLst>
            <pc:docMk/>
            <pc:sldMk cId="1984642435" sldId="2147378147"/>
            <ac:picMk id="5" creationId="{11F56822-A3A1-A062-48C8-C7CD7037FCBE}"/>
          </ac:picMkLst>
        </pc:picChg>
      </pc:sldChg>
      <pc:sldChg chg="addSp delSp modSp mod modShow">
        <pc:chgData name="ZINCK Yves [CEGEE]" userId="58ab786b-eff3-4fb5-b8c5-161f6b44608b" providerId="ADAL" clId="{FF225A59-981E-44D5-8284-BF0FA0B0B520}" dt="2024-01-29T08:08:45.278" v="7323" actId="167"/>
        <pc:sldMkLst>
          <pc:docMk/>
          <pc:sldMk cId="4184316328" sldId="2147378201"/>
        </pc:sldMkLst>
        <pc:spChg chg="mod">
          <ac:chgData name="ZINCK Yves [CEGEE]" userId="58ab786b-eff3-4fb5-b8c5-161f6b44608b" providerId="ADAL" clId="{FF225A59-981E-44D5-8284-BF0FA0B0B520}" dt="2024-01-05T10:18:52.835" v="7073" actId="14100"/>
          <ac:spMkLst>
            <pc:docMk/>
            <pc:sldMk cId="4184316328" sldId="2147378201"/>
            <ac:spMk id="2" creationId="{A8250A8D-D815-BF18-3353-C3684EF25760}"/>
          </ac:spMkLst>
        </pc:spChg>
        <pc:spChg chg="add mod">
          <ac:chgData name="ZINCK Yves [CEGEE]" userId="58ab786b-eff3-4fb5-b8c5-161f6b44608b" providerId="ADAL" clId="{FF225A59-981E-44D5-8284-BF0FA0B0B520}" dt="2024-01-05T10:05:19.299" v="7070" actId="207"/>
          <ac:spMkLst>
            <pc:docMk/>
            <pc:sldMk cId="4184316328" sldId="2147378201"/>
            <ac:spMk id="5" creationId="{C8EA09C6-0AA1-131A-BE5B-8C950915BA71}"/>
          </ac:spMkLst>
        </pc:spChg>
        <pc:spChg chg="del">
          <ac:chgData name="ZINCK Yves [CEGEE]" userId="58ab786b-eff3-4fb5-b8c5-161f6b44608b" providerId="ADAL" clId="{FF225A59-981E-44D5-8284-BF0FA0B0B520}" dt="2024-01-04T15:49:50.481" v="6429" actId="478"/>
          <ac:spMkLst>
            <pc:docMk/>
            <pc:sldMk cId="4184316328" sldId="2147378201"/>
            <ac:spMk id="14" creationId="{A4D7888C-519B-F8B4-5CA3-06694B63DE0E}"/>
          </ac:spMkLst>
        </pc:spChg>
        <pc:spChg chg="mod">
          <ac:chgData name="ZINCK Yves [CEGEE]" userId="58ab786b-eff3-4fb5-b8c5-161f6b44608b" providerId="ADAL" clId="{FF225A59-981E-44D5-8284-BF0FA0B0B520}" dt="2024-01-04T15:50:02.953" v="6454" actId="20577"/>
          <ac:spMkLst>
            <pc:docMk/>
            <pc:sldMk cId="4184316328" sldId="2147378201"/>
            <ac:spMk id="22" creationId="{04084D37-F433-B62F-38A3-0D6F97FFE694}"/>
          </ac:spMkLst>
        </pc:spChg>
        <pc:spChg chg="mod">
          <ac:chgData name="ZINCK Yves [CEGEE]" userId="58ab786b-eff3-4fb5-b8c5-161f6b44608b" providerId="ADAL" clId="{FF225A59-981E-44D5-8284-BF0FA0B0B520}" dt="2024-01-04T15:26:21.974" v="6331"/>
          <ac:spMkLst>
            <pc:docMk/>
            <pc:sldMk cId="4184316328" sldId="2147378201"/>
            <ac:spMk id="23" creationId="{52DDA347-B85E-159C-F5D1-D8D295AE0BA0}"/>
          </ac:spMkLst>
        </pc:spChg>
        <pc:spChg chg="del">
          <ac:chgData name="ZINCK Yves [CEGEE]" userId="58ab786b-eff3-4fb5-b8c5-161f6b44608b" providerId="ADAL" clId="{FF225A59-981E-44D5-8284-BF0FA0B0B520}" dt="2024-01-04T15:23:25.416" v="6325" actId="478"/>
          <ac:spMkLst>
            <pc:docMk/>
            <pc:sldMk cId="4184316328" sldId="2147378201"/>
            <ac:spMk id="25" creationId="{AEEA8D9D-300E-5C43-D4DF-E3C4F6F1BC90}"/>
          </ac:spMkLst>
        </pc:spChg>
        <pc:graphicFrameChg chg="add mod">
          <ac:chgData name="ZINCK Yves [CEGEE]" userId="58ab786b-eff3-4fb5-b8c5-161f6b44608b" providerId="ADAL" clId="{FF225A59-981E-44D5-8284-BF0FA0B0B520}" dt="2024-01-05T10:18:46.973" v="7072" actId="1076"/>
          <ac:graphicFrameMkLst>
            <pc:docMk/>
            <pc:sldMk cId="4184316328" sldId="2147378201"/>
            <ac:graphicFrameMk id="6" creationId="{D8A3D28A-8870-7582-D6CB-C6227217ED1B}"/>
          </ac:graphicFrameMkLst>
        </pc:graphicFrameChg>
        <pc:graphicFrameChg chg="mod modGraphic">
          <ac:chgData name="ZINCK Yves [CEGEE]" userId="58ab786b-eff3-4fb5-b8c5-161f6b44608b" providerId="ADAL" clId="{FF225A59-981E-44D5-8284-BF0FA0B0B520}" dt="2024-01-05T10:02:24.122" v="7037" actId="14734"/>
          <ac:graphicFrameMkLst>
            <pc:docMk/>
            <pc:sldMk cId="4184316328" sldId="2147378201"/>
            <ac:graphicFrameMk id="10" creationId="{3F9F3313-E8CA-94B9-65BE-18FFAF0AB6E9}"/>
          </ac:graphicFrameMkLst>
        </pc:graphicFrameChg>
        <pc:picChg chg="add mod">
          <ac:chgData name="ZINCK Yves [CEGEE]" userId="58ab786b-eff3-4fb5-b8c5-161f6b44608b" providerId="ADAL" clId="{FF225A59-981E-44D5-8284-BF0FA0B0B520}" dt="2024-01-05T10:03:15.318" v="7066" actId="1076"/>
          <ac:picMkLst>
            <pc:docMk/>
            <pc:sldMk cId="4184316328" sldId="2147378201"/>
            <ac:picMk id="3" creationId="{B3A40AA3-CD5B-8D88-06A5-F76DE0251D40}"/>
          </ac:picMkLst>
        </pc:picChg>
        <pc:picChg chg="del">
          <ac:chgData name="ZINCK Yves [CEGEE]" userId="58ab786b-eff3-4fb5-b8c5-161f6b44608b" providerId="ADAL" clId="{FF225A59-981E-44D5-8284-BF0FA0B0B520}" dt="2024-01-04T15:49:53.933" v="6430" actId="478"/>
          <ac:picMkLst>
            <pc:docMk/>
            <pc:sldMk cId="4184316328" sldId="2147378201"/>
            <ac:picMk id="3" creationId="{B7934DD7-7071-A72F-5665-B95CA58BF138}"/>
          </ac:picMkLst>
        </pc:picChg>
        <pc:picChg chg="add mod">
          <ac:chgData name="ZINCK Yves [CEGEE]" userId="58ab786b-eff3-4fb5-b8c5-161f6b44608b" providerId="ADAL" clId="{FF225A59-981E-44D5-8284-BF0FA0B0B520}" dt="2024-01-05T10:05:11.122" v="7069" actId="1367"/>
          <ac:picMkLst>
            <pc:docMk/>
            <pc:sldMk cId="4184316328" sldId="2147378201"/>
            <ac:picMk id="4" creationId="{BBAF997B-B78A-022A-40E3-A656500B3D15}"/>
          </ac:picMkLst>
        </pc:picChg>
        <pc:picChg chg="add mod ord">
          <ac:chgData name="ZINCK Yves [CEGEE]" userId="58ab786b-eff3-4fb5-b8c5-161f6b44608b" providerId="ADAL" clId="{FF225A59-981E-44D5-8284-BF0FA0B0B520}" dt="2024-01-29T08:08:45.278" v="7323" actId="167"/>
          <ac:picMkLst>
            <pc:docMk/>
            <pc:sldMk cId="4184316328" sldId="2147378201"/>
            <ac:picMk id="8" creationId="{3C4210C7-E813-268C-7D07-3A77F8C0FAA2}"/>
          </ac:picMkLst>
        </pc:picChg>
        <pc:picChg chg="mod">
          <ac:chgData name="ZINCK Yves [CEGEE]" userId="58ab786b-eff3-4fb5-b8c5-161f6b44608b" providerId="ADAL" clId="{FF225A59-981E-44D5-8284-BF0FA0B0B520}" dt="2024-01-05T09:53:14.115" v="6874" actId="1035"/>
          <ac:picMkLst>
            <pc:docMk/>
            <pc:sldMk cId="4184316328" sldId="2147378201"/>
            <ac:picMk id="11" creationId="{5861A0D6-05C0-D452-B8C5-574E7DD7FD4B}"/>
          </ac:picMkLst>
        </pc:picChg>
        <pc:picChg chg="mod">
          <ac:chgData name="ZINCK Yves [CEGEE]" userId="58ab786b-eff3-4fb5-b8c5-161f6b44608b" providerId="ADAL" clId="{FF225A59-981E-44D5-8284-BF0FA0B0B520}" dt="2024-01-05T09:53:14.115" v="6874" actId="1035"/>
          <ac:picMkLst>
            <pc:docMk/>
            <pc:sldMk cId="4184316328" sldId="2147378201"/>
            <ac:picMk id="12" creationId="{EAE05577-EAAD-43A8-C373-299F28C84F79}"/>
          </ac:picMkLst>
        </pc:picChg>
        <pc:picChg chg="mod">
          <ac:chgData name="ZINCK Yves [CEGEE]" userId="58ab786b-eff3-4fb5-b8c5-161f6b44608b" providerId="ADAL" clId="{FF225A59-981E-44D5-8284-BF0FA0B0B520}" dt="2024-01-05T10:02:48.953" v="7064" actId="1035"/>
          <ac:picMkLst>
            <pc:docMk/>
            <pc:sldMk cId="4184316328" sldId="2147378201"/>
            <ac:picMk id="13" creationId="{4D40CB65-4153-A4B1-F915-ABACC98AF3D6}"/>
          </ac:picMkLst>
        </pc:picChg>
        <pc:picChg chg="mod">
          <ac:chgData name="ZINCK Yves [CEGEE]" userId="58ab786b-eff3-4fb5-b8c5-161f6b44608b" providerId="ADAL" clId="{FF225A59-981E-44D5-8284-BF0FA0B0B520}" dt="2024-01-05T10:02:42.005" v="7053" actId="1035"/>
          <ac:picMkLst>
            <pc:docMk/>
            <pc:sldMk cId="4184316328" sldId="2147378201"/>
            <ac:picMk id="16" creationId="{8ED73581-9D85-AAF8-E0FF-1E0E88B9C64D}"/>
          </ac:picMkLst>
        </pc:picChg>
        <pc:picChg chg="mod">
          <ac:chgData name="ZINCK Yves [CEGEE]" userId="58ab786b-eff3-4fb5-b8c5-161f6b44608b" providerId="ADAL" clId="{FF225A59-981E-44D5-8284-BF0FA0B0B520}" dt="2024-01-05T10:02:42.005" v="7053" actId="1035"/>
          <ac:picMkLst>
            <pc:docMk/>
            <pc:sldMk cId="4184316328" sldId="2147378201"/>
            <ac:picMk id="17" creationId="{2C24CA7F-F729-D438-5DF3-10F25B179C43}"/>
          </ac:picMkLst>
        </pc:picChg>
        <pc:picChg chg="mod">
          <ac:chgData name="ZINCK Yves [CEGEE]" userId="58ab786b-eff3-4fb5-b8c5-161f6b44608b" providerId="ADAL" clId="{FF225A59-981E-44D5-8284-BF0FA0B0B520}" dt="2024-01-05T10:02:42.005" v="7053" actId="1035"/>
          <ac:picMkLst>
            <pc:docMk/>
            <pc:sldMk cId="4184316328" sldId="2147378201"/>
            <ac:picMk id="18" creationId="{248366B6-93A8-3466-9693-9296A1C6F618}"/>
          </ac:picMkLst>
        </pc:picChg>
      </pc:sldChg>
      <pc:sldChg chg="addSp modSp new del mod">
        <pc:chgData name="ZINCK Yves [CEGEE]" userId="58ab786b-eff3-4fb5-b8c5-161f6b44608b" providerId="ADAL" clId="{FF225A59-981E-44D5-8284-BF0FA0B0B520}" dt="2024-01-04T15:21:54.432" v="6323" actId="47"/>
        <pc:sldMkLst>
          <pc:docMk/>
          <pc:sldMk cId="2684820774" sldId="2147378202"/>
        </pc:sldMkLst>
        <pc:spChg chg="add mod">
          <ac:chgData name="ZINCK Yves [CEGEE]" userId="58ab786b-eff3-4fb5-b8c5-161f6b44608b" providerId="ADAL" clId="{FF225A59-981E-44D5-8284-BF0FA0B0B520}" dt="2024-01-04T14:26:16.276" v="3780" actId="207"/>
          <ac:spMkLst>
            <pc:docMk/>
            <pc:sldMk cId="2684820774" sldId="2147378202"/>
            <ac:spMk id="4" creationId="{8FDED52B-A25D-C1F7-23FC-A90DAFC8BBE8}"/>
          </ac:spMkLst>
        </pc:spChg>
      </pc:sldChg>
      <pc:sldChg chg="addSp delSp modSp add mod">
        <pc:chgData name="ZINCK Yves [CEGEE]" userId="58ab786b-eff3-4fb5-b8c5-161f6b44608b" providerId="ADAL" clId="{FF225A59-981E-44D5-8284-BF0FA0B0B520}" dt="2024-01-17T13:33:47.438" v="7224" actId="20577"/>
        <pc:sldMkLst>
          <pc:docMk/>
          <pc:sldMk cId="2838700708" sldId="2147378202"/>
        </pc:sldMkLst>
        <pc:spChg chg="del">
          <ac:chgData name="ZINCK Yves [CEGEE]" userId="58ab786b-eff3-4fb5-b8c5-161f6b44608b" providerId="ADAL" clId="{FF225A59-981E-44D5-8284-BF0FA0B0B520}" dt="2024-01-04T15:32:30.695" v="6384" actId="478"/>
          <ac:spMkLst>
            <pc:docMk/>
            <pc:sldMk cId="2838700708" sldId="2147378202"/>
            <ac:spMk id="2" creationId="{A8250A8D-D815-BF18-3353-C3684EF25760}"/>
          </ac:spMkLst>
        </pc:spChg>
        <pc:spChg chg="add mod">
          <ac:chgData name="ZINCK Yves [CEGEE]" userId="58ab786b-eff3-4fb5-b8c5-161f6b44608b" providerId="ADAL" clId="{FF225A59-981E-44D5-8284-BF0FA0B0B520}" dt="2024-01-04T15:42:39.179" v="6423" actId="1076"/>
          <ac:spMkLst>
            <pc:docMk/>
            <pc:sldMk cId="2838700708" sldId="2147378202"/>
            <ac:spMk id="8" creationId="{0E6F7C38-862F-E9A3-8B96-ED56EF67B19C}"/>
          </ac:spMkLst>
        </pc:spChg>
        <pc:spChg chg="add mod">
          <ac:chgData name="ZINCK Yves [CEGEE]" userId="58ab786b-eff3-4fb5-b8c5-161f6b44608b" providerId="ADAL" clId="{FF225A59-981E-44D5-8284-BF0FA0B0B520}" dt="2024-01-05T10:19:17.278" v="7074" actId="1076"/>
          <ac:spMkLst>
            <pc:docMk/>
            <pc:sldMk cId="2838700708" sldId="2147378202"/>
            <ac:spMk id="9" creationId="{B8205C3A-C4D5-56F4-4602-43CB6EA2F047}"/>
          </ac:spMkLst>
        </pc:spChg>
        <pc:spChg chg="del">
          <ac:chgData name="ZINCK Yves [CEGEE]" userId="58ab786b-eff3-4fb5-b8c5-161f6b44608b" providerId="ADAL" clId="{FF225A59-981E-44D5-8284-BF0FA0B0B520}" dt="2024-01-04T15:49:38.738" v="6428" actId="478"/>
          <ac:spMkLst>
            <pc:docMk/>
            <pc:sldMk cId="2838700708" sldId="2147378202"/>
            <ac:spMk id="14" creationId="{A4D7888C-519B-F8B4-5CA3-06694B63DE0E}"/>
          </ac:spMkLst>
        </pc:spChg>
        <pc:spChg chg="add mod">
          <ac:chgData name="ZINCK Yves [CEGEE]" userId="58ab786b-eff3-4fb5-b8c5-161f6b44608b" providerId="ADAL" clId="{FF225A59-981E-44D5-8284-BF0FA0B0B520}" dt="2024-01-04T15:39:19.019" v="6411" actId="1076"/>
          <ac:spMkLst>
            <pc:docMk/>
            <pc:sldMk cId="2838700708" sldId="2147378202"/>
            <ac:spMk id="15" creationId="{A17A89BD-8288-18EA-9E6C-89ED69E1F9BD}"/>
          </ac:spMkLst>
        </pc:spChg>
        <pc:spChg chg="add mod">
          <ac:chgData name="ZINCK Yves [CEGEE]" userId="58ab786b-eff3-4fb5-b8c5-161f6b44608b" providerId="ADAL" clId="{FF225A59-981E-44D5-8284-BF0FA0B0B520}" dt="2024-01-04T15:41:33.075" v="6418" actId="20577"/>
          <ac:spMkLst>
            <pc:docMk/>
            <pc:sldMk cId="2838700708" sldId="2147378202"/>
            <ac:spMk id="20" creationId="{4618B972-5A14-0505-CAB0-335229EFE066}"/>
          </ac:spMkLst>
        </pc:spChg>
        <pc:spChg chg="mod">
          <ac:chgData name="ZINCK Yves [CEGEE]" userId="58ab786b-eff3-4fb5-b8c5-161f6b44608b" providerId="ADAL" clId="{FF225A59-981E-44D5-8284-BF0FA0B0B520}" dt="2024-01-04T16:26:48.352" v="6483" actId="1076"/>
          <ac:spMkLst>
            <pc:docMk/>
            <pc:sldMk cId="2838700708" sldId="2147378202"/>
            <ac:spMk id="21" creationId="{8C6C233E-C446-B672-0B2B-9C58303C75FD}"/>
          </ac:spMkLst>
        </pc:spChg>
        <pc:spChg chg="mod">
          <ac:chgData name="ZINCK Yves [CEGEE]" userId="58ab786b-eff3-4fb5-b8c5-161f6b44608b" providerId="ADAL" clId="{FF225A59-981E-44D5-8284-BF0FA0B0B520}" dt="2024-01-04T16:27:02.031" v="6515" actId="20577"/>
          <ac:spMkLst>
            <pc:docMk/>
            <pc:sldMk cId="2838700708" sldId="2147378202"/>
            <ac:spMk id="22" creationId="{04084D37-F433-B62F-38A3-0D6F97FFE694}"/>
          </ac:spMkLst>
        </pc:spChg>
        <pc:spChg chg="mod">
          <ac:chgData name="ZINCK Yves [CEGEE]" userId="58ab786b-eff3-4fb5-b8c5-161f6b44608b" providerId="ADAL" clId="{FF225A59-981E-44D5-8284-BF0FA0B0B520}" dt="2024-01-04T15:32:20.574" v="6382" actId="20577"/>
          <ac:spMkLst>
            <pc:docMk/>
            <pc:sldMk cId="2838700708" sldId="2147378202"/>
            <ac:spMk id="23" creationId="{52DDA347-B85E-159C-F5D1-D8D295AE0BA0}"/>
          </ac:spMkLst>
        </pc:spChg>
        <pc:spChg chg="add mod">
          <ac:chgData name="ZINCK Yves [CEGEE]" userId="58ab786b-eff3-4fb5-b8c5-161f6b44608b" providerId="ADAL" clId="{FF225A59-981E-44D5-8284-BF0FA0B0B520}" dt="2024-01-04T15:39:19.019" v="6411" actId="1076"/>
          <ac:spMkLst>
            <pc:docMk/>
            <pc:sldMk cId="2838700708" sldId="2147378202"/>
            <ac:spMk id="25" creationId="{EBBB4997-BDB9-37B8-E9BA-9C656D548D2A}"/>
          </ac:spMkLst>
        </pc:spChg>
        <pc:spChg chg="add mod">
          <ac:chgData name="ZINCK Yves [CEGEE]" userId="58ab786b-eff3-4fb5-b8c5-161f6b44608b" providerId="ADAL" clId="{FF225A59-981E-44D5-8284-BF0FA0B0B520}" dt="2024-01-17T13:33:47.438" v="7224" actId="20577"/>
          <ac:spMkLst>
            <pc:docMk/>
            <pc:sldMk cId="2838700708" sldId="2147378202"/>
            <ac:spMk id="26" creationId="{0964B7CA-884E-6D98-18AE-2FCF2BC7016D}"/>
          </ac:spMkLst>
        </pc:spChg>
        <pc:spChg chg="add mod">
          <ac:chgData name="ZINCK Yves [CEGEE]" userId="58ab786b-eff3-4fb5-b8c5-161f6b44608b" providerId="ADAL" clId="{FF225A59-981E-44D5-8284-BF0FA0B0B520}" dt="2024-01-04T15:43:00.306" v="6427" actId="1582"/>
          <ac:spMkLst>
            <pc:docMk/>
            <pc:sldMk cId="2838700708" sldId="2147378202"/>
            <ac:spMk id="27" creationId="{BF7F21D5-ADEE-A000-C973-3539F7A1783A}"/>
          </ac:spMkLst>
        </pc:spChg>
        <pc:graphicFrameChg chg="del">
          <ac:chgData name="ZINCK Yves [CEGEE]" userId="58ab786b-eff3-4fb5-b8c5-161f6b44608b" providerId="ADAL" clId="{FF225A59-981E-44D5-8284-BF0FA0B0B520}" dt="2024-01-04T15:32:27.600" v="6383" actId="478"/>
          <ac:graphicFrameMkLst>
            <pc:docMk/>
            <pc:sldMk cId="2838700708" sldId="2147378202"/>
            <ac:graphicFrameMk id="10" creationId="{3F9F3313-E8CA-94B9-65BE-18FFAF0AB6E9}"/>
          </ac:graphicFrameMkLst>
        </pc:graphicFrameChg>
        <pc:picChg chg="del">
          <ac:chgData name="ZINCK Yves [CEGEE]" userId="58ab786b-eff3-4fb5-b8c5-161f6b44608b" providerId="ADAL" clId="{FF225A59-981E-44D5-8284-BF0FA0B0B520}" dt="2024-01-04T15:32:38.110" v="6386" actId="478"/>
          <ac:picMkLst>
            <pc:docMk/>
            <pc:sldMk cId="2838700708" sldId="2147378202"/>
            <ac:picMk id="3" creationId="{B7934DD7-7071-A72F-5665-B95CA58BF138}"/>
          </ac:picMkLst>
        </pc:picChg>
        <pc:picChg chg="add mod">
          <ac:chgData name="ZINCK Yves [CEGEE]" userId="58ab786b-eff3-4fb5-b8c5-161f6b44608b" providerId="ADAL" clId="{FF225A59-981E-44D5-8284-BF0FA0B0B520}" dt="2024-01-04T15:38:41.900" v="6409" actId="1076"/>
          <ac:picMkLst>
            <pc:docMk/>
            <pc:sldMk cId="2838700708" sldId="2147378202"/>
            <ac:picMk id="5" creationId="{74CC0636-10D1-BED4-5D93-ACA988D70B0A}"/>
          </ac:picMkLst>
        </pc:picChg>
        <pc:picChg chg="add mod">
          <ac:chgData name="ZINCK Yves [CEGEE]" userId="58ab786b-eff3-4fb5-b8c5-161f6b44608b" providerId="ADAL" clId="{FF225A59-981E-44D5-8284-BF0FA0B0B520}" dt="2024-01-04T15:38:37.611" v="6408" actId="1076"/>
          <ac:picMkLst>
            <pc:docMk/>
            <pc:sldMk cId="2838700708" sldId="2147378202"/>
            <ac:picMk id="7" creationId="{6039BCB3-F3C8-553B-4C0F-69CE30991298}"/>
          </ac:picMkLst>
        </pc:picChg>
        <pc:picChg chg="del">
          <ac:chgData name="ZINCK Yves [CEGEE]" userId="58ab786b-eff3-4fb5-b8c5-161f6b44608b" providerId="ADAL" clId="{FF225A59-981E-44D5-8284-BF0FA0B0B520}" dt="2024-01-04T15:32:34.036" v="6385" actId="478"/>
          <ac:picMkLst>
            <pc:docMk/>
            <pc:sldMk cId="2838700708" sldId="2147378202"/>
            <ac:picMk id="11" creationId="{5861A0D6-05C0-D452-B8C5-574E7DD7FD4B}"/>
          </ac:picMkLst>
        </pc:picChg>
        <pc:picChg chg="del">
          <ac:chgData name="ZINCK Yves [CEGEE]" userId="58ab786b-eff3-4fb5-b8c5-161f6b44608b" providerId="ADAL" clId="{FF225A59-981E-44D5-8284-BF0FA0B0B520}" dt="2024-01-04T15:32:34.036" v="6385" actId="478"/>
          <ac:picMkLst>
            <pc:docMk/>
            <pc:sldMk cId="2838700708" sldId="2147378202"/>
            <ac:picMk id="12" creationId="{EAE05577-EAAD-43A8-C373-299F28C84F79}"/>
          </ac:picMkLst>
        </pc:picChg>
        <pc:picChg chg="del">
          <ac:chgData name="ZINCK Yves [CEGEE]" userId="58ab786b-eff3-4fb5-b8c5-161f6b44608b" providerId="ADAL" clId="{FF225A59-981E-44D5-8284-BF0FA0B0B520}" dt="2024-01-04T15:32:34.036" v="6385" actId="478"/>
          <ac:picMkLst>
            <pc:docMk/>
            <pc:sldMk cId="2838700708" sldId="2147378202"/>
            <ac:picMk id="13" creationId="{4D40CB65-4153-A4B1-F915-ABACC98AF3D6}"/>
          </ac:picMkLst>
        </pc:picChg>
        <pc:picChg chg="del">
          <ac:chgData name="ZINCK Yves [CEGEE]" userId="58ab786b-eff3-4fb5-b8c5-161f6b44608b" providerId="ADAL" clId="{FF225A59-981E-44D5-8284-BF0FA0B0B520}" dt="2024-01-04T15:32:34.036" v="6385" actId="478"/>
          <ac:picMkLst>
            <pc:docMk/>
            <pc:sldMk cId="2838700708" sldId="2147378202"/>
            <ac:picMk id="16" creationId="{8ED73581-9D85-AAF8-E0FF-1E0E88B9C64D}"/>
          </ac:picMkLst>
        </pc:picChg>
        <pc:picChg chg="del">
          <ac:chgData name="ZINCK Yves [CEGEE]" userId="58ab786b-eff3-4fb5-b8c5-161f6b44608b" providerId="ADAL" clId="{FF225A59-981E-44D5-8284-BF0FA0B0B520}" dt="2024-01-04T15:32:34.036" v="6385" actId="478"/>
          <ac:picMkLst>
            <pc:docMk/>
            <pc:sldMk cId="2838700708" sldId="2147378202"/>
            <ac:picMk id="17" creationId="{2C24CA7F-F729-D438-5DF3-10F25B179C43}"/>
          </ac:picMkLst>
        </pc:picChg>
        <pc:picChg chg="del">
          <ac:chgData name="ZINCK Yves [CEGEE]" userId="58ab786b-eff3-4fb5-b8c5-161f6b44608b" providerId="ADAL" clId="{FF225A59-981E-44D5-8284-BF0FA0B0B520}" dt="2024-01-04T15:32:34.036" v="6385" actId="478"/>
          <ac:picMkLst>
            <pc:docMk/>
            <pc:sldMk cId="2838700708" sldId="2147378202"/>
            <ac:picMk id="18" creationId="{248366B6-93A8-3466-9693-9296A1C6F618}"/>
          </ac:picMkLst>
        </pc:picChg>
        <pc:picChg chg="add mod">
          <ac:chgData name="ZINCK Yves [CEGEE]" userId="58ab786b-eff3-4fb5-b8c5-161f6b44608b" providerId="ADAL" clId="{FF225A59-981E-44D5-8284-BF0FA0B0B520}" dt="2024-01-04T15:39:19.019" v="6411" actId="1076"/>
          <ac:picMkLst>
            <pc:docMk/>
            <pc:sldMk cId="2838700708" sldId="2147378202"/>
            <ac:picMk id="19" creationId="{561DC00E-B30C-BB4C-0289-7699F1F207EB}"/>
          </ac:picMkLst>
        </pc:picChg>
      </pc:sldChg>
      <pc:sldChg chg="new del">
        <pc:chgData name="ZINCK Yves [CEGEE]" userId="58ab786b-eff3-4fb5-b8c5-161f6b44608b" providerId="ADAL" clId="{FF225A59-981E-44D5-8284-BF0FA0B0B520}" dt="2024-01-04T14:18:39.611" v="3764" actId="680"/>
        <pc:sldMkLst>
          <pc:docMk/>
          <pc:sldMk cId="2838805739" sldId="2147378202"/>
        </pc:sldMkLst>
      </pc:sldChg>
      <pc:sldChg chg="new del">
        <pc:chgData name="ZINCK Yves [CEGEE]" userId="58ab786b-eff3-4fb5-b8c5-161f6b44608b" providerId="ADAL" clId="{FF225A59-981E-44D5-8284-BF0FA0B0B520}" dt="2024-01-04T14:24:37.838" v="3776" actId="680"/>
        <pc:sldMkLst>
          <pc:docMk/>
          <pc:sldMk cId="3048138035" sldId="2147378202"/>
        </pc:sldMkLst>
      </pc:sldChg>
      <pc:sldChg chg="addSp delSp modSp add mod ord">
        <pc:chgData name="ZINCK Yves [CEGEE]" userId="58ab786b-eff3-4fb5-b8c5-161f6b44608b" providerId="ADAL" clId="{FF225A59-981E-44D5-8284-BF0FA0B0B520}" dt="2024-01-05T10:32:58.203" v="7110" actId="20577"/>
        <pc:sldMkLst>
          <pc:docMk/>
          <pc:sldMk cId="134346356" sldId="2147378203"/>
        </pc:sldMkLst>
        <pc:spChg chg="add mod">
          <ac:chgData name="ZINCK Yves [CEGEE]" userId="58ab786b-eff3-4fb5-b8c5-161f6b44608b" providerId="ADAL" clId="{FF225A59-981E-44D5-8284-BF0FA0B0B520}" dt="2024-01-05T10:32:22.425" v="7081" actId="478"/>
          <ac:spMkLst>
            <pc:docMk/>
            <pc:sldMk cId="134346356" sldId="2147378203"/>
            <ac:spMk id="3" creationId="{828636DF-B1AD-E02E-011C-BA299D41D040}"/>
          </ac:spMkLst>
        </pc:spChg>
        <pc:spChg chg="mod">
          <ac:chgData name="ZINCK Yves [CEGEE]" userId="58ab786b-eff3-4fb5-b8c5-161f6b44608b" providerId="ADAL" clId="{FF225A59-981E-44D5-8284-BF0FA0B0B520}" dt="2024-01-05T10:32:58.203" v="7110" actId="20577"/>
          <ac:spMkLst>
            <pc:docMk/>
            <pc:sldMk cId="134346356" sldId="2147378203"/>
            <ac:spMk id="14" creationId="{196F31FE-E571-BB50-E551-F93F61B9C463}"/>
          </ac:spMkLst>
        </pc:spChg>
        <pc:spChg chg="mod">
          <ac:chgData name="ZINCK Yves [CEGEE]" userId="58ab786b-eff3-4fb5-b8c5-161f6b44608b" providerId="ADAL" clId="{FF225A59-981E-44D5-8284-BF0FA0B0B520}" dt="2024-01-05T10:32:40.868" v="7083" actId="207"/>
          <ac:spMkLst>
            <pc:docMk/>
            <pc:sldMk cId="134346356" sldId="2147378203"/>
            <ac:spMk id="10243" creationId="{901307E7-31FF-77AC-20AD-A8F2C6436D0B}"/>
          </ac:spMkLst>
        </pc:spChg>
        <pc:picChg chg="add mod">
          <ac:chgData name="ZINCK Yves [CEGEE]" userId="58ab786b-eff3-4fb5-b8c5-161f6b44608b" providerId="ADAL" clId="{FF225A59-981E-44D5-8284-BF0FA0B0B520}" dt="2024-01-05T10:32:25.307" v="7082"/>
          <ac:picMkLst>
            <pc:docMk/>
            <pc:sldMk cId="134346356" sldId="2147378203"/>
            <ac:picMk id="4" creationId="{1CB21BDD-D7CE-5C6D-F829-47B35515EEFC}"/>
          </ac:picMkLst>
        </pc:picChg>
        <pc:picChg chg="del">
          <ac:chgData name="ZINCK Yves [CEGEE]" userId="58ab786b-eff3-4fb5-b8c5-161f6b44608b" providerId="ADAL" clId="{FF225A59-981E-44D5-8284-BF0FA0B0B520}" dt="2024-01-05T10:32:22.425" v="7081" actId="478"/>
          <ac:picMkLst>
            <pc:docMk/>
            <pc:sldMk cId="134346356" sldId="2147378203"/>
            <ac:picMk id="5" creationId="{E54D9B55-B4E9-C8A0-C853-422294D1D2C3}"/>
          </ac:picMkLst>
        </pc:picChg>
      </pc:sldChg>
      <pc:sldMasterChg chg="addSldLayout delSldLayout">
        <pc:chgData name="ZINCK Yves [CEGEE]" userId="58ab786b-eff3-4fb5-b8c5-161f6b44608b" providerId="ADAL" clId="{FF225A59-981E-44D5-8284-BF0FA0B0B520}" dt="2024-01-04T13:11:47.810" v="2989" actId="2696"/>
        <pc:sldMasterMkLst>
          <pc:docMk/>
          <pc:sldMasterMk cId="3026072916" sldId="2147483660"/>
        </pc:sldMasterMkLst>
        <pc:sldLayoutChg chg="del">
          <pc:chgData name="ZINCK Yves [CEGEE]" userId="58ab786b-eff3-4fb5-b8c5-161f6b44608b" providerId="ADAL" clId="{FF225A59-981E-44D5-8284-BF0FA0B0B520}" dt="2024-01-04T13:11:17.660" v="2982" actId="2696"/>
          <pc:sldLayoutMkLst>
            <pc:docMk/>
            <pc:sldMasterMk cId="3026072916" sldId="2147483660"/>
            <pc:sldLayoutMk cId="1780866827" sldId="2147483661"/>
          </pc:sldLayoutMkLst>
        </pc:sldLayoutChg>
        <pc:sldLayoutChg chg="del">
          <pc:chgData name="ZINCK Yves [CEGEE]" userId="58ab786b-eff3-4fb5-b8c5-161f6b44608b" providerId="ADAL" clId="{FF225A59-981E-44D5-8284-BF0FA0B0B520}" dt="2024-01-04T13:11:20.725" v="2983" actId="2696"/>
          <pc:sldLayoutMkLst>
            <pc:docMk/>
            <pc:sldMasterMk cId="3026072916" sldId="2147483660"/>
            <pc:sldLayoutMk cId="3278499641" sldId="2147483664"/>
          </pc:sldLayoutMkLst>
        </pc:sldLayoutChg>
        <pc:sldLayoutChg chg="add del">
          <pc:chgData name="ZINCK Yves [CEGEE]" userId="58ab786b-eff3-4fb5-b8c5-161f6b44608b" providerId="ADAL" clId="{FF225A59-981E-44D5-8284-BF0FA0B0B520}" dt="2024-01-04T13:11:28.876" v="2987" actId="2696"/>
          <pc:sldLayoutMkLst>
            <pc:docMk/>
            <pc:sldMasterMk cId="3026072916" sldId="2147483660"/>
            <pc:sldLayoutMk cId="1047886333" sldId="2147483665"/>
          </pc:sldLayoutMkLst>
        </pc:sldLayoutChg>
        <pc:sldLayoutChg chg="add del">
          <pc:chgData name="ZINCK Yves [CEGEE]" userId="58ab786b-eff3-4fb5-b8c5-161f6b44608b" providerId="ADAL" clId="{FF225A59-981E-44D5-8284-BF0FA0B0B520}" dt="2024-01-04T13:11:46.311" v="2988" actId="2696"/>
          <pc:sldLayoutMkLst>
            <pc:docMk/>
            <pc:sldMasterMk cId="3026072916" sldId="2147483660"/>
            <pc:sldLayoutMk cId="1183914828" sldId="2147483667"/>
          </pc:sldLayoutMkLst>
        </pc:sldLayoutChg>
        <pc:sldLayoutChg chg="del">
          <pc:chgData name="ZINCK Yves [CEGEE]" userId="58ab786b-eff3-4fb5-b8c5-161f6b44608b" providerId="ADAL" clId="{FF225A59-981E-44D5-8284-BF0FA0B0B520}" dt="2024-01-04T13:11:47.810" v="2989" actId="2696"/>
          <pc:sldLayoutMkLst>
            <pc:docMk/>
            <pc:sldMasterMk cId="3026072916" sldId="2147483660"/>
            <pc:sldLayoutMk cId="1857008630" sldId="214748366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7E4BC-B78C-4FFA-88C4-7827053AFBF1}" type="datetimeFigureOut">
              <a:rPr lang="fr-FR" smtClean="0"/>
              <a:t>29/01/2024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5E0FE-AF19-45DA-9452-B0888A1E6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496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8BED1-DAE4-47F5-BDAB-B8E8507EADC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561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8BED1-DAE4-47F5-BDAB-B8E8507EADC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677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8BED1-DAE4-47F5-BDAB-B8E8507EADC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91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8BED1-DAE4-47F5-BDAB-B8E8507EADC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8423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8BED1-DAE4-47F5-BDAB-B8E8507EADC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729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8BED1-DAE4-47F5-BDAB-B8E8507EADC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49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33B9AAA0-89ED-2A9B-0FAC-579AD9874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63316" y="1"/>
            <a:ext cx="1760871" cy="683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31">
            <a:extLst>
              <a:ext uri="{FF2B5EF4-FFF2-40B4-BE49-F238E27FC236}">
                <a16:creationId xmlns:a16="http://schemas.microsoft.com/office/drawing/2014/main" id="{A2701958-9D66-917D-7DA7-3876E1765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5632450"/>
            <a:ext cx="2654300" cy="661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000" tIns="108000" rIns="108000" bIns="108000" anchor="b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FFFFFF"/>
              </a:buClr>
              <a:buSzPct val="100000"/>
              <a:buFont typeface="Cabin Condensed"/>
              <a:buNone/>
            </a:pPr>
            <a:r>
              <a:rPr lang="fr-FR" altLang="fr-FR" sz="3200">
                <a:solidFill>
                  <a:schemeClr val="accent1"/>
                </a:solidFill>
                <a:latin typeface="Montserrat ExtraBold" panose="00000900000000000000" pitchFamily="2" charset="0"/>
                <a:cs typeface="Montserrat ExtraBold" panose="00000900000000000000" pitchFamily="2" charset="0"/>
                <a:sym typeface="Cabin Condensed"/>
              </a:rPr>
              <a:t>SOMMAIRE</a:t>
            </a:r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642691" y="268890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642691" y="1202897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4642691" y="2136904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4642691" y="3070910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4642691" y="4004917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4642691" y="4938922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BB0E8B83-1E3D-815D-09AF-4D3177881B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42328" y="5867933"/>
            <a:ext cx="7309960" cy="7211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F619DC6-741E-31F8-58E2-44D0B7C3A7FE}"/>
              </a:ext>
            </a:extLst>
          </p:cNvPr>
          <p:cNvSpPr/>
          <p:nvPr userDrawn="1"/>
        </p:nvSpPr>
        <p:spPr>
          <a:xfrm>
            <a:off x="1302818" y="153749"/>
            <a:ext cx="0" cy="5462124"/>
          </a:xfrm>
          <a:custGeom>
            <a:avLst/>
            <a:gdLst>
              <a:gd name="connsiteX0" fmla="*/ 0 w 0"/>
              <a:gd name="connsiteY0" fmla="*/ 0 h 5462124"/>
              <a:gd name="connsiteX1" fmla="*/ 0 w 0"/>
              <a:gd name="connsiteY1" fmla="*/ 5462124 h 54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5462124">
                <a:moveTo>
                  <a:pt x="0" y="0"/>
                </a:moveTo>
                <a:lnTo>
                  <a:pt x="0" y="5462124"/>
                </a:ln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55EBEB14-267E-FAE1-2982-D0C3411A62A5}"/>
              </a:ext>
            </a:extLst>
          </p:cNvPr>
          <p:cNvSpPr/>
          <p:nvPr userDrawn="1"/>
        </p:nvSpPr>
        <p:spPr>
          <a:xfrm>
            <a:off x="591772" y="6311015"/>
            <a:ext cx="532836" cy="602250"/>
          </a:xfrm>
          <a:custGeom>
            <a:avLst/>
            <a:gdLst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  <a:gd name="connsiteX0" fmla="*/ 0 w 462455"/>
              <a:gd name="connsiteY0" fmla="*/ 546538 h 546538"/>
              <a:gd name="connsiteX1" fmla="*/ 462455 w 462455"/>
              <a:gd name="connsiteY1" fmla="*/ 0 h 546538"/>
              <a:gd name="connsiteX2" fmla="*/ 462455 w 462455"/>
              <a:gd name="connsiteY2" fmla="*/ 0 h 54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2455" h="546538">
                <a:moveTo>
                  <a:pt x="0" y="546538"/>
                </a:moveTo>
                <a:cubicBezTo>
                  <a:pt x="201176" y="421742"/>
                  <a:pt x="307555" y="302275"/>
                  <a:pt x="462455" y="0"/>
                </a:cubicBezTo>
                <a:lnTo>
                  <a:pt x="462455" y="0"/>
                </a:ln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6299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DA8A33CE-35FE-1DFA-DBF7-F97C6E0C36BB}"/>
              </a:ext>
            </a:extLst>
          </p:cNvPr>
          <p:cNvCxnSpPr>
            <a:cxnSpLocks/>
          </p:cNvCxnSpPr>
          <p:nvPr/>
        </p:nvCxnSpPr>
        <p:spPr>
          <a:xfrm>
            <a:off x="633413" y="2257425"/>
            <a:ext cx="4794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3">
            <a:extLst>
              <a:ext uri="{FF2B5EF4-FFF2-40B4-BE49-F238E27FC236}">
                <a16:creationId xmlns:a16="http://schemas.microsoft.com/office/drawing/2014/main" id="{7824AAC0-3FC3-C8A2-73A0-C1E800ADE66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09400" y="6481763"/>
            <a:ext cx="242888" cy="1635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2DAB3A8F-92A4-435A-80E7-3433F8B9A733}" type="slidenum">
              <a:rPr lang="fr-FR" sz="1067">
                <a:solidFill>
                  <a:schemeClr val="tx2"/>
                </a:solidFill>
              </a:rPr>
              <a:pPr algn="r">
                <a:defRPr/>
              </a:pPr>
              <a:t>‹N°›</a:t>
            </a:fld>
            <a:endParaRPr lang="fr-FR" sz="1067">
              <a:solidFill>
                <a:schemeClr val="tx2"/>
              </a:solidFill>
            </a:endParaRP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3"/>
          </p:nvPr>
        </p:nvSpPr>
        <p:spPr>
          <a:xfrm>
            <a:off x="623392" y="2564905"/>
            <a:ext cx="4964608" cy="203543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11179342" cy="492443"/>
          </a:xfrm>
        </p:spPr>
        <p:txBody>
          <a:bodyPr wrap="none" lIns="0" tIns="0" rIns="0" bIns="0" anchor="t" anchorCtr="0">
            <a:spAutoFit/>
          </a:bodyPr>
          <a:lstStyle>
            <a:lvl1pPr marL="0" indent="0" algn="l">
              <a:buNone/>
              <a:defRPr lang="fr-FR" sz="3200" b="1" i="0" u="none" strike="noStrike" cap="none" baseline="0" dirty="0">
                <a:solidFill>
                  <a:srgbClr val="FFC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pour une image  2"/>
          <p:cNvSpPr>
            <a:spLocks noGrp="1"/>
          </p:cNvSpPr>
          <p:nvPr>
            <p:ph type="pic" sz="quarter" idx="15"/>
          </p:nvPr>
        </p:nvSpPr>
        <p:spPr>
          <a:xfrm>
            <a:off x="6004560" y="-31158"/>
            <a:ext cx="6187440" cy="688915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fr-FR" noProof="0">
                <a:sym typeface="Arial"/>
              </a:rPr>
              <a:t>Cliquez sur l'icône pour ajouter une image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DE49416-27D4-7A64-F802-AB2F4B45D572}"/>
              </a:ext>
            </a:extLst>
          </p:cNvPr>
          <p:cNvGrpSpPr/>
          <p:nvPr userDrawn="1"/>
        </p:nvGrpSpPr>
        <p:grpSpPr>
          <a:xfrm>
            <a:off x="392483" y="5961799"/>
            <a:ext cx="896201" cy="896201"/>
            <a:chOff x="325925" y="6019292"/>
            <a:chExt cx="896201" cy="896201"/>
          </a:xfrm>
        </p:grpSpPr>
        <p:pic>
          <p:nvPicPr>
            <p:cNvPr id="12" name="Image 11" descr="Une image contenant logo, symbole, Graphique, Police&#10;&#10;Description générée automatiquement">
              <a:extLst>
                <a:ext uri="{FF2B5EF4-FFF2-40B4-BE49-F238E27FC236}">
                  <a16:creationId xmlns:a16="http://schemas.microsoft.com/office/drawing/2014/main" id="{6F660596-8AD4-C3CA-52CB-DF6783A3D2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925" y="6019292"/>
              <a:ext cx="896201" cy="896201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E967F7B-8C86-DB92-A8E8-4E0EBE7F994A}"/>
                </a:ext>
              </a:extLst>
            </p:cNvPr>
            <p:cNvSpPr txBox="1"/>
            <p:nvPr userDrawn="1"/>
          </p:nvSpPr>
          <p:spPr>
            <a:xfrm>
              <a:off x="550547" y="6309321"/>
              <a:ext cx="357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Q1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3061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F55CF6F-C31D-B94B-97C6-E3903AC69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CE2DED6E-5235-E5D8-F329-EC3B4D99DC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21E83C-273C-A38E-DA5C-876685A2335B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4D99AB8F-BD9F-D035-957E-F9CAF4D0B63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  <a:endParaRPr lang="fr-FR" sz="1200" kern="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8B9A69A9-0732-D25B-8547-432C64776F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376" y="1632001"/>
            <a:ext cx="5442427" cy="4410000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5" name="Espace réservé du contenu 5">
            <a:extLst>
              <a:ext uri="{FF2B5EF4-FFF2-40B4-BE49-F238E27FC236}">
                <a16:creationId xmlns:a16="http://schemas.microsoft.com/office/drawing/2014/main" id="{087C0435-6114-304E-7024-41B5813D53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70197" y="1632001"/>
            <a:ext cx="5442427" cy="4410000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EDA421-B7B2-3F05-F439-252AF9464F26}"/>
              </a:ext>
            </a:extLst>
          </p:cNvPr>
          <p:cNvGrpSpPr/>
          <p:nvPr userDrawn="1"/>
        </p:nvGrpSpPr>
        <p:grpSpPr>
          <a:xfrm>
            <a:off x="392483" y="5961799"/>
            <a:ext cx="896201" cy="896201"/>
            <a:chOff x="325925" y="6019292"/>
            <a:chExt cx="896201" cy="896201"/>
          </a:xfrm>
        </p:grpSpPr>
        <p:pic>
          <p:nvPicPr>
            <p:cNvPr id="5" name="Image 4" descr="Une image contenant logo, symbole, Graphique, Police&#10;&#10;Description générée automatiquement">
              <a:extLst>
                <a:ext uri="{FF2B5EF4-FFF2-40B4-BE49-F238E27FC236}">
                  <a16:creationId xmlns:a16="http://schemas.microsoft.com/office/drawing/2014/main" id="{EC90A980-20F5-A50E-B413-5E31C95B59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925" y="6019292"/>
              <a:ext cx="896201" cy="896201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14CEE89-80BA-C728-087E-2B94230607E3}"/>
                </a:ext>
              </a:extLst>
            </p:cNvPr>
            <p:cNvSpPr txBox="1"/>
            <p:nvPr userDrawn="1"/>
          </p:nvSpPr>
          <p:spPr>
            <a:xfrm>
              <a:off x="550547" y="6309321"/>
              <a:ext cx="357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Q1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788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FF7ABD1-071F-D7AC-91B9-57003EBF0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52">
            <a:extLst>
              <a:ext uri="{FF2B5EF4-FFF2-40B4-BE49-F238E27FC236}">
                <a16:creationId xmlns:a16="http://schemas.microsoft.com/office/drawing/2014/main" id="{D43F2609-276F-52D2-2F84-938DC2F9FF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AE6190-68A3-1158-411F-9EF9393B54FF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11480C2E-A67A-FD79-D82A-77036709B12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  <a:latin typeface="Arial Black" panose="020B0A04020102020204" pitchFamily="34" charset="0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89770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habits, chaussures, femme, personne&#10;&#10;Description générée automatiquement">
            <a:extLst>
              <a:ext uri="{FF2B5EF4-FFF2-40B4-BE49-F238E27FC236}">
                <a16:creationId xmlns:a16="http://schemas.microsoft.com/office/drawing/2014/main" id="{A71E4FD1-10BE-D62F-A8D7-9FE17C50C7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7"/>
          <a:stretch/>
        </p:blipFill>
        <p:spPr>
          <a:xfrm>
            <a:off x="0" y="0"/>
            <a:ext cx="12209972" cy="6858000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36033396-C22C-0BE5-2DB2-0BBEDF0210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 flipH="1">
            <a:off x="0" y="401444"/>
            <a:ext cx="12192000" cy="6858000"/>
          </a:xfrm>
          <a:prstGeom prst="rect">
            <a:avLst/>
          </a:prstGeom>
        </p:spPr>
      </p:pic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4A41811A-853C-8EB7-8F4F-B2736BC70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1333" y="5952228"/>
            <a:ext cx="2123907" cy="69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33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53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64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78871" y="1632000"/>
            <a:ext cx="11234259" cy="4677321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64C3AB-F00D-4D6E-3983-61120D787394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381DB54-46C1-A3FD-A795-A430FD45916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sym typeface="Arial" panose="020B0604020202020204" pitchFamily="34" charset="0"/>
              </a:rPr>
              <a:t>Modifiez le style du titre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9E358C1-12D7-BE3A-9B38-E2AB55007582}"/>
              </a:ext>
            </a:extLst>
          </p:cNvPr>
          <p:cNvGrpSpPr/>
          <p:nvPr userDrawn="1"/>
        </p:nvGrpSpPr>
        <p:grpSpPr>
          <a:xfrm>
            <a:off x="392483" y="5961799"/>
            <a:ext cx="896201" cy="896201"/>
            <a:chOff x="325925" y="6019292"/>
            <a:chExt cx="896201" cy="896201"/>
          </a:xfrm>
        </p:grpSpPr>
        <p:pic>
          <p:nvPicPr>
            <p:cNvPr id="13" name="Image 12" descr="Une image contenant logo, symbole, Graphique, Police&#10;&#10;Description générée automatiquement">
              <a:extLst>
                <a:ext uri="{FF2B5EF4-FFF2-40B4-BE49-F238E27FC236}">
                  <a16:creationId xmlns:a16="http://schemas.microsoft.com/office/drawing/2014/main" id="{3039F1AE-7AED-A749-02CB-67FB634C22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925" y="6019292"/>
              <a:ext cx="896201" cy="896201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5A40698-B67C-39E7-2663-CDFA5079019A}"/>
                </a:ext>
              </a:extLst>
            </p:cNvPr>
            <p:cNvSpPr txBox="1"/>
            <p:nvPr userDrawn="1"/>
          </p:nvSpPr>
          <p:spPr>
            <a:xfrm>
              <a:off x="550547" y="6309321"/>
              <a:ext cx="357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Q1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94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376" y="469508"/>
            <a:ext cx="11233248" cy="384043"/>
          </a:xfrm>
        </p:spPr>
        <p:txBody>
          <a:bodyPr/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78871" y="1632000"/>
            <a:ext cx="11234259" cy="4677321"/>
          </a:xfrm>
          <a:noFill/>
        </p:spPr>
        <p:txBody>
          <a:bodyPr lIns="0" tIns="0" rIns="0" bIns="0">
            <a:normAutofit/>
          </a:bodyPr>
          <a:lstStyle>
            <a:lvl1pPr marL="354013" indent="-354013">
              <a:lnSpc>
                <a:spcPct val="150000"/>
              </a:lnSpc>
              <a:buSzPct val="1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500">
                <a:solidFill>
                  <a:schemeClr val="tx1"/>
                </a:solidFill>
                <a:latin typeface="+mn-lt"/>
              </a:defRPr>
            </a:lvl1pPr>
            <a:lvl2pPr marL="720725" indent="-271463">
              <a:lnSpc>
                <a:spcPct val="150000"/>
              </a:lnSpc>
              <a:buSzPct val="17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+mn-lt"/>
              </a:defRPr>
            </a:lvl2pPr>
            <a:lvl3pPr marL="1076325" indent="-263525">
              <a:lnSpc>
                <a:spcPct val="150000"/>
              </a:lnSpc>
              <a:buClr>
                <a:srgbClr val="7030A0"/>
              </a:buClr>
              <a:buSzPct val="160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+mn-lt"/>
              </a:defRPr>
            </a:lvl3pPr>
            <a:lvl4pPr marL="1552575" indent="-261938">
              <a:lnSpc>
                <a:spcPct val="150000"/>
              </a:lnSpc>
              <a:buSzPct val="150000"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1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479376" y="1024860"/>
            <a:ext cx="11233248" cy="384043"/>
          </a:xfrm>
        </p:spPr>
        <p:txBody>
          <a:bodyPr lIns="0" tIns="0" rIns="0" bIns="0"/>
          <a:lstStyle>
            <a:lvl1pPr marL="0" indent="0" algn="l">
              <a:buNone/>
              <a:defRPr sz="1800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2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64C3AB-F00D-4D6E-3983-61120D787394}"/>
              </a:ext>
            </a:extLst>
          </p:cNvPr>
          <p:cNvSpPr/>
          <p:nvPr userDrawn="1"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381DB54-46C1-A3FD-A795-A430FD45916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4410" y="60752"/>
            <a:ext cx="4698508" cy="2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accent1"/>
                </a:solidFill>
                <a:latin typeface="Montserrat Black" panose="00000A00000000000000" pitchFamily="2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sym typeface="Arial" panose="020B0604020202020204" pitchFamily="34" charset="0"/>
              </a:rPr>
              <a:t>Modifiez le style du titre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9E358C1-12D7-BE3A-9B38-E2AB55007582}"/>
              </a:ext>
            </a:extLst>
          </p:cNvPr>
          <p:cNvGrpSpPr/>
          <p:nvPr userDrawn="1"/>
        </p:nvGrpSpPr>
        <p:grpSpPr>
          <a:xfrm>
            <a:off x="392483" y="5961799"/>
            <a:ext cx="896201" cy="896201"/>
            <a:chOff x="325925" y="6019292"/>
            <a:chExt cx="896201" cy="896201"/>
          </a:xfrm>
        </p:grpSpPr>
        <p:pic>
          <p:nvPicPr>
            <p:cNvPr id="13" name="Image 12" descr="Une image contenant logo, symbole, Graphique, Police&#10;&#10;Description générée automatiquement">
              <a:extLst>
                <a:ext uri="{FF2B5EF4-FFF2-40B4-BE49-F238E27FC236}">
                  <a16:creationId xmlns:a16="http://schemas.microsoft.com/office/drawing/2014/main" id="{3039F1AE-7AED-A749-02CB-67FB634C22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925" y="6019292"/>
              <a:ext cx="896201" cy="896201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5A40698-B67C-39E7-2663-CDFA5079019A}"/>
                </a:ext>
              </a:extLst>
            </p:cNvPr>
            <p:cNvSpPr txBox="1"/>
            <p:nvPr userDrawn="1"/>
          </p:nvSpPr>
          <p:spPr>
            <a:xfrm>
              <a:off x="550547" y="6309321"/>
              <a:ext cx="357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Q1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747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9">
            <a:extLst>
              <a:ext uri="{FF2B5EF4-FFF2-40B4-BE49-F238E27FC236}">
                <a16:creationId xmlns:a16="http://schemas.microsoft.com/office/drawing/2014/main" id="{8287058A-D11B-B71D-BF86-8B7976DD5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260350"/>
            <a:ext cx="113268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5890231-A7C6-AC5D-C397-6046C2DE0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138" y="1508125"/>
            <a:ext cx="11326812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>
            <a:extLst>
              <a:ext uri="{FF2B5EF4-FFF2-40B4-BE49-F238E27FC236}">
                <a16:creationId xmlns:a16="http://schemas.microsoft.com/office/drawing/2014/main" id="{E1B05DF7-1684-A671-413C-0A3D8E37029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98300" y="6613525"/>
            <a:ext cx="247650" cy="1539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64DBCF5-C58F-41CC-9D6A-D1610A7F74A3}" type="slidenum">
              <a:rPr lang="fr-FR" sz="1000">
                <a:solidFill>
                  <a:schemeClr val="accent1"/>
                </a:solidFill>
                <a:latin typeface="Montserrat SemiBold" pitchFamily="2" charset="77"/>
              </a:rPr>
              <a:pPr algn="r">
                <a:defRPr/>
              </a:pPr>
              <a:t>‹N°›</a:t>
            </a:fld>
            <a:endParaRPr lang="fr-FR" sz="1200">
              <a:solidFill>
                <a:schemeClr val="accent1"/>
              </a:solidFill>
              <a:latin typeface="Montserrat SemiBold" pitchFamily="2" charset="77"/>
            </a:endParaRPr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FE3267F1-07F7-42DB-329D-3DE1029F584B}"/>
              </a:ext>
            </a:extLst>
          </p:cNvPr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729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66" r:id="rId4"/>
    <p:sldLayoutId id="2147483669" r:id="rId5"/>
    <p:sldLayoutId id="2147483674" r:id="rId6"/>
    <p:sldLayoutId id="2147483675" r:id="rId7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50" charset="0"/>
          <a:ea typeface="Montserrat ExtraBold" panose="00000900000000000000" pitchFamily="50" charset="0"/>
          <a:cs typeface="Roboto" panose="02000000000000000000" pitchFamily="2" charset="0"/>
          <a:sym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4013" indent="-354013" algn="l" rtl="0" eaLnBrk="1" fontAlgn="base" hangingPunct="1">
        <a:spcBef>
          <a:spcPct val="0"/>
        </a:spcBef>
        <a:spcAft>
          <a:spcPct val="0"/>
        </a:spcAft>
        <a:buClr>
          <a:srgbClr val="D7C378"/>
        </a:buClr>
        <a:buFont typeface="Cambria Math" panose="02040503050406030204" pitchFamily="18" charset="0"/>
        <a:buChar char="ʘ"/>
        <a:defRPr sz="26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1pPr>
      <a:lvl2pPr marL="720725" lvl="1" indent="-271463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Font typeface="Symbol" panose="05050102010706020507" pitchFamily="18" charset="2"/>
        <a:buChar char="·"/>
        <a:defRPr sz="24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marL="1076325" lvl="2" indent="-263525" algn="l" rtl="0" eaLnBrk="1" fontAlgn="base" hangingPunct="1">
        <a:spcBef>
          <a:spcPct val="0"/>
        </a:spcBef>
        <a:spcAft>
          <a:spcPct val="0"/>
        </a:spcAft>
        <a:buClr>
          <a:srgbClr val="FF0000"/>
        </a:buClr>
        <a:buFont typeface="Courier New" panose="02070309020205020404" pitchFamily="49" charset="0"/>
        <a:buChar char="o"/>
        <a:defRPr sz="21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marL="1552575" lvl="3" indent="-261938" algn="l" rtl="0" eaLnBrk="1" fontAlgn="base" hangingPunct="1">
        <a:spcBef>
          <a:spcPct val="0"/>
        </a:spcBef>
        <a:spcAft>
          <a:spcPct val="0"/>
        </a:spcAft>
        <a:buClr>
          <a:srgbClr val="41B8EB"/>
        </a:buClr>
        <a:buFont typeface="Arial" panose="020B0604020202020204" pitchFamily="34" charset="0"/>
        <a:buChar char="•"/>
        <a:defRPr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9">
            <a:extLst>
              <a:ext uri="{FF2B5EF4-FFF2-40B4-BE49-F238E27FC236}">
                <a16:creationId xmlns:a16="http://schemas.microsoft.com/office/drawing/2014/main" id="{8287058A-D11B-B71D-BF86-8B7976DD5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260350"/>
            <a:ext cx="113268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5890231-A7C6-AC5D-C397-6046C2DE0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138" y="1508125"/>
            <a:ext cx="11326812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>
            <a:extLst>
              <a:ext uri="{FF2B5EF4-FFF2-40B4-BE49-F238E27FC236}">
                <a16:creationId xmlns:a16="http://schemas.microsoft.com/office/drawing/2014/main" id="{E1B05DF7-1684-A671-413C-0A3D8E37029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98300" y="6613525"/>
            <a:ext cx="247650" cy="1539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4DBCF5-C58F-41CC-9D6A-D1610A7F74A3}" type="slidenum"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itchFamily="2" charset="77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Montserrat SemiBold" pitchFamily="2" charset="77"/>
              <a:ea typeface="+mn-ea"/>
              <a:cs typeface="+mn-cs"/>
            </a:endParaRPr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FE3267F1-07F7-42DB-329D-3DE1029F584B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8782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50" charset="0"/>
          <a:ea typeface="Montserrat ExtraBold" panose="00000900000000000000" pitchFamily="50" charset="0"/>
          <a:cs typeface="Roboto" panose="02000000000000000000" pitchFamily="2" charset="0"/>
          <a:sym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4013" indent="-354013" algn="l" rtl="0" eaLnBrk="1" fontAlgn="base" hangingPunct="1">
        <a:spcBef>
          <a:spcPct val="0"/>
        </a:spcBef>
        <a:spcAft>
          <a:spcPct val="0"/>
        </a:spcAft>
        <a:buClr>
          <a:srgbClr val="D7C378"/>
        </a:buClr>
        <a:buFont typeface="Cambria Math" panose="02040503050406030204" pitchFamily="18" charset="0"/>
        <a:buChar char="ʘ"/>
        <a:defRPr sz="26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1pPr>
      <a:lvl2pPr marL="720725" lvl="1" indent="-271463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Font typeface="Symbol" panose="05050102010706020507" pitchFamily="18" charset="2"/>
        <a:buChar char="·"/>
        <a:defRPr sz="24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marL="1076325" lvl="2" indent="-263525" algn="l" rtl="0" eaLnBrk="1" fontAlgn="base" hangingPunct="1">
        <a:spcBef>
          <a:spcPct val="0"/>
        </a:spcBef>
        <a:spcAft>
          <a:spcPct val="0"/>
        </a:spcAft>
        <a:buClr>
          <a:srgbClr val="FF0000"/>
        </a:buClr>
        <a:buFont typeface="Courier New" panose="02070309020205020404" pitchFamily="49" charset="0"/>
        <a:buChar char="o"/>
        <a:defRPr sz="21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marL="1552575" lvl="3" indent="-261938" algn="l" rtl="0" eaLnBrk="1" fontAlgn="base" hangingPunct="1">
        <a:spcBef>
          <a:spcPct val="0"/>
        </a:spcBef>
        <a:spcAft>
          <a:spcPct val="0"/>
        </a:spcAft>
        <a:buClr>
          <a:srgbClr val="41B8EB"/>
        </a:buClr>
        <a:buFont typeface="Arial" panose="020B0604020202020204" pitchFamily="34" charset="0"/>
        <a:buChar char="•"/>
        <a:defRPr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9">
            <a:extLst>
              <a:ext uri="{FF2B5EF4-FFF2-40B4-BE49-F238E27FC236}">
                <a16:creationId xmlns:a16="http://schemas.microsoft.com/office/drawing/2014/main" id="{8287058A-D11B-B71D-BF86-8B7976DD5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260350"/>
            <a:ext cx="113268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5890231-A7C6-AC5D-C397-6046C2DE0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138" y="1508125"/>
            <a:ext cx="11326812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>
            <a:extLst>
              <a:ext uri="{FF2B5EF4-FFF2-40B4-BE49-F238E27FC236}">
                <a16:creationId xmlns:a16="http://schemas.microsoft.com/office/drawing/2014/main" id="{E1B05DF7-1684-A671-413C-0A3D8E37029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1798300" y="6613525"/>
            <a:ext cx="247650" cy="1539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4DBCF5-C58F-41CC-9D6A-D1610A7F74A3}" type="slidenum"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itchFamily="2" charset="77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Montserrat SemiBold" pitchFamily="2" charset="77"/>
              <a:ea typeface="+mn-ea"/>
              <a:cs typeface="+mn-cs"/>
            </a:endParaRPr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FE3267F1-07F7-42DB-329D-3DE1029F584B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042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50" charset="0"/>
          <a:ea typeface="Montserrat ExtraBold" panose="00000900000000000000" pitchFamily="50" charset="0"/>
          <a:cs typeface="Roboto" panose="02000000000000000000" pitchFamily="2" charset="0"/>
          <a:sym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Montserrat ExtraBold" panose="00000900000000000000" pitchFamily="2" charset="0"/>
          <a:ea typeface="Montserrat ExtraBold" panose="00000900000000000000" pitchFamily="2" charset="0"/>
          <a:cs typeface="Roboto" panose="02000000000000000000" pitchFamily="2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4013" indent="-354013" algn="l" rtl="0" eaLnBrk="1" fontAlgn="base" hangingPunct="1">
        <a:spcBef>
          <a:spcPct val="0"/>
        </a:spcBef>
        <a:spcAft>
          <a:spcPct val="0"/>
        </a:spcAft>
        <a:buClr>
          <a:srgbClr val="D7C378"/>
        </a:buClr>
        <a:buFont typeface="Cambria Math" panose="02040503050406030204" pitchFamily="18" charset="0"/>
        <a:buChar char="ʘ"/>
        <a:defRPr sz="26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1pPr>
      <a:lvl2pPr marL="720725" lvl="1" indent="-271463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Font typeface="Symbol" panose="05050102010706020507" pitchFamily="18" charset="2"/>
        <a:buChar char="·"/>
        <a:defRPr sz="24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2pPr>
      <a:lvl3pPr marL="1076325" lvl="2" indent="-263525" algn="l" rtl="0" eaLnBrk="1" fontAlgn="base" hangingPunct="1">
        <a:spcBef>
          <a:spcPct val="0"/>
        </a:spcBef>
        <a:spcAft>
          <a:spcPct val="0"/>
        </a:spcAft>
        <a:buClr>
          <a:srgbClr val="FF0000"/>
        </a:buClr>
        <a:buFont typeface="Courier New" panose="02070309020205020404" pitchFamily="49" charset="0"/>
        <a:buChar char="o"/>
        <a:defRPr sz="2100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3pPr>
      <a:lvl4pPr marL="1552575" lvl="3" indent="-261938" algn="l" rtl="0" eaLnBrk="1" fontAlgn="base" hangingPunct="1">
        <a:spcBef>
          <a:spcPct val="0"/>
        </a:spcBef>
        <a:spcAft>
          <a:spcPct val="0"/>
        </a:spcAft>
        <a:buClr>
          <a:srgbClr val="41B8EB"/>
        </a:buClr>
        <a:buFont typeface="Arial" panose="020B0604020202020204" pitchFamily="34" charset="0"/>
        <a:buChar char="•"/>
        <a:defRPr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448/simul-easy/29094/simuleasy-agence-cepls-juin-2022.xls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commerciaux.celca.caisse-epargne.fr/download/1691/payplug/27842/oav-e-commerce-cegee.pptx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ortail.ce-boost-fid.izicap.com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caisse-epargne.fr/grand-est-europe/professionnels/motiver-fideliser-salarie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emf"/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12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11" Type="http://schemas.microsoft.com/office/2007/relationships/hdphoto" Target="../media/hdphoto2.wdp"/><Relationship Id="rId5" Type="http://schemas.openxmlformats.org/officeDocument/2006/relationships/image" Target="../media/image1.png"/><Relationship Id="rId10" Type="http://schemas.openxmlformats.org/officeDocument/2006/relationships/image" Target="../media/image30.png"/><Relationship Id="rId4" Type="http://schemas.microsoft.com/office/2007/relationships/hdphoto" Target="../media/hdphoto1.wdp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3FCFC85C-4877-61B9-D92D-C04DC820AD1E}"/>
              </a:ext>
            </a:extLst>
          </p:cNvPr>
          <p:cNvSpPr txBox="1">
            <a:spLocks noChangeArrowheads="1"/>
          </p:cNvSpPr>
          <p:nvPr/>
        </p:nvSpPr>
        <p:spPr>
          <a:xfrm>
            <a:off x="7392988" y="514350"/>
            <a:ext cx="4703762" cy="29813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Montserrat ExtraBold" panose="00000900000000000000" pitchFamily="2" charset="0"/>
                <a:ea typeface="Montserrat ExtraBold" panose="000009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Arial" panose="020B0604020202020204" pitchFamily="34" charset="0"/>
              </a:rPr>
              <a:t>Plus vite, 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Arial" panose="020B0604020202020204" pitchFamily="34" charset="0"/>
              </a:rPr>
              <a:t>    Plus haut, 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Arial" panose="020B0604020202020204" pitchFamily="34" charset="0"/>
              </a:rPr>
              <a:t>        Plus fort…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ea typeface="Montserrat ExtraBold" panose="00000900000000000000" pitchFamily="2" charset="0"/>
                <a:cs typeface="Montserrat ExtraBold" panose="00000900000000000000" pitchFamily="2" charset="0"/>
                <a:sym typeface="Arial" panose="020B0604020202020204" pitchFamily="34" charset="0"/>
              </a:rPr>
              <a:t>            Ensemble ! 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1D2DF97-F0B6-CF86-350C-C70EC68C5F43}"/>
              </a:ext>
            </a:extLst>
          </p:cNvPr>
          <p:cNvSpPr txBox="1"/>
          <p:nvPr/>
        </p:nvSpPr>
        <p:spPr>
          <a:xfrm>
            <a:off x="180975" y="447675"/>
            <a:ext cx="5416868" cy="1384995"/>
          </a:xfrm>
          <a:prstGeom prst="rect">
            <a:avLst/>
          </a:prstGeom>
          <a:gradFill>
            <a:gsLst>
              <a:gs pos="94500">
                <a:srgbClr val="88A3B6"/>
              </a:gs>
              <a:gs pos="89000">
                <a:srgbClr val="91A8B8"/>
              </a:gs>
              <a:gs pos="68000">
                <a:srgbClr val="91A8B8"/>
              </a:gs>
              <a:gs pos="87000">
                <a:srgbClr val="91A8B9"/>
              </a:gs>
              <a:gs pos="100000">
                <a:srgbClr val="91A8BB"/>
              </a:gs>
              <a:gs pos="100000">
                <a:srgbClr val="90A7B7"/>
              </a:gs>
              <a:gs pos="100000">
                <a:srgbClr val="92A8BF"/>
              </a:gs>
              <a:gs pos="0">
                <a:srgbClr val="A6B3BC"/>
              </a:gs>
            </a:gsLst>
            <a:lin ang="13200000" scaled="0"/>
          </a:gra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+mn-cs"/>
              </a:rPr>
              <a:t>Le BOOK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+mn-cs"/>
              </a:rPr>
              <a:t>   du challenge monétique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+mn-cs"/>
              </a:rPr>
              <a:t>      pour contribuer à aller…</a:t>
            </a:r>
          </a:p>
        </p:txBody>
      </p:sp>
    </p:spTree>
    <p:extLst>
      <p:ext uri="{BB962C8B-B14F-4D97-AF65-F5344CB8AC3E}">
        <p14:creationId xmlns:p14="http://schemas.microsoft.com/office/powerpoint/2010/main" val="1290208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B36713C-0DDA-6432-D6BF-7CDD573D3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7238" y="1469742"/>
            <a:ext cx="7308850" cy="359067"/>
          </a:xfrm>
        </p:spPr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/>
              <a:t>Les contrats d’acceptation  et les nouveaux TPE</a:t>
            </a:r>
            <a:endParaRPr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A6199B5-690E-8B69-A958-FD88110C717D}"/>
              </a:ext>
            </a:extLst>
          </p:cNvPr>
          <p:cNvCxnSpPr>
            <a:cxnSpLocks/>
          </p:cNvCxnSpPr>
          <p:nvPr/>
        </p:nvCxnSpPr>
        <p:spPr>
          <a:xfrm>
            <a:off x="3515106" y="1384932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1">
            <a:extLst>
              <a:ext uri="{FF2B5EF4-FFF2-40B4-BE49-F238E27FC236}">
                <a16:creationId xmlns:a16="http://schemas.microsoft.com/office/drawing/2014/main" id="{8E23BDF0-8498-5707-ECB7-7F8A41950C6D}"/>
              </a:ext>
            </a:extLst>
          </p:cNvPr>
          <p:cNvSpPr txBox="1">
            <a:spLocks/>
          </p:cNvSpPr>
          <p:nvPr/>
        </p:nvSpPr>
        <p:spPr>
          <a:xfrm>
            <a:off x="3393278" y="1387363"/>
            <a:ext cx="452437" cy="5561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01</a:t>
            </a:r>
          </a:p>
        </p:txBody>
      </p:sp>
      <p:sp>
        <p:nvSpPr>
          <p:cNvPr id="15" name="Espace réservé du texte 1">
            <a:extLst>
              <a:ext uri="{FF2B5EF4-FFF2-40B4-BE49-F238E27FC236}">
                <a16:creationId xmlns:a16="http://schemas.microsoft.com/office/drawing/2014/main" id="{918466B2-C6BE-3EE9-C17B-31378E790D1B}"/>
              </a:ext>
            </a:extLst>
          </p:cNvPr>
          <p:cNvSpPr txBox="1">
            <a:spLocks/>
          </p:cNvSpPr>
          <p:nvPr/>
        </p:nvSpPr>
        <p:spPr>
          <a:xfrm>
            <a:off x="3393278" y="1927265"/>
            <a:ext cx="452437" cy="5561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02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9607B75-0E7D-00D3-4C22-004055165141}"/>
              </a:ext>
            </a:extLst>
          </p:cNvPr>
          <p:cNvSpPr txBox="1"/>
          <p:nvPr/>
        </p:nvSpPr>
        <p:spPr>
          <a:xfrm>
            <a:off x="4471988" y="1958282"/>
            <a:ext cx="7308850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L’e-commerce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3" name="Espace réservé du texte 1">
            <a:extLst>
              <a:ext uri="{FF2B5EF4-FFF2-40B4-BE49-F238E27FC236}">
                <a16:creationId xmlns:a16="http://schemas.microsoft.com/office/drawing/2014/main" id="{9E1943C3-FC82-F6EC-007D-621D33E03944}"/>
              </a:ext>
            </a:extLst>
          </p:cNvPr>
          <p:cNvSpPr txBox="1">
            <a:spLocks/>
          </p:cNvSpPr>
          <p:nvPr/>
        </p:nvSpPr>
        <p:spPr>
          <a:xfrm>
            <a:off x="3393278" y="2432331"/>
            <a:ext cx="452437" cy="5561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03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90380F6-1EAB-8EEE-146A-6361033E1F0F}"/>
              </a:ext>
            </a:extLst>
          </p:cNvPr>
          <p:cNvSpPr txBox="1"/>
          <p:nvPr/>
        </p:nvSpPr>
        <p:spPr>
          <a:xfrm>
            <a:off x="4471988" y="2481743"/>
            <a:ext cx="7308850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Ce Boost </a:t>
            </a:r>
            <a:r>
              <a:rPr kumimoji="0" lang="fr-FR" sz="213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Fid</a:t>
            </a:r>
            <a:endParaRPr kumimoji="0" lang="fr-FR" sz="213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834C0D1-3719-56A8-F588-474E8E0DE0AA}"/>
              </a:ext>
            </a:extLst>
          </p:cNvPr>
          <p:cNvCxnSpPr>
            <a:cxnSpLocks/>
          </p:cNvCxnSpPr>
          <p:nvPr/>
        </p:nvCxnSpPr>
        <p:spPr>
          <a:xfrm>
            <a:off x="3515106" y="1909002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1CF4B59-E5A9-7181-1BA9-E4CF8A6E30B3}"/>
              </a:ext>
            </a:extLst>
          </p:cNvPr>
          <p:cNvCxnSpPr>
            <a:cxnSpLocks/>
          </p:cNvCxnSpPr>
          <p:nvPr/>
        </p:nvCxnSpPr>
        <p:spPr>
          <a:xfrm>
            <a:off x="3515106" y="2433072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D14FE6F-0666-262F-BBD5-9C0650820CAF}"/>
              </a:ext>
            </a:extLst>
          </p:cNvPr>
          <p:cNvCxnSpPr>
            <a:cxnSpLocks/>
          </p:cNvCxnSpPr>
          <p:nvPr/>
        </p:nvCxnSpPr>
        <p:spPr>
          <a:xfrm>
            <a:off x="3515106" y="2957142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815C0474-DF1C-DF39-E85F-5A43816999A2}"/>
              </a:ext>
            </a:extLst>
          </p:cNvPr>
          <p:cNvSpPr txBox="1">
            <a:spLocks/>
          </p:cNvSpPr>
          <p:nvPr/>
        </p:nvSpPr>
        <p:spPr>
          <a:xfrm>
            <a:off x="4567238" y="3040040"/>
            <a:ext cx="7308850" cy="35906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>
              <a:buClr>
                <a:schemeClr val="accent6"/>
              </a:buClr>
              <a:defRPr/>
            </a:pPr>
            <a:r>
              <a:rPr lang="fr-FR" kern="0" dirty="0"/>
              <a:t>BIMPLI / SWILE</a:t>
            </a:r>
          </a:p>
        </p:txBody>
      </p:sp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7B155AC9-A1B9-AA12-FCD2-0775EC92FD0D}"/>
              </a:ext>
            </a:extLst>
          </p:cNvPr>
          <p:cNvSpPr txBox="1">
            <a:spLocks/>
          </p:cNvSpPr>
          <p:nvPr/>
        </p:nvSpPr>
        <p:spPr>
          <a:xfrm>
            <a:off x="3393278" y="2972233"/>
            <a:ext cx="452437" cy="5561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04</a:t>
            </a:r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5081B4B4-84CC-744D-B979-2F33246D67FB}"/>
              </a:ext>
            </a:extLst>
          </p:cNvPr>
          <p:cNvSpPr txBox="1">
            <a:spLocks/>
          </p:cNvSpPr>
          <p:nvPr/>
        </p:nvSpPr>
        <p:spPr>
          <a:xfrm>
            <a:off x="3393278" y="3494717"/>
            <a:ext cx="452437" cy="5561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05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875C607-E318-57C5-781C-AE15A49EF317}"/>
              </a:ext>
            </a:extLst>
          </p:cNvPr>
          <p:cNvSpPr txBox="1"/>
          <p:nvPr/>
        </p:nvSpPr>
        <p:spPr>
          <a:xfrm>
            <a:off x="4471988" y="3537288"/>
            <a:ext cx="7308850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Détail des actions de marketing direct et cibles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B48C94CE-3983-3D87-3AED-E54B56DC85E9}"/>
              </a:ext>
            </a:extLst>
          </p:cNvPr>
          <p:cNvSpPr txBox="1">
            <a:spLocks/>
          </p:cNvSpPr>
          <p:nvPr/>
        </p:nvSpPr>
        <p:spPr>
          <a:xfrm>
            <a:off x="3393278" y="4025912"/>
            <a:ext cx="452437" cy="5561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06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738950C-9853-00B6-645C-67E40B127876}"/>
              </a:ext>
            </a:extLst>
          </p:cNvPr>
          <p:cNvSpPr txBox="1"/>
          <p:nvPr/>
        </p:nvSpPr>
        <p:spPr>
          <a:xfrm>
            <a:off x="4471988" y="4052039"/>
            <a:ext cx="7308850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Rappel des offres commerciales et process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2746D24-5474-FD47-0CD1-00A3F8B3D681}"/>
              </a:ext>
            </a:extLst>
          </p:cNvPr>
          <p:cNvCxnSpPr>
            <a:cxnSpLocks/>
          </p:cNvCxnSpPr>
          <p:nvPr/>
        </p:nvCxnSpPr>
        <p:spPr>
          <a:xfrm>
            <a:off x="3515106" y="3481212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A59A691-C2C5-1DEC-CD17-55B7793F7F9C}"/>
              </a:ext>
            </a:extLst>
          </p:cNvPr>
          <p:cNvCxnSpPr>
            <a:cxnSpLocks/>
          </p:cNvCxnSpPr>
          <p:nvPr/>
        </p:nvCxnSpPr>
        <p:spPr>
          <a:xfrm>
            <a:off x="3515106" y="4005282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5AB33FF-39B4-8248-B18C-407DC5AB4DEA}"/>
              </a:ext>
            </a:extLst>
          </p:cNvPr>
          <p:cNvCxnSpPr>
            <a:cxnSpLocks/>
          </p:cNvCxnSpPr>
          <p:nvPr/>
        </p:nvCxnSpPr>
        <p:spPr>
          <a:xfrm>
            <a:off x="3515106" y="4529350"/>
            <a:ext cx="8256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097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400355D-E6E4-592B-25E9-5F4ABD702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738313"/>
            <a:ext cx="439223" cy="492443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dirty="0">
                <a:solidFill>
                  <a:srgbClr val="C00000"/>
                </a:solidFill>
              </a:rPr>
              <a:t>01</a:t>
            </a:r>
          </a:p>
        </p:txBody>
      </p:sp>
      <p:sp>
        <p:nvSpPr>
          <p:cNvPr id="4" name="Espace réservé du texte 13">
            <a:extLst>
              <a:ext uri="{FF2B5EF4-FFF2-40B4-BE49-F238E27FC236}">
                <a16:creationId xmlns:a16="http://schemas.microsoft.com/office/drawing/2014/main" id="{9A1A08AF-0A6D-A5D1-A43D-2E9040EE8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2565400"/>
            <a:ext cx="4964112" cy="203517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dirty="0"/>
              <a:t>Les contrats d’acceptation et les nouveaux TPE </a:t>
            </a:r>
          </a:p>
        </p:txBody>
      </p:sp>
      <p:pic>
        <p:nvPicPr>
          <p:cNvPr id="7" name="Espace réservé pour une image  6" descr="Une image contenant sport, piste et terrain, Condition physique, personne&#10;&#10;Description générée automatiquement">
            <a:extLst>
              <a:ext uri="{FF2B5EF4-FFF2-40B4-BE49-F238E27FC236}">
                <a16:creationId xmlns:a16="http://schemas.microsoft.com/office/drawing/2014/main" id="{0BDB4C4D-46D0-1028-255F-73438E1234E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04560" y="-31158"/>
            <a:ext cx="6187440" cy="6889159"/>
          </a:xfrm>
        </p:spPr>
      </p:pic>
    </p:spTree>
    <p:extLst>
      <p:ext uri="{BB962C8B-B14F-4D97-AF65-F5344CB8AC3E}">
        <p14:creationId xmlns:p14="http://schemas.microsoft.com/office/powerpoint/2010/main" val="2539250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Espace réservé du contenu 8">
            <a:extLst>
              <a:ext uri="{FF2B5EF4-FFF2-40B4-BE49-F238E27FC236}">
                <a16:creationId xmlns:a16="http://schemas.microsoft.com/office/drawing/2014/main" id="{F31D57CD-1E5E-0079-D198-A8651BC1406C}"/>
              </a:ext>
            </a:extLst>
          </p:cNvPr>
          <p:cNvSpPr txBox="1">
            <a:spLocks/>
          </p:cNvSpPr>
          <p:nvPr/>
        </p:nvSpPr>
        <p:spPr bwMode="auto">
          <a:xfrm>
            <a:off x="495389" y="988150"/>
            <a:ext cx="5342139" cy="2598125"/>
          </a:xfrm>
          <a:prstGeom prst="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6C233E-C446-B672-0B2B-9C58303C75FD}"/>
              </a:ext>
            </a:extLst>
          </p:cNvPr>
          <p:cNvSpPr/>
          <p:nvPr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04084D37-F433-B62F-38A3-0D6F97FFE694}"/>
              </a:ext>
            </a:extLst>
          </p:cNvPr>
          <p:cNvSpPr txBox="1">
            <a:spLocks/>
          </p:cNvSpPr>
          <p:nvPr/>
        </p:nvSpPr>
        <p:spPr>
          <a:xfrm>
            <a:off x="8582140" y="24991"/>
            <a:ext cx="3740995" cy="2492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Challenge monétique 2024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23" name="Titre 17">
            <a:extLst>
              <a:ext uri="{FF2B5EF4-FFF2-40B4-BE49-F238E27FC236}">
                <a16:creationId xmlns:a16="http://schemas.microsoft.com/office/drawing/2014/main" id="{52DDA347-B85E-159C-F5D1-D8D295AE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5" y="469508"/>
            <a:ext cx="11843759" cy="384043"/>
          </a:xfrm>
        </p:spPr>
        <p:txBody>
          <a:bodyPr/>
          <a:lstStyle/>
          <a:p>
            <a:r>
              <a:rPr lang="fr-FR" sz="1800" dirty="0">
                <a:latin typeface="Montserrat Black"/>
              </a:rPr>
              <a:t>L’</a:t>
            </a:r>
            <a:r>
              <a:rPr lang="fr-FR" sz="1800" dirty="0">
                <a:solidFill>
                  <a:srgbClr val="C00000"/>
                </a:solidFill>
                <a:latin typeface="Montserrat Black"/>
              </a:rPr>
              <a:t>Essentiel </a:t>
            </a:r>
            <a:r>
              <a:rPr lang="fr-FR" sz="1800" dirty="0">
                <a:latin typeface="Montserrat Black"/>
              </a:rPr>
              <a:t>de la Monétique</a:t>
            </a:r>
            <a:endParaRPr lang="fr-FR" sz="1800" dirty="0">
              <a:solidFill>
                <a:srgbClr val="00B050"/>
              </a:solidFill>
            </a:endParaRPr>
          </a:p>
        </p:txBody>
      </p:sp>
      <p:pic>
        <p:nvPicPr>
          <p:cNvPr id="24" name="Graphique 18">
            <a:extLst>
              <a:ext uri="{FF2B5EF4-FFF2-40B4-BE49-F238E27FC236}">
                <a16:creationId xmlns:a16="http://schemas.microsoft.com/office/drawing/2014/main" id="{CB8AD103-4163-E6F3-3971-490AFB7AC096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EEA8D9D-300E-5C43-D4DF-E3C4F6F1BC90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MONETIQUE </a:t>
            </a:r>
          </a:p>
        </p:txBody>
      </p:sp>
      <p:sp>
        <p:nvSpPr>
          <p:cNvPr id="240" name="Espace réservé du contenu 8">
            <a:extLst>
              <a:ext uri="{FF2B5EF4-FFF2-40B4-BE49-F238E27FC236}">
                <a16:creationId xmlns:a16="http://schemas.microsoft.com/office/drawing/2014/main" id="{E96CB669-A925-35F8-1F54-153785DB56B9}"/>
              </a:ext>
            </a:extLst>
          </p:cNvPr>
          <p:cNvSpPr txBox="1">
            <a:spLocks/>
          </p:cNvSpPr>
          <p:nvPr/>
        </p:nvSpPr>
        <p:spPr bwMode="auto">
          <a:xfrm>
            <a:off x="5981845" y="5001246"/>
            <a:ext cx="2924894" cy="1152541"/>
          </a:xfrm>
          <a:prstGeom prst="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1" name="Espace réservé du contenu 8">
            <a:extLst>
              <a:ext uri="{FF2B5EF4-FFF2-40B4-BE49-F238E27FC236}">
                <a16:creationId xmlns:a16="http://schemas.microsoft.com/office/drawing/2014/main" id="{1CB173CC-C5F3-B9FB-E46A-13CFE29B28E0}"/>
              </a:ext>
            </a:extLst>
          </p:cNvPr>
          <p:cNvSpPr txBox="1">
            <a:spLocks/>
          </p:cNvSpPr>
          <p:nvPr/>
        </p:nvSpPr>
        <p:spPr bwMode="auto">
          <a:xfrm>
            <a:off x="5975317" y="983368"/>
            <a:ext cx="2931421" cy="3761821"/>
          </a:xfrm>
          <a:prstGeom prst="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2" name="Espace réservé du contenu 8">
            <a:extLst>
              <a:ext uri="{FF2B5EF4-FFF2-40B4-BE49-F238E27FC236}">
                <a16:creationId xmlns:a16="http://schemas.microsoft.com/office/drawing/2014/main" id="{D05E6432-4BD4-EAC2-3E9D-563F650F6F0B}"/>
              </a:ext>
            </a:extLst>
          </p:cNvPr>
          <p:cNvSpPr txBox="1">
            <a:spLocks/>
          </p:cNvSpPr>
          <p:nvPr/>
        </p:nvSpPr>
        <p:spPr>
          <a:xfrm>
            <a:off x="495389" y="3930139"/>
            <a:ext cx="5338572" cy="2229097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B8EB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" name="Espace réservé du contenu 8">
            <a:extLst>
              <a:ext uri="{FF2B5EF4-FFF2-40B4-BE49-F238E27FC236}">
                <a16:creationId xmlns:a16="http://schemas.microsoft.com/office/drawing/2014/main" id="{BA2CCAD7-A900-249D-9686-A5DDDCC1A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077" y="885597"/>
            <a:ext cx="2629578" cy="3190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challenge</a:t>
            </a:r>
          </a:p>
        </p:txBody>
      </p:sp>
      <p:sp>
        <p:nvSpPr>
          <p:cNvPr id="244" name="Espace réservé du contenu 8">
            <a:extLst>
              <a:ext uri="{FF2B5EF4-FFF2-40B4-BE49-F238E27FC236}">
                <a16:creationId xmlns:a16="http://schemas.microsoft.com/office/drawing/2014/main" id="{79DDF822-8679-17DA-96D4-1250B209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070" y="865877"/>
            <a:ext cx="2452902" cy="3190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245" name="Espace réservé du contenu 8">
            <a:extLst>
              <a:ext uri="{FF2B5EF4-FFF2-40B4-BE49-F238E27FC236}">
                <a16:creationId xmlns:a16="http://schemas.microsoft.com/office/drawing/2014/main" id="{99A447D7-187A-ADBF-962B-E4DE2B8F88E0}"/>
              </a:ext>
            </a:extLst>
          </p:cNvPr>
          <p:cNvSpPr txBox="1">
            <a:spLocks/>
          </p:cNvSpPr>
          <p:nvPr/>
        </p:nvSpPr>
        <p:spPr>
          <a:xfrm>
            <a:off x="698790" y="3803596"/>
            <a:ext cx="2205650" cy="338987"/>
          </a:xfrm>
          <a:prstGeom prst="rect">
            <a:avLst/>
          </a:prstGeom>
          <a:solidFill>
            <a:srgbClr val="C00000"/>
          </a:solidFill>
          <a:ln w="19050">
            <a:solidFill>
              <a:srgbClr val="C00000"/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B8EB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sp>
        <p:nvSpPr>
          <p:cNvPr id="246" name="Espace réservé du contenu 8">
            <a:extLst>
              <a:ext uri="{FF2B5EF4-FFF2-40B4-BE49-F238E27FC236}">
                <a16:creationId xmlns:a16="http://schemas.microsoft.com/office/drawing/2014/main" id="{825FF095-9A25-9062-09EC-2F5D509E5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076" y="4853876"/>
            <a:ext cx="2694907" cy="3190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</a:t>
            </a:r>
            <a:r>
              <a:rPr kumimoji="0" lang="fr-FR" alt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monétique !</a:t>
            </a:r>
          </a:p>
        </p:txBody>
      </p:sp>
      <p:grpSp>
        <p:nvGrpSpPr>
          <p:cNvPr id="248" name="Graphique 1830">
            <a:extLst>
              <a:ext uri="{FF2B5EF4-FFF2-40B4-BE49-F238E27FC236}">
                <a16:creationId xmlns:a16="http://schemas.microsoft.com/office/drawing/2014/main" id="{BAF72F47-E660-AA23-87EE-85740D8282B8}"/>
              </a:ext>
            </a:extLst>
          </p:cNvPr>
          <p:cNvGrpSpPr/>
          <p:nvPr/>
        </p:nvGrpSpPr>
        <p:grpSpPr>
          <a:xfrm>
            <a:off x="693959" y="903570"/>
            <a:ext cx="248961" cy="225774"/>
            <a:chOff x="10483925" y="2904391"/>
            <a:chExt cx="396900" cy="359934"/>
          </a:xfrm>
          <a:noFill/>
        </p:grpSpPr>
        <p:grpSp>
          <p:nvGrpSpPr>
            <p:cNvPr id="249" name="Graphique 1830">
              <a:extLst>
                <a:ext uri="{FF2B5EF4-FFF2-40B4-BE49-F238E27FC236}">
                  <a16:creationId xmlns:a16="http://schemas.microsoft.com/office/drawing/2014/main" id="{AEEF948F-CF75-A1AE-D6C1-B0B44B4F209D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253" name="Forme libre : forme 252">
                <a:extLst>
                  <a:ext uri="{FF2B5EF4-FFF2-40B4-BE49-F238E27FC236}">
                    <a16:creationId xmlns:a16="http://schemas.microsoft.com/office/drawing/2014/main" id="{BCFE6DCF-65D3-78EF-9EC7-428156EF1BE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4" name="Forme libre : forme 253">
                <a:extLst>
                  <a:ext uri="{FF2B5EF4-FFF2-40B4-BE49-F238E27FC236}">
                    <a16:creationId xmlns:a16="http://schemas.microsoft.com/office/drawing/2014/main" id="{6CC8AF52-4AAA-3BE8-EA1E-650FA1EF7DC3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5" name="Forme libre : forme 254">
                <a:extLst>
                  <a:ext uri="{FF2B5EF4-FFF2-40B4-BE49-F238E27FC236}">
                    <a16:creationId xmlns:a16="http://schemas.microsoft.com/office/drawing/2014/main" id="{CE5FDABB-B5BF-D585-EC93-97B74E22808D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DB2BE22F-C869-67E0-DA73-89AE6DF05E03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49A18A38-ED4A-177E-8CB3-2F7A0866AE33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A5B319CF-8292-4D06-70D9-35460AEF9730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D434E422-979E-CB35-21CE-2A41E12765B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74E563CD-C510-C06C-1051-DA44FAE1139F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AFB3DA85-1B60-3128-25AA-808465B1CA58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14D640C3-9BC1-DDF9-964A-A08775328AE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7C75F39F-DAB8-3005-AEC1-74751ADECA5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C557F60F-70DD-CA23-8E88-D2F1344A2206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C7F2BC1E-EF55-6ADC-4108-086A306F0A8D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50" name="Forme libre : forme 249">
              <a:extLst>
                <a:ext uri="{FF2B5EF4-FFF2-40B4-BE49-F238E27FC236}">
                  <a16:creationId xmlns:a16="http://schemas.microsoft.com/office/drawing/2014/main" id="{CD12741C-82CB-B22F-217D-B2EF8E62F18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1" name="Forme libre : forme 250">
              <a:extLst>
                <a:ext uri="{FF2B5EF4-FFF2-40B4-BE49-F238E27FC236}">
                  <a16:creationId xmlns:a16="http://schemas.microsoft.com/office/drawing/2014/main" id="{2410AEF8-B1D9-DF9C-733E-EF9A4FF194DC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2" name="Forme libre : forme 251">
              <a:extLst>
                <a:ext uri="{FF2B5EF4-FFF2-40B4-BE49-F238E27FC236}">
                  <a16:creationId xmlns:a16="http://schemas.microsoft.com/office/drawing/2014/main" id="{27F40095-0CB1-E6E4-3D78-5C189A82F4AA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6" name="Graphique 1772">
            <a:extLst>
              <a:ext uri="{FF2B5EF4-FFF2-40B4-BE49-F238E27FC236}">
                <a16:creationId xmlns:a16="http://schemas.microsoft.com/office/drawing/2014/main" id="{19B4B589-1FB2-59B7-F74C-AF08F2F3CBA0}"/>
              </a:ext>
            </a:extLst>
          </p:cNvPr>
          <p:cNvGrpSpPr/>
          <p:nvPr/>
        </p:nvGrpSpPr>
        <p:grpSpPr>
          <a:xfrm>
            <a:off x="6143754" y="926802"/>
            <a:ext cx="211812" cy="233903"/>
            <a:chOff x="2317430" y="1288782"/>
            <a:chExt cx="363699" cy="401630"/>
          </a:xfrm>
          <a:noFill/>
        </p:grpSpPr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C25608C2-2AFC-B44C-2614-42E9A9AC0800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08" name="Graphique 1772">
              <a:extLst>
                <a:ext uri="{FF2B5EF4-FFF2-40B4-BE49-F238E27FC236}">
                  <a16:creationId xmlns:a16="http://schemas.microsoft.com/office/drawing/2014/main" id="{0CCE6BF0-77EA-9BBD-4827-A2062CA18F73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212" name="Forme libre : forme 211">
                <a:extLst>
                  <a:ext uri="{FF2B5EF4-FFF2-40B4-BE49-F238E27FC236}">
                    <a16:creationId xmlns:a16="http://schemas.microsoft.com/office/drawing/2014/main" id="{9EF98270-5DED-E283-7877-7D6682BDE80C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3" name="Forme libre : forme 212">
                <a:extLst>
                  <a:ext uri="{FF2B5EF4-FFF2-40B4-BE49-F238E27FC236}">
                    <a16:creationId xmlns:a16="http://schemas.microsoft.com/office/drawing/2014/main" id="{C2AA10A1-918C-C33B-8EB1-73334AC7195B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CD2225E5-0DD4-16BC-3E6A-6F5520BD5642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B486CD75-C6C8-C6FD-99A3-18D50B6C7ED9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086C4AD1-5703-4BB9-9ECF-4793FEAE09EA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805EA282-7F24-5DF3-0273-25B14FF81472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BE2B1030-A3CF-6F90-BCF2-5E131705A9F1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14" name="Graphique 1772">
              <a:extLst>
                <a:ext uri="{FF2B5EF4-FFF2-40B4-BE49-F238E27FC236}">
                  <a16:creationId xmlns:a16="http://schemas.microsoft.com/office/drawing/2014/main" id="{F7FAADDE-141A-4836-DDEF-F3835056D58E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6B324104-2FCA-AE32-D80D-C0137B42BAD3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62FADE1A-2270-6B44-4A06-F11D85EBEA47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1" name="Forme libre : forme 210">
                <a:extLst>
                  <a:ext uri="{FF2B5EF4-FFF2-40B4-BE49-F238E27FC236}">
                    <a16:creationId xmlns:a16="http://schemas.microsoft.com/office/drawing/2014/main" id="{9EC7595F-3163-B851-DB0D-91DEE3CE63AB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1B2FB4CE-A8A0-AA9E-FE36-9466301B0C65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F6D8BEC6-4EF8-0F2F-3CFC-8DC3AE066BED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84E6CF5B-D521-BAC5-87DE-4100809D9EAC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21585CD1-ADE1-83B8-DE1B-B5909AB3CD35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2B6008CF-DF2A-6FCE-C926-AC48ED97534E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D789D620-E713-DEC1-0E93-E7143364AFA5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0F26DDE1-8FA8-1912-E7DA-4BF4D11619E9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43373F84-AE0D-A5B0-70F3-8182E9C45210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697A2BC8-4C74-1812-D118-7960DD4222D4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DE5FA746-5426-478A-5E0A-6CF6996F8194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4" name="Graphique 1813">
            <a:extLst>
              <a:ext uri="{FF2B5EF4-FFF2-40B4-BE49-F238E27FC236}">
                <a16:creationId xmlns:a16="http://schemas.microsoft.com/office/drawing/2014/main" id="{F94A51E9-9187-4D0D-D9A5-2576CB3FB500}"/>
              </a:ext>
            </a:extLst>
          </p:cNvPr>
          <p:cNvGrpSpPr/>
          <p:nvPr/>
        </p:nvGrpSpPr>
        <p:grpSpPr>
          <a:xfrm>
            <a:off x="6123136" y="4877304"/>
            <a:ext cx="243960" cy="227725"/>
            <a:chOff x="2279329" y="2853237"/>
            <a:chExt cx="426529" cy="398144"/>
          </a:xfrm>
          <a:noFill/>
        </p:grpSpPr>
        <p:grpSp>
          <p:nvGrpSpPr>
            <p:cNvPr id="215" name="Graphique 1813">
              <a:extLst>
                <a:ext uri="{FF2B5EF4-FFF2-40B4-BE49-F238E27FC236}">
                  <a16:creationId xmlns:a16="http://schemas.microsoft.com/office/drawing/2014/main" id="{63DD58CE-5402-2EE3-180B-70C9E8FA49D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217" name="Graphique 1813">
                <a:extLst>
                  <a:ext uri="{FF2B5EF4-FFF2-40B4-BE49-F238E27FC236}">
                    <a16:creationId xmlns:a16="http://schemas.microsoft.com/office/drawing/2014/main" id="{97A494B6-7BCE-2E72-FE63-E680A49AE6BB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219" name="Graphique 1813">
                  <a:extLst>
                    <a:ext uri="{FF2B5EF4-FFF2-40B4-BE49-F238E27FC236}">
                      <a16:creationId xmlns:a16="http://schemas.microsoft.com/office/drawing/2014/main" id="{FB271E96-2068-7C97-9E90-D3BFA2A35526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268" name="Forme libre : forme 267">
                    <a:extLst>
                      <a:ext uri="{FF2B5EF4-FFF2-40B4-BE49-F238E27FC236}">
                        <a16:creationId xmlns:a16="http://schemas.microsoft.com/office/drawing/2014/main" id="{7CE4D7E1-59DA-E7D9-458F-108F941DDF62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9" name="Forme libre : forme 268">
                    <a:extLst>
                      <a:ext uri="{FF2B5EF4-FFF2-40B4-BE49-F238E27FC236}">
                        <a16:creationId xmlns:a16="http://schemas.microsoft.com/office/drawing/2014/main" id="{AB4B2614-EA20-3099-B894-9CC55974BEA6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20" name="Forme libre : forme 219">
                  <a:extLst>
                    <a:ext uri="{FF2B5EF4-FFF2-40B4-BE49-F238E27FC236}">
                      <a16:creationId xmlns:a16="http://schemas.microsoft.com/office/drawing/2014/main" id="{71020BE0-F233-356A-6E03-F58F9B9C63AD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56" name="Forme libre : forme 255">
                  <a:extLst>
                    <a:ext uri="{FF2B5EF4-FFF2-40B4-BE49-F238E27FC236}">
                      <a16:creationId xmlns:a16="http://schemas.microsoft.com/office/drawing/2014/main" id="{2978ABAE-00B7-A5E4-29B1-C33479862F5A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Forme libre : forme 256">
                  <a:extLst>
                    <a:ext uri="{FF2B5EF4-FFF2-40B4-BE49-F238E27FC236}">
                      <a16:creationId xmlns:a16="http://schemas.microsoft.com/office/drawing/2014/main" id="{FB176910-257A-8567-6F2E-3D59264FCEA9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58" name="Graphique 1813">
                  <a:extLst>
                    <a:ext uri="{FF2B5EF4-FFF2-40B4-BE49-F238E27FC236}">
                      <a16:creationId xmlns:a16="http://schemas.microsoft.com/office/drawing/2014/main" id="{2E732081-2CB6-7873-C6D8-49E4C2D4EAD8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265" name="Forme libre : forme 264">
                    <a:extLst>
                      <a:ext uri="{FF2B5EF4-FFF2-40B4-BE49-F238E27FC236}">
                        <a16:creationId xmlns:a16="http://schemas.microsoft.com/office/drawing/2014/main" id="{9BC7B01A-F592-AFF5-3197-527748090EE8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6" name="Forme libre : forme 265">
                    <a:extLst>
                      <a:ext uri="{FF2B5EF4-FFF2-40B4-BE49-F238E27FC236}">
                        <a16:creationId xmlns:a16="http://schemas.microsoft.com/office/drawing/2014/main" id="{01FEC4E4-6B79-51C1-86BE-337ABD2049D4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7" name="Forme libre : forme 266">
                    <a:extLst>
                      <a:ext uri="{FF2B5EF4-FFF2-40B4-BE49-F238E27FC236}">
                        <a16:creationId xmlns:a16="http://schemas.microsoft.com/office/drawing/2014/main" id="{A08123A4-A1AA-985B-E4F1-83AB77260F20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59" name="Graphique 1813">
                  <a:extLst>
                    <a:ext uri="{FF2B5EF4-FFF2-40B4-BE49-F238E27FC236}">
                      <a16:creationId xmlns:a16="http://schemas.microsoft.com/office/drawing/2014/main" id="{BD45B8F7-5204-E95B-9B02-C2011A2F5CFA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262" name="Forme libre : forme 261">
                    <a:extLst>
                      <a:ext uri="{FF2B5EF4-FFF2-40B4-BE49-F238E27FC236}">
                        <a16:creationId xmlns:a16="http://schemas.microsoft.com/office/drawing/2014/main" id="{511BD841-72A7-CEF8-776C-9C90DEAB1813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3" name="Forme libre : forme 262">
                    <a:extLst>
                      <a:ext uri="{FF2B5EF4-FFF2-40B4-BE49-F238E27FC236}">
                        <a16:creationId xmlns:a16="http://schemas.microsoft.com/office/drawing/2014/main" id="{361F3E20-1D48-5FD0-773B-D87E65F6B97F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4" name="Forme libre : forme 263">
                    <a:extLst>
                      <a:ext uri="{FF2B5EF4-FFF2-40B4-BE49-F238E27FC236}">
                        <a16:creationId xmlns:a16="http://schemas.microsoft.com/office/drawing/2014/main" id="{B1B087D9-83E4-3057-DF19-A987771473CC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0" name="Forme libre : forme 259">
                  <a:extLst>
                    <a:ext uri="{FF2B5EF4-FFF2-40B4-BE49-F238E27FC236}">
                      <a16:creationId xmlns:a16="http://schemas.microsoft.com/office/drawing/2014/main" id="{44754924-344D-184C-BD35-973850A46B97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1" name="Forme libre : forme 260">
                  <a:extLst>
                    <a:ext uri="{FF2B5EF4-FFF2-40B4-BE49-F238E27FC236}">
                      <a16:creationId xmlns:a16="http://schemas.microsoft.com/office/drawing/2014/main" id="{5F408453-8240-42DD-76DE-9EBAE202333C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8" name="Forme libre : forme 217">
                <a:extLst>
                  <a:ext uri="{FF2B5EF4-FFF2-40B4-BE49-F238E27FC236}">
                    <a16:creationId xmlns:a16="http://schemas.microsoft.com/office/drawing/2014/main" id="{2EFDCC97-F62B-A253-41EE-51A23479497B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5140BE29-E8C4-B700-95C8-BE9A370F57E3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84" name="Espace réservé du contenu 8">
            <a:hlinkClick r:id="" action="ppaction://noaction"/>
            <a:extLst>
              <a:ext uri="{FF2B5EF4-FFF2-40B4-BE49-F238E27FC236}">
                <a16:creationId xmlns:a16="http://schemas.microsoft.com/office/drawing/2014/main" id="{F801C5BA-22A6-FAAA-7257-47C02652889E}"/>
              </a:ext>
            </a:extLst>
          </p:cNvPr>
          <p:cNvSpPr txBox="1">
            <a:spLocks/>
          </p:cNvSpPr>
          <p:nvPr/>
        </p:nvSpPr>
        <p:spPr>
          <a:xfrm>
            <a:off x="142624" y="4116678"/>
            <a:ext cx="4760688" cy="27529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D6D2E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cibles qualifiées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organiser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prise de contact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D6D2E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" name="Graphique 1846">
            <a:extLst>
              <a:ext uri="{FF2B5EF4-FFF2-40B4-BE49-F238E27FC236}">
                <a16:creationId xmlns:a16="http://schemas.microsoft.com/office/drawing/2014/main" id="{1B9AC8C4-0EDD-7EB0-566A-6B254275F649}"/>
              </a:ext>
            </a:extLst>
          </p:cNvPr>
          <p:cNvGrpSpPr/>
          <p:nvPr/>
        </p:nvGrpSpPr>
        <p:grpSpPr>
          <a:xfrm>
            <a:off x="736387" y="3836999"/>
            <a:ext cx="239268" cy="268810"/>
            <a:chOff x="754923" y="4488392"/>
            <a:chExt cx="305723" cy="343471"/>
          </a:xfrm>
          <a:noFill/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7194E7F-11E3-F3B2-70E0-49257F489658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C7FD839-960F-9776-FFAF-FD83CD7DBFDB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029DD5BC-B172-032C-C070-C34EFCDB57CE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1AE76931-738C-1DEE-33F5-CED4E6537ED1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49C7020D-B750-5313-DCDE-C42E5577FA39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" name="Forme libre : forme 224">
              <a:extLst>
                <a:ext uri="{FF2B5EF4-FFF2-40B4-BE49-F238E27FC236}">
                  <a16:creationId xmlns:a16="http://schemas.microsoft.com/office/drawing/2014/main" id="{25E263E0-C7B9-35C2-785E-3A1EFEDA8F24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" name="Forme libre : forme 225">
              <a:extLst>
                <a:ext uri="{FF2B5EF4-FFF2-40B4-BE49-F238E27FC236}">
                  <a16:creationId xmlns:a16="http://schemas.microsoft.com/office/drawing/2014/main" id="{87DAD55B-4508-3D59-AE94-54A9D794A792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Forme libre : forme 226">
              <a:extLst>
                <a:ext uri="{FF2B5EF4-FFF2-40B4-BE49-F238E27FC236}">
                  <a16:creationId xmlns:a16="http://schemas.microsoft.com/office/drawing/2014/main" id="{358D0497-4A9B-221B-8444-21510F80010E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" name="Forme libre : forme 227">
              <a:extLst>
                <a:ext uri="{FF2B5EF4-FFF2-40B4-BE49-F238E27FC236}">
                  <a16:creationId xmlns:a16="http://schemas.microsoft.com/office/drawing/2014/main" id="{9FA4B248-CA67-D2A7-685C-862AD4184DAE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31" name="Espace réservé du contenu 8">
            <a:extLst>
              <a:ext uri="{FF2B5EF4-FFF2-40B4-BE49-F238E27FC236}">
                <a16:creationId xmlns:a16="http://schemas.microsoft.com/office/drawing/2014/main" id="{BBEF8F59-605B-44DA-0846-5F9397AA55E9}"/>
              </a:ext>
            </a:extLst>
          </p:cNvPr>
          <p:cNvSpPr txBox="1">
            <a:spLocks/>
          </p:cNvSpPr>
          <p:nvPr/>
        </p:nvSpPr>
        <p:spPr>
          <a:xfrm>
            <a:off x="5551577" y="5152360"/>
            <a:ext cx="3323044" cy="1185078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Simul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Easy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pour proposer le bon taux de commission monétique : clic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ici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Diag Solutions Paiements PM &amp; EI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accessible depuis Portail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MySys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66F6E6-B15A-5BD0-E7B3-931C1B27CFF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CCECFF"/>
              </a:clrFrom>
              <a:clrTo>
                <a:srgbClr val="CCEC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5241" y="6216674"/>
            <a:ext cx="477423" cy="636564"/>
          </a:xfrm>
          <a:prstGeom prst="rect">
            <a:avLst/>
          </a:prstGeom>
        </p:spPr>
      </p:pic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83C0C098-B6F8-5F4B-96F1-EE9EF7EC2136}"/>
              </a:ext>
            </a:extLst>
          </p:cNvPr>
          <p:cNvSpPr txBox="1">
            <a:spLocks/>
          </p:cNvSpPr>
          <p:nvPr/>
        </p:nvSpPr>
        <p:spPr>
          <a:xfrm>
            <a:off x="14210" y="1289592"/>
            <a:ext cx="5880879" cy="24227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 Android :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2 mois de loyer offerts si engagement sur 48 mois 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 IP fixe Professionnels de Santé :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Loyer à 9,90€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TPE Android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IP/GPRS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Professionnels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 de 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santé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Tarif de location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privilégié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+ 2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loyer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offerts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si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engagement sur 48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mois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Tap to Pay :  </a:t>
            </a:r>
            <a:r>
              <a:rPr lang="en-US" sz="1000" dirty="0">
                <a:latin typeface="Arial"/>
              </a:rPr>
              <a:t>Abonnement et frais de transactions </a:t>
            </a:r>
            <a:r>
              <a:rPr lang="en-US" sz="1000" dirty="0" err="1">
                <a:latin typeface="Arial"/>
              </a:rPr>
              <a:t>offerts</a:t>
            </a:r>
            <a:r>
              <a:rPr lang="en-US" sz="1000" dirty="0">
                <a:latin typeface="Arial"/>
              </a:rPr>
              <a:t> </a:t>
            </a:r>
            <a:r>
              <a:rPr lang="en-US" sz="1000" dirty="0" err="1">
                <a:latin typeface="Arial"/>
              </a:rPr>
              <a:t>jusqu’au</a:t>
            </a:r>
            <a:r>
              <a:rPr lang="en-US" sz="1000" dirty="0">
                <a:latin typeface="Arial"/>
              </a:rPr>
              <a:t> 31/03/2024</a:t>
            </a:r>
            <a:endParaRPr kumimoji="0" lang="fr-FR" sz="1000" i="0" u="none" strike="noStrike" kern="1200" cap="none" spc="0" normalizeH="0" baseline="0" noProof="0" dirty="0">
              <a:ln>
                <a:noFill/>
              </a:ln>
              <a:uLnTx/>
              <a:uFillTx/>
              <a:latin typeface="Arial"/>
            </a:endParaRP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0BE3BD25-6A58-390C-FE06-CFADED0E7B43}"/>
              </a:ext>
            </a:extLst>
          </p:cNvPr>
          <p:cNvSpPr txBox="1">
            <a:spLocks/>
          </p:cNvSpPr>
          <p:nvPr/>
        </p:nvSpPr>
        <p:spPr>
          <a:xfrm>
            <a:off x="199430" y="4331993"/>
            <a:ext cx="5692092" cy="1875393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Cibles GERC :</a:t>
            </a:r>
          </a:p>
          <a:p>
            <a:pPr marL="806450" marR="0" lvl="2" indent="-904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Equiper, capter les flux et activer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clients dans TOP50 des codes NAF appétents, détenteurs de contrats monétiques soit inactifs chez nous, soit actifs auprès de la concurrence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  <a:sym typeface="Wingdings" panose="05000000000000000000" pitchFamily="2" charset="2"/>
            </a:endParaRPr>
          </a:p>
          <a:p>
            <a:pPr marL="806450" marR="0" lvl="2" indent="-904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Tap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sur iPhone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relancer clients avec CA annuel &lt; 25K€, identifiés comme appétents, ciblés par emails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</a:p>
          <a:p>
            <a:pPr marL="1143000" marR="0" lvl="2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Pros sans univers FLUX</a:t>
            </a:r>
          </a:p>
        </p:txBody>
      </p:sp>
      <p:sp>
        <p:nvSpPr>
          <p:cNvPr id="10" name="Espace réservé du contenu 8">
            <a:extLst>
              <a:ext uri="{FF2B5EF4-FFF2-40B4-BE49-F238E27FC236}">
                <a16:creationId xmlns:a16="http://schemas.microsoft.com/office/drawing/2014/main" id="{CA5C9BC4-D84D-C0DB-0B66-8E21AA5A9C84}"/>
              </a:ext>
            </a:extLst>
          </p:cNvPr>
          <p:cNvSpPr txBox="1">
            <a:spLocks/>
          </p:cNvSpPr>
          <p:nvPr/>
        </p:nvSpPr>
        <p:spPr>
          <a:xfrm>
            <a:off x="5547679" y="2623360"/>
            <a:ext cx="3411726" cy="2268072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contrats monétique de proximité (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0,5% sur PV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Ventes nettes Bancarisation et Flux Pros (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15% du Baro CAPRO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évolution CPA si client non-actif (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7,5% du Baro CAPRO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évolution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7,5% du Baro CAPRO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2" name="Espace réservé du contenu 8">
            <a:extLst>
              <a:ext uri="{FF2B5EF4-FFF2-40B4-BE49-F238E27FC236}">
                <a16:creationId xmlns:a16="http://schemas.microsoft.com/office/drawing/2014/main" id="{711B7177-10D4-FBE2-EE38-0105BF43D036}"/>
              </a:ext>
            </a:extLst>
          </p:cNvPr>
          <p:cNvSpPr txBox="1">
            <a:spLocks/>
          </p:cNvSpPr>
          <p:nvPr/>
        </p:nvSpPr>
        <p:spPr bwMode="auto">
          <a:xfrm>
            <a:off x="9065706" y="982634"/>
            <a:ext cx="2924894" cy="5171154"/>
          </a:xfrm>
          <a:prstGeom prst="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3" name="Espace réservé du contenu 8">
            <a:extLst>
              <a:ext uri="{FF2B5EF4-FFF2-40B4-BE49-F238E27FC236}">
                <a16:creationId xmlns:a16="http://schemas.microsoft.com/office/drawing/2014/main" id="{3A86A296-9CBE-A0F3-7444-27BF6DC06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9938" y="808068"/>
            <a:ext cx="2629578" cy="3190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</a:t>
            </a:r>
            <a:r>
              <a:rPr lang="fr-FR" altLang="fr-FR" sz="1400" b="1" dirty="0">
                <a:solidFill>
                  <a:srgbClr val="FFFFFF"/>
                </a:solidFill>
              </a:rPr>
              <a:t>L</a:t>
            </a: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ancer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la discussion !</a:t>
            </a:r>
          </a:p>
        </p:txBody>
      </p:sp>
      <p:grpSp>
        <p:nvGrpSpPr>
          <p:cNvPr id="274" name="Graphique 1813">
            <a:extLst>
              <a:ext uri="{FF2B5EF4-FFF2-40B4-BE49-F238E27FC236}">
                <a16:creationId xmlns:a16="http://schemas.microsoft.com/office/drawing/2014/main" id="{5A0B7CFE-828B-8402-F7B9-C937FDDCC39F}"/>
              </a:ext>
            </a:extLst>
          </p:cNvPr>
          <p:cNvGrpSpPr/>
          <p:nvPr/>
        </p:nvGrpSpPr>
        <p:grpSpPr>
          <a:xfrm>
            <a:off x="9206997" y="831496"/>
            <a:ext cx="243960" cy="227725"/>
            <a:chOff x="2279329" y="2853237"/>
            <a:chExt cx="426529" cy="398144"/>
          </a:xfrm>
          <a:noFill/>
        </p:grpSpPr>
        <p:grpSp>
          <p:nvGrpSpPr>
            <p:cNvPr id="275" name="Graphique 1813">
              <a:extLst>
                <a:ext uri="{FF2B5EF4-FFF2-40B4-BE49-F238E27FC236}">
                  <a16:creationId xmlns:a16="http://schemas.microsoft.com/office/drawing/2014/main" id="{7DECE8C7-CD22-0CB7-AABF-C28EFF03EDF8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277" name="Graphique 1813">
                <a:extLst>
                  <a:ext uri="{FF2B5EF4-FFF2-40B4-BE49-F238E27FC236}">
                    <a16:creationId xmlns:a16="http://schemas.microsoft.com/office/drawing/2014/main" id="{AF6CE4B1-E724-6BDA-7D8A-8222D15085A8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279" name="Graphique 1813">
                  <a:extLst>
                    <a:ext uri="{FF2B5EF4-FFF2-40B4-BE49-F238E27FC236}">
                      <a16:creationId xmlns:a16="http://schemas.microsoft.com/office/drawing/2014/main" id="{0737886F-0392-7948-8F88-D60F85A1F5FA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297" name="Forme libre : forme 296">
                    <a:extLst>
                      <a:ext uri="{FF2B5EF4-FFF2-40B4-BE49-F238E27FC236}">
                        <a16:creationId xmlns:a16="http://schemas.microsoft.com/office/drawing/2014/main" id="{BB2EDCE8-C93C-1BF0-2557-0246283AF328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8" name="Forme libre : forme 297">
                    <a:extLst>
                      <a:ext uri="{FF2B5EF4-FFF2-40B4-BE49-F238E27FC236}">
                        <a16:creationId xmlns:a16="http://schemas.microsoft.com/office/drawing/2014/main" id="{30159901-4442-10A6-3F74-BBAB0CC8B579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80" name="Forme libre : forme 279">
                  <a:extLst>
                    <a:ext uri="{FF2B5EF4-FFF2-40B4-BE49-F238E27FC236}">
                      <a16:creationId xmlns:a16="http://schemas.microsoft.com/office/drawing/2014/main" id="{55D325EA-4CB8-9ECE-7DD1-96658F994C58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Forme libre : forme 280">
                  <a:extLst>
                    <a:ext uri="{FF2B5EF4-FFF2-40B4-BE49-F238E27FC236}">
                      <a16:creationId xmlns:a16="http://schemas.microsoft.com/office/drawing/2014/main" id="{19D6C25E-4496-F0DB-CD68-8BB323A92DF0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Forme libre : forme 281">
                  <a:extLst>
                    <a:ext uri="{FF2B5EF4-FFF2-40B4-BE49-F238E27FC236}">
                      <a16:creationId xmlns:a16="http://schemas.microsoft.com/office/drawing/2014/main" id="{BA76816F-6A6D-E8BB-2D91-D4965088A222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83" name="Graphique 1813">
                  <a:extLst>
                    <a:ext uri="{FF2B5EF4-FFF2-40B4-BE49-F238E27FC236}">
                      <a16:creationId xmlns:a16="http://schemas.microsoft.com/office/drawing/2014/main" id="{559D06D4-B403-7C65-6914-E474921627B3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294" name="Forme libre : forme 293">
                    <a:extLst>
                      <a:ext uri="{FF2B5EF4-FFF2-40B4-BE49-F238E27FC236}">
                        <a16:creationId xmlns:a16="http://schemas.microsoft.com/office/drawing/2014/main" id="{A396F24E-328B-7B14-6E6F-0DFA9193332C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5" name="Forme libre : forme 294">
                    <a:extLst>
                      <a:ext uri="{FF2B5EF4-FFF2-40B4-BE49-F238E27FC236}">
                        <a16:creationId xmlns:a16="http://schemas.microsoft.com/office/drawing/2014/main" id="{8EFDD414-4A49-0FEC-31B3-91AF3FF2257D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6" name="Forme libre : forme 295">
                    <a:extLst>
                      <a:ext uri="{FF2B5EF4-FFF2-40B4-BE49-F238E27FC236}">
                        <a16:creationId xmlns:a16="http://schemas.microsoft.com/office/drawing/2014/main" id="{E7EF2E6F-B673-C2D6-2253-5801AC141165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86" name="Graphique 1813">
                  <a:extLst>
                    <a:ext uri="{FF2B5EF4-FFF2-40B4-BE49-F238E27FC236}">
                      <a16:creationId xmlns:a16="http://schemas.microsoft.com/office/drawing/2014/main" id="{385282B0-BFC0-1B66-D2F0-C77625D6517B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290" name="Forme libre : forme 289">
                    <a:extLst>
                      <a:ext uri="{FF2B5EF4-FFF2-40B4-BE49-F238E27FC236}">
                        <a16:creationId xmlns:a16="http://schemas.microsoft.com/office/drawing/2014/main" id="{28816661-3507-F1DD-EA7B-70A4E3F5B62F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1" name="Forme libre : forme 290">
                    <a:extLst>
                      <a:ext uri="{FF2B5EF4-FFF2-40B4-BE49-F238E27FC236}">
                        <a16:creationId xmlns:a16="http://schemas.microsoft.com/office/drawing/2014/main" id="{1E2003E6-1E69-3235-5991-55AB58187CAB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3" name="Forme libre : forme 292">
                    <a:extLst>
                      <a:ext uri="{FF2B5EF4-FFF2-40B4-BE49-F238E27FC236}">
                        <a16:creationId xmlns:a16="http://schemas.microsoft.com/office/drawing/2014/main" id="{018A1766-C68A-6591-4518-13031BFBF61A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87" name="Forme libre : forme 286">
                  <a:extLst>
                    <a:ext uri="{FF2B5EF4-FFF2-40B4-BE49-F238E27FC236}">
                      <a16:creationId xmlns:a16="http://schemas.microsoft.com/office/drawing/2014/main" id="{AC5C854D-88F0-CAE2-DC03-425B5CD5641A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9" name="Forme libre : forme 288">
                  <a:extLst>
                    <a:ext uri="{FF2B5EF4-FFF2-40B4-BE49-F238E27FC236}">
                      <a16:creationId xmlns:a16="http://schemas.microsoft.com/office/drawing/2014/main" id="{A331A38B-3701-1235-1C29-2835900682ED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78" name="Forme libre : forme 277">
                <a:extLst>
                  <a:ext uri="{FF2B5EF4-FFF2-40B4-BE49-F238E27FC236}">
                    <a16:creationId xmlns:a16="http://schemas.microsoft.com/office/drawing/2014/main" id="{5262C945-9E36-96C5-22C5-B3EB85BAF945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76" name="Forme libre : forme 275">
              <a:extLst>
                <a:ext uri="{FF2B5EF4-FFF2-40B4-BE49-F238E27FC236}">
                  <a16:creationId xmlns:a16="http://schemas.microsoft.com/office/drawing/2014/main" id="{E398B783-1497-B8EF-F3B7-74B0BE113E2D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99" name="Espace réservé du contenu 8">
            <a:extLst>
              <a:ext uri="{FF2B5EF4-FFF2-40B4-BE49-F238E27FC236}">
                <a16:creationId xmlns:a16="http://schemas.microsoft.com/office/drawing/2014/main" id="{502E459B-18F4-4CC2-224F-EF8F63C62684}"/>
              </a:ext>
            </a:extLst>
          </p:cNvPr>
          <p:cNvSpPr txBox="1">
            <a:spLocks/>
          </p:cNvSpPr>
          <p:nvPr/>
        </p:nvSpPr>
        <p:spPr>
          <a:xfrm>
            <a:off x="8761193" y="1221299"/>
            <a:ext cx="3229407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latin typeface="+mn-lt"/>
              </a:rPr>
              <a:t>Je constate qu’à ce jour vous ne détenez pas de TPE chez nous. Pouvez-vous m’en donner la raison ?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latin typeface="+mn-lt"/>
              </a:rPr>
              <a:t>La CE s’est dotée d’une gamme de TPE </a:t>
            </a:r>
            <a:r>
              <a:rPr lang="fr-FR" sz="1000" b="1" dirty="0">
                <a:latin typeface="+mn-lt"/>
              </a:rPr>
              <a:t>de toute dernière génération plus performants</a:t>
            </a:r>
            <a:r>
              <a:rPr lang="fr-FR" sz="1000" dirty="0">
                <a:latin typeface="+mn-lt"/>
              </a:rPr>
              <a:t>. Peut-on se rencontrer pour que je vous la présente ?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latin typeface="+mn-lt"/>
              </a:rPr>
              <a:t>En plus d’encaisser en proximité que dites-vous de pouvoir </a:t>
            </a:r>
            <a:r>
              <a:rPr lang="fr-FR" sz="1000" b="1" dirty="0">
                <a:latin typeface="+mn-lt"/>
              </a:rPr>
              <a:t>encaisser de façon sécurisée à distance</a:t>
            </a:r>
            <a:r>
              <a:rPr lang="fr-FR" sz="1000" dirty="0">
                <a:latin typeface="+mn-lt"/>
              </a:rPr>
              <a:t> ? 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Sécurité </a:t>
            </a:r>
            <a:r>
              <a:rPr lang="fr-FR" sz="1000" b="1" dirty="0"/>
              <a:t>accrue des appareils Android</a:t>
            </a:r>
            <a:r>
              <a:rPr lang="fr-FR" sz="1000" dirty="0"/>
              <a:t>. Les données de paiement sont conservées dans un environnement sécurisé en dehors de l’appareil.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b="1" dirty="0"/>
              <a:t>Performants</a:t>
            </a:r>
            <a:r>
              <a:rPr lang="fr-FR" sz="1000" dirty="0"/>
              <a:t>, leur fonctionnement est rapide et s’appuie sur un système d’exploitation </a:t>
            </a:r>
            <a:r>
              <a:rPr lang="fr-FR" sz="1000" dirty="0" err="1"/>
              <a:t>androïd</a:t>
            </a:r>
            <a:r>
              <a:rPr lang="fr-FR" sz="1000" dirty="0"/>
              <a:t> (avec écran tactile comme un smartphone). Prise à distance possible de l’Assistance en cas de SAV. 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b="1" dirty="0"/>
              <a:t>Prise en charge des indemnités de rupture à la concurrence.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0" name="Espace réservé du contenu 8">
            <a:extLst>
              <a:ext uri="{FF2B5EF4-FFF2-40B4-BE49-F238E27FC236}">
                <a16:creationId xmlns:a16="http://schemas.microsoft.com/office/drawing/2014/main" id="{E69CE5E7-5BC5-AE92-3A8B-737BEFFF8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8810" y="3401760"/>
            <a:ext cx="2630706" cy="47998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</a:t>
            </a:r>
            <a:r>
              <a:rPr lang="fr-FR" altLang="fr-FR" sz="1200" b="1" dirty="0">
                <a:solidFill>
                  <a:srgbClr val="FFFFFF"/>
                </a:solidFill>
              </a:rPr>
              <a:t>Des arguments qui peuvent faire la différence</a:t>
            </a:r>
            <a:endParaRPr kumimoji="0" lang="fr-FR" alt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01" name="Graphique 1813">
            <a:extLst>
              <a:ext uri="{FF2B5EF4-FFF2-40B4-BE49-F238E27FC236}">
                <a16:creationId xmlns:a16="http://schemas.microsoft.com/office/drawing/2014/main" id="{FFCC8F94-99A7-FFF0-2972-F34891CBA8EE}"/>
              </a:ext>
            </a:extLst>
          </p:cNvPr>
          <p:cNvGrpSpPr/>
          <p:nvPr/>
        </p:nvGrpSpPr>
        <p:grpSpPr>
          <a:xfrm>
            <a:off x="9205869" y="3425189"/>
            <a:ext cx="243960" cy="227725"/>
            <a:chOff x="2279329" y="2853237"/>
            <a:chExt cx="426529" cy="398144"/>
          </a:xfrm>
          <a:noFill/>
        </p:grpSpPr>
        <p:grpSp>
          <p:nvGrpSpPr>
            <p:cNvPr id="302" name="Graphique 1813">
              <a:extLst>
                <a:ext uri="{FF2B5EF4-FFF2-40B4-BE49-F238E27FC236}">
                  <a16:creationId xmlns:a16="http://schemas.microsoft.com/office/drawing/2014/main" id="{40D88D4C-C6A4-826E-6A58-AE4AD2387896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304" name="Graphique 1813">
                <a:extLst>
                  <a:ext uri="{FF2B5EF4-FFF2-40B4-BE49-F238E27FC236}">
                    <a16:creationId xmlns:a16="http://schemas.microsoft.com/office/drawing/2014/main" id="{F283813C-8D79-5F8E-FF30-F900FC316F61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306" name="Graphique 1813">
                  <a:extLst>
                    <a:ext uri="{FF2B5EF4-FFF2-40B4-BE49-F238E27FC236}">
                      <a16:creationId xmlns:a16="http://schemas.microsoft.com/office/drawing/2014/main" id="{B43F0B43-8BD6-7299-CDB6-64EB51100FC3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24" name="Forme libre : forme 123">
                    <a:extLst>
                      <a:ext uri="{FF2B5EF4-FFF2-40B4-BE49-F238E27FC236}">
                        <a16:creationId xmlns:a16="http://schemas.microsoft.com/office/drawing/2014/main" id="{54C6E834-E715-49AD-EAEF-C7FBD4209263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" name="Forme libre : forme 124">
                    <a:extLst>
                      <a:ext uri="{FF2B5EF4-FFF2-40B4-BE49-F238E27FC236}">
                        <a16:creationId xmlns:a16="http://schemas.microsoft.com/office/drawing/2014/main" id="{0D0559F0-655B-DFBC-AB74-E52D8575C96D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07" name="Forme libre : forme 306">
                  <a:extLst>
                    <a:ext uri="{FF2B5EF4-FFF2-40B4-BE49-F238E27FC236}">
                      <a16:creationId xmlns:a16="http://schemas.microsoft.com/office/drawing/2014/main" id="{9E6F0CB8-AFB7-98A8-109F-45299B4B11AB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8" name="Forme libre : forme 307">
                  <a:extLst>
                    <a:ext uri="{FF2B5EF4-FFF2-40B4-BE49-F238E27FC236}">
                      <a16:creationId xmlns:a16="http://schemas.microsoft.com/office/drawing/2014/main" id="{ABA689FC-9DB4-9FEE-5DFC-C0618ADAC9B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9" name="Forme libre : forme 308">
                  <a:extLst>
                    <a:ext uri="{FF2B5EF4-FFF2-40B4-BE49-F238E27FC236}">
                      <a16:creationId xmlns:a16="http://schemas.microsoft.com/office/drawing/2014/main" id="{C849ADFE-A21C-0BDC-05E5-7EAA34371F07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310" name="Graphique 1813">
                  <a:extLst>
                    <a:ext uri="{FF2B5EF4-FFF2-40B4-BE49-F238E27FC236}">
                      <a16:creationId xmlns:a16="http://schemas.microsoft.com/office/drawing/2014/main" id="{E28AA0C9-49DF-3141-9FDF-21FE2F2690C6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317" name="Forme libre : forme 316">
                    <a:extLst>
                      <a:ext uri="{FF2B5EF4-FFF2-40B4-BE49-F238E27FC236}">
                        <a16:creationId xmlns:a16="http://schemas.microsoft.com/office/drawing/2014/main" id="{94B32A35-D4FB-865F-7CE0-7B19AD3765CF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8" name="Forme libre : forme 317">
                    <a:extLst>
                      <a:ext uri="{FF2B5EF4-FFF2-40B4-BE49-F238E27FC236}">
                        <a16:creationId xmlns:a16="http://schemas.microsoft.com/office/drawing/2014/main" id="{F616197E-EC6D-A700-6186-256427AA2AD7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9" name="Forme libre : forme 318">
                    <a:extLst>
                      <a:ext uri="{FF2B5EF4-FFF2-40B4-BE49-F238E27FC236}">
                        <a16:creationId xmlns:a16="http://schemas.microsoft.com/office/drawing/2014/main" id="{1436EBD5-38AC-8020-76D3-7D424CEBF1AD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11" name="Graphique 1813">
                  <a:extLst>
                    <a:ext uri="{FF2B5EF4-FFF2-40B4-BE49-F238E27FC236}">
                      <a16:creationId xmlns:a16="http://schemas.microsoft.com/office/drawing/2014/main" id="{AE8FAAD8-2676-9536-EC1E-1F3D56C6E06B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314" name="Forme libre : forme 313">
                    <a:extLst>
                      <a:ext uri="{FF2B5EF4-FFF2-40B4-BE49-F238E27FC236}">
                        <a16:creationId xmlns:a16="http://schemas.microsoft.com/office/drawing/2014/main" id="{18458A59-77C6-0797-6BA9-6E28EBAE9F62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5" name="Forme libre : forme 314">
                    <a:extLst>
                      <a:ext uri="{FF2B5EF4-FFF2-40B4-BE49-F238E27FC236}">
                        <a16:creationId xmlns:a16="http://schemas.microsoft.com/office/drawing/2014/main" id="{F8849E9A-A86E-AB20-DFE6-BD19DB24CDEA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6" name="Forme libre : forme 315">
                    <a:extLst>
                      <a:ext uri="{FF2B5EF4-FFF2-40B4-BE49-F238E27FC236}">
                        <a16:creationId xmlns:a16="http://schemas.microsoft.com/office/drawing/2014/main" id="{7A3C2A52-ABEA-BA42-D4DE-0CC9C312A56C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12" name="Forme libre : forme 311">
                  <a:extLst>
                    <a:ext uri="{FF2B5EF4-FFF2-40B4-BE49-F238E27FC236}">
                      <a16:creationId xmlns:a16="http://schemas.microsoft.com/office/drawing/2014/main" id="{50C62AB5-B84F-8353-B55E-9F551DDEB3E6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3" name="Forme libre : forme 312">
                  <a:extLst>
                    <a:ext uri="{FF2B5EF4-FFF2-40B4-BE49-F238E27FC236}">
                      <a16:creationId xmlns:a16="http://schemas.microsoft.com/office/drawing/2014/main" id="{DD0B548A-EAE5-7476-930F-28835B2A9171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05" name="Forme libre : forme 304">
                <a:extLst>
                  <a:ext uri="{FF2B5EF4-FFF2-40B4-BE49-F238E27FC236}">
                    <a16:creationId xmlns:a16="http://schemas.microsoft.com/office/drawing/2014/main" id="{42902B81-6C2E-445C-15AD-54348563A552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3" name="Forme libre : forme 302">
              <a:extLst>
                <a:ext uri="{FF2B5EF4-FFF2-40B4-BE49-F238E27FC236}">
                  <a16:creationId xmlns:a16="http://schemas.microsoft.com/office/drawing/2014/main" id="{4EA6A6E8-D93A-F726-3C64-B5BD4064AEA4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79D94706-7D9D-0C83-F6F1-EA9B7B762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7775" y="2239227"/>
            <a:ext cx="2629578" cy="31906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grpSp>
        <p:nvGrpSpPr>
          <p:cNvPr id="4" name="Graphique 1772">
            <a:extLst>
              <a:ext uri="{FF2B5EF4-FFF2-40B4-BE49-F238E27FC236}">
                <a16:creationId xmlns:a16="http://schemas.microsoft.com/office/drawing/2014/main" id="{AFEC5390-44D5-CABD-7153-E0F38A9EC37C}"/>
              </a:ext>
            </a:extLst>
          </p:cNvPr>
          <p:cNvGrpSpPr/>
          <p:nvPr/>
        </p:nvGrpSpPr>
        <p:grpSpPr>
          <a:xfrm>
            <a:off x="6145452" y="2280432"/>
            <a:ext cx="211812" cy="233903"/>
            <a:chOff x="2317430" y="1288782"/>
            <a:chExt cx="363699" cy="401630"/>
          </a:xfrm>
          <a:noFill/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38DE1FA9-C82E-4916-81A9-4DD376F015CC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7" name="Graphique 1772">
              <a:extLst>
                <a:ext uri="{FF2B5EF4-FFF2-40B4-BE49-F238E27FC236}">
                  <a16:creationId xmlns:a16="http://schemas.microsoft.com/office/drawing/2014/main" id="{9BB21C39-6CB5-829C-A3F0-1896CFB31842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247" name="Forme libre : forme 246">
                <a:extLst>
                  <a:ext uri="{FF2B5EF4-FFF2-40B4-BE49-F238E27FC236}">
                    <a16:creationId xmlns:a16="http://schemas.microsoft.com/office/drawing/2014/main" id="{8872E531-8F9B-0252-DA4D-CA012325E1CA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0" name="Forme libre : forme 269">
                <a:extLst>
                  <a:ext uri="{FF2B5EF4-FFF2-40B4-BE49-F238E27FC236}">
                    <a16:creationId xmlns:a16="http://schemas.microsoft.com/office/drawing/2014/main" id="{49514833-EE51-13F8-93D3-9A9CAD52DFFB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2688189-94EC-F8C2-21C6-51FC42E6A85C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A344BBED-307E-0B6F-0C6A-D83F49C47536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346CB189-A0F5-212D-D6B7-298A124D7C24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40FD44-06CA-FD97-87FB-496E7AE19347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8DE96F3-2A89-44B0-EB3A-3F50DA44EA2A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7" name="Graphique 1772">
              <a:extLst>
                <a:ext uri="{FF2B5EF4-FFF2-40B4-BE49-F238E27FC236}">
                  <a16:creationId xmlns:a16="http://schemas.microsoft.com/office/drawing/2014/main" id="{735B071C-8CAA-CA24-94AC-001937AD84DF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236" name="Forme libre : forme 235">
                <a:extLst>
                  <a:ext uri="{FF2B5EF4-FFF2-40B4-BE49-F238E27FC236}">
                    <a16:creationId xmlns:a16="http://schemas.microsoft.com/office/drawing/2014/main" id="{4C23B299-A7E0-EE20-63E1-930CAAC60906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7" name="Forme libre : forme 236">
                <a:extLst>
                  <a:ext uri="{FF2B5EF4-FFF2-40B4-BE49-F238E27FC236}">
                    <a16:creationId xmlns:a16="http://schemas.microsoft.com/office/drawing/2014/main" id="{AFCBB3A0-3A01-3592-CA68-B1A1C8D726AC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8" name="Forme libre : forme 237">
                <a:extLst>
                  <a:ext uri="{FF2B5EF4-FFF2-40B4-BE49-F238E27FC236}">
                    <a16:creationId xmlns:a16="http://schemas.microsoft.com/office/drawing/2014/main" id="{34436C3E-B125-9318-4E6D-C3AD6AE8C3F1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8718D5C6-BB98-A924-1533-BE820A59F00E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93034E6B-089E-9C21-4EB1-5C7E430C21DE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CB4CFC0F-C04F-29A1-03A8-4D72E36300AE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947C6294-5CAB-4AD3-9B1C-70754FD89D0F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E39881A3-6DB6-554E-322A-543674C5C202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0" name="Forme libre : forme 229">
              <a:extLst>
                <a:ext uri="{FF2B5EF4-FFF2-40B4-BE49-F238E27FC236}">
                  <a16:creationId xmlns:a16="http://schemas.microsoft.com/office/drawing/2014/main" id="{A5FB6145-1D32-55AA-C640-48B61D36EE1E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F5FD8C69-4ECC-C2F7-3BFE-225D1D8EF58F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3" name="Forme libre : forme 232">
              <a:extLst>
                <a:ext uri="{FF2B5EF4-FFF2-40B4-BE49-F238E27FC236}">
                  <a16:creationId xmlns:a16="http://schemas.microsoft.com/office/drawing/2014/main" id="{2D1E184E-C0D1-1B43-C91D-11FF5CD691EE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4" name="Forme libre : forme 233">
              <a:extLst>
                <a:ext uri="{FF2B5EF4-FFF2-40B4-BE49-F238E27FC236}">
                  <a16:creationId xmlns:a16="http://schemas.microsoft.com/office/drawing/2014/main" id="{093ABC65-7F88-2881-0F63-FC40A71F37F1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5" name="Forme libre : forme 234">
              <a:extLst>
                <a:ext uri="{FF2B5EF4-FFF2-40B4-BE49-F238E27FC236}">
                  <a16:creationId xmlns:a16="http://schemas.microsoft.com/office/drawing/2014/main" id="{302BBC90-63BB-C090-8B0F-48C6EC7D6C17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71" name="Espace réservé du contenu 8">
            <a:extLst>
              <a:ext uri="{FF2B5EF4-FFF2-40B4-BE49-F238E27FC236}">
                <a16:creationId xmlns:a16="http://schemas.microsoft.com/office/drawing/2014/main" id="{404FDD66-2BDB-181D-9E46-0B293341B087}"/>
              </a:ext>
            </a:extLst>
          </p:cNvPr>
          <p:cNvSpPr txBox="1">
            <a:spLocks/>
          </p:cNvSpPr>
          <p:nvPr/>
        </p:nvSpPr>
        <p:spPr>
          <a:xfrm>
            <a:off x="5555136" y="1197489"/>
            <a:ext cx="3315925" cy="2268072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Nouveau point de vente :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3 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points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Conquête TPE :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3 points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Tap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to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Pay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actif</a:t>
            </a:r>
            <a:r>
              <a:rPr kumimoji="0" lang="fr-FR" sz="1200" b="1" i="0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</a:rPr>
              <a:t>3 points</a:t>
            </a:r>
            <a:endParaRPr kumimoji="0" lang="fr-FR" sz="10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7682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E42DC07-EE74-E897-4D3B-1904A68E7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738313"/>
            <a:ext cx="520976" cy="492443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dirty="0">
                <a:solidFill>
                  <a:srgbClr val="00B0F0"/>
                </a:solidFill>
              </a:rPr>
              <a:t>02</a:t>
            </a: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9AA47620-C8B4-24C2-6AC9-8892A3788B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2565400"/>
            <a:ext cx="5380672" cy="1911349"/>
          </a:xfrm>
        </p:spPr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/>
              <a:t>L’e-commerce</a:t>
            </a:r>
          </a:p>
        </p:txBody>
      </p:sp>
      <p:pic>
        <p:nvPicPr>
          <p:cNvPr id="10" name="Espace réservé pour une image  9" descr="Une image contenant Danse, danser&#10;&#10;Description générée automatiquement">
            <a:extLst>
              <a:ext uri="{FF2B5EF4-FFF2-40B4-BE49-F238E27FC236}">
                <a16:creationId xmlns:a16="http://schemas.microsoft.com/office/drawing/2014/main" id="{FE57A5E3-FF97-8BA3-958D-8C28A5E3578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04560" y="-1"/>
            <a:ext cx="6187440" cy="6858001"/>
          </a:xfrm>
        </p:spPr>
      </p:pic>
      <p:pic>
        <p:nvPicPr>
          <p:cNvPr id="3" name="Image 2" descr="Une image contenant sport, Condition physique, genou, Danse&#10;&#10;Description générée automatiquement">
            <a:extLst>
              <a:ext uri="{FF2B5EF4-FFF2-40B4-BE49-F238E27FC236}">
                <a16:creationId xmlns:a16="http://schemas.microsoft.com/office/drawing/2014/main" id="{3415614A-D8F7-3096-F32F-A2F5CD355C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1" t="2607" r="18571" b="2607"/>
          <a:stretch/>
        </p:blipFill>
        <p:spPr>
          <a:xfrm>
            <a:off x="6004560" y="0"/>
            <a:ext cx="6187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83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8">
            <a:extLst>
              <a:ext uri="{FF2B5EF4-FFF2-40B4-BE49-F238E27FC236}">
                <a16:creationId xmlns:a16="http://schemas.microsoft.com/office/drawing/2014/main" id="{DFB5FB23-9685-AD91-E668-2D2C79B39598}"/>
              </a:ext>
            </a:extLst>
          </p:cNvPr>
          <p:cNvSpPr txBox="1">
            <a:spLocks/>
          </p:cNvSpPr>
          <p:nvPr/>
        </p:nvSpPr>
        <p:spPr bwMode="auto">
          <a:xfrm>
            <a:off x="5975317" y="983368"/>
            <a:ext cx="2931421" cy="3977645"/>
          </a:xfrm>
          <a:prstGeom prst="rect">
            <a:avLst/>
          </a:prstGeom>
          <a:noFill/>
          <a:ln w="762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Espace réservé du contenu 8">
            <a:extLst>
              <a:ext uri="{FF2B5EF4-FFF2-40B4-BE49-F238E27FC236}">
                <a16:creationId xmlns:a16="http://schemas.microsoft.com/office/drawing/2014/main" id="{DFAB5990-FD11-7977-E159-8114E8FEE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9276" y="2628248"/>
            <a:ext cx="2629578" cy="31906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239" name="Espace réservé du contenu 8">
            <a:extLst>
              <a:ext uri="{FF2B5EF4-FFF2-40B4-BE49-F238E27FC236}">
                <a16:creationId xmlns:a16="http://schemas.microsoft.com/office/drawing/2014/main" id="{F31D57CD-1E5E-0079-D198-A8651BC1406C}"/>
              </a:ext>
            </a:extLst>
          </p:cNvPr>
          <p:cNvSpPr txBox="1">
            <a:spLocks/>
          </p:cNvSpPr>
          <p:nvPr/>
        </p:nvSpPr>
        <p:spPr bwMode="auto">
          <a:xfrm>
            <a:off x="495389" y="988150"/>
            <a:ext cx="5342139" cy="2598125"/>
          </a:xfrm>
          <a:prstGeom prst="rect">
            <a:avLst/>
          </a:prstGeom>
          <a:noFill/>
          <a:ln w="762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6C233E-C446-B672-0B2B-9C58303C75FD}"/>
              </a:ext>
            </a:extLst>
          </p:cNvPr>
          <p:cNvSpPr/>
          <p:nvPr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04084D37-F433-B62F-38A3-0D6F97FFE694}"/>
              </a:ext>
            </a:extLst>
          </p:cNvPr>
          <p:cNvSpPr txBox="1">
            <a:spLocks/>
          </p:cNvSpPr>
          <p:nvPr/>
        </p:nvSpPr>
        <p:spPr>
          <a:xfrm>
            <a:off x="8724773" y="24991"/>
            <a:ext cx="3598362" cy="2793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Challenge monétique 2024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23" name="Titre 17">
            <a:extLst>
              <a:ext uri="{FF2B5EF4-FFF2-40B4-BE49-F238E27FC236}">
                <a16:creationId xmlns:a16="http://schemas.microsoft.com/office/drawing/2014/main" id="{52DDA347-B85E-159C-F5D1-D8D295AE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5" y="469508"/>
            <a:ext cx="11843759" cy="384043"/>
          </a:xfrm>
        </p:spPr>
        <p:txBody>
          <a:bodyPr/>
          <a:lstStyle/>
          <a:p>
            <a:r>
              <a:rPr lang="fr-FR" sz="1800" dirty="0">
                <a:latin typeface="Montserrat Black"/>
              </a:rPr>
              <a:t>L’</a:t>
            </a:r>
            <a:r>
              <a:rPr lang="fr-FR" sz="1800" dirty="0">
                <a:solidFill>
                  <a:srgbClr val="00B0F0"/>
                </a:solidFill>
                <a:latin typeface="Montserrat Black"/>
              </a:rPr>
              <a:t>Essentiel</a:t>
            </a:r>
            <a:r>
              <a:rPr lang="fr-FR" sz="1800" dirty="0">
                <a:solidFill>
                  <a:srgbClr val="C00000"/>
                </a:solidFill>
                <a:latin typeface="Montserrat Black"/>
              </a:rPr>
              <a:t> </a:t>
            </a:r>
            <a:r>
              <a:rPr lang="fr-FR" sz="1800" dirty="0">
                <a:latin typeface="Montserrat Black"/>
              </a:rPr>
              <a:t>du e-commerce </a:t>
            </a:r>
            <a:endParaRPr lang="fr-FR" sz="1800" dirty="0">
              <a:solidFill>
                <a:srgbClr val="00B050"/>
              </a:solidFill>
            </a:endParaRPr>
          </a:p>
        </p:txBody>
      </p:sp>
      <p:pic>
        <p:nvPicPr>
          <p:cNvPr id="24" name="Graphique 18">
            <a:extLst>
              <a:ext uri="{FF2B5EF4-FFF2-40B4-BE49-F238E27FC236}">
                <a16:creationId xmlns:a16="http://schemas.microsoft.com/office/drawing/2014/main" id="{CB8AD103-4163-E6F3-3971-490AFB7AC096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EEA8D9D-300E-5C43-D4DF-E3C4F6F1BC90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FFFFFF"/>
                </a:solidFill>
                <a:latin typeface="Montserrat Black" panose="00000A00000000000000" pitchFamily="2" charset="0"/>
              </a:rPr>
              <a:t>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-COMMERCE</a:t>
            </a:r>
          </a:p>
        </p:txBody>
      </p:sp>
      <p:sp>
        <p:nvSpPr>
          <p:cNvPr id="242" name="Espace réservé du contenu 8">
            <a:extLst>
              <a:ext uri="{FF2B5EF4-FFF2-40B4-BE49-F238E27FC236}">
                <a16:creationId xmlns:a16="http://schemas.microsoft.com/office/drawing/2014/main" id="{D05E6432-4BD4-EAC2-3E9D-563F650F6F0B}"/>
              </a:ext>
            </a:extLst>
          </p:cNvPr>
          <p:cNvSpPr txBox="1">
            <a:spLocks/>
          </p:cNvSpPr>
          <p:nvPr/>
        </p:nvSpPr>
        <p:spPr>
          <a:xfrm>
            <a:off x="495389" y="3930139"/>
            <a:ext cx="5338572" cy="2229097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B8EB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" name="Espace réservé du contenu 8">
            <a:extLst>
              <a:ext uri="{FF2B5EF4-FFF2-40B4-BE49-F238E27FC236}">
                <a16:creationId xmlns:a16="http://schemas.microsoft.com/office/drawing/2014/main" id="{79DDF822-8679-17DA-96D4-1250B209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070" y="865877"/>
            <a:ext cx="2452902" cy="319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245" name="Espace réservé du contenu 8">
            <a:extLst>
              <a:ext uri="{FF2B5EF4-FFF2-40B4-BE49-F238E27FC236}">
                <a16:creationId xmlns:a16="http://schemas.microsoft.com/office/drawing/2014/main" id="{99A447D7-187A-ADBF-962B-E4DE2B8F88E0}"/>
              </a:ext>
            </a:extLst>
          </p:cNvPr>
          <p:cNvSpPr txBox="1">
            <a:spLocks/>
          </p:cNvSpPr>
          <p:nvPr/>
        </p:nvSpPr>
        <p:spPr>
          <a:xfrm>
            <a:off x="698790" y="3803596"/>
            <a:ext cx="2205650" cy="338987"/>
          </a:xfrm>
          <a:prstGeom prst="rect">
            <a:avLst/>
          </a:prstGeom>
          <a:solidFill>
            <a:srgbClr val="00B0F0"/>
          </a:solidFill>
          <a:ln w="19050">
            <a:noFill/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B8EB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grpSp>
        <p:nvGrpSpPr>
          <p:cNvPr id="248" name="Graphique 1830">
            <a:extLst>
              <a:ext uri="{FF2B5EF4-FFF2-40B4-BE49-F238E27FC236}">
                <a16:creationId xmlns:a16="http://schemas.microsoft.com/office/drawing/2014/main" id="{BAF72F47-E660-AA23-87EE-85740D8282B8}"/>
              </a:ext>
            </a:extLst>
          </p:cNvPr>
          <p:cNvGrpSpPr/>
          <p:nvPr/>
        </p:nvGrpSpPr>
        <p:grpSpPr>
          <a:xfrm>
            <a:off x="693959" y="903570"/>
            <a:ext cx="248961" cy="225774"/>
            <a:chOff x="10483925" y="2904391"/>
            <a:chExt cx="396900" cy="359934"/>
          </a:xfrm>
          <a:noFill/>
        </p:grpSpPr>
        <p:grpSp>
          <p:nvGrpSpPr>
            <p:cNvPr id="249" name="Graphique 1830">
              <a:extLst>
                <a:ext uri="{FF2B5EF4-FFF2-40B4-BE49-F238E27FC236}">
                  <a16:creationId xmlns:a16="http://schemas.microsoft.com/office/drawing/2014/main" id="{AEEF948F-CF75-A1AE-D6C1-B0B44B4F209D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253" name="Forme libre : forme 252">
                <a:extLst>
                  <a:ext uri="{FF2B5EF4-FFF2-40B4-BE49-F238E27FC236}">
                    <a16:creationId xmlns:a16="http://schemas.microsoft.com/office/drawing/2014/main" id="{BCFE6DCF-65D3-78EF-9EC7-428156EF1BE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4" name="Forme libre : forme 253">
                <a:extLst>
                  <a:ext uri="{FF2B5EF4-FFF2-40B4-BE49-F238E27FC236}">
                    <a16:creationId xmlns:a16="http://schemas.microsoft.com/office/drawing/2014/main" id="{6CC8AF52-4AAA-3BE8-EA1E-650FA1EF7DC3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5" name="Forme libre : forme 254">
                <a:extLst>
                  <a:ext uri="{FF2B5EF4-FFF2-40B4-BE49-F238E27FC236}">
                    <a16:creationId xmlns:a16="http://schemas.microsoft.com/office/drawing/2014/main" id="{CE5FDABB-B5BF-D585-EC93-97B74E22808D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DB2BE22F-C869-67E0-DA73-89AE6DF05E03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49A18A38-ED4A-177E-8CB3-2F7A0866AE33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A5B319CF-8292-4D06-70D9-35460AEF9730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D434E422-979E-CB35-21CE-2A41E12765B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74E563CD-C510-C06C-1051-DA44FAE1139F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AFB3DA85-1B60-3128-25AA-808465B1CA58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14D640C3-9BC1-DDF9-964A-A08775328AE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7C75F39F-DAB8-3005-AEC1-74751ADECA5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C557F60F-70DD-CA23-8E88-D2F1344A2206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C7F2BC1E-EF55-6ADC-4108-086A306F0A8D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50" name="Forme libre : forme 249">
              <a:extLst>
                <a:ext uri="{FF2B5EF4-FFF2-40B4-BE49-F238E27FC236}">
                  <a16:creationId xmlns:a16="http://schemas.microsoft.com/office/drawing/2014/main" id="{CD12741C-82CB-B22F-217D-B2EF8E62F18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1" name="Forme libre : forme 250">
              <a:extLst>
                <a:ext uri="{FF2B5EF4-FFF2-40B4-BE49-F238E27FC236}">
                  <a16:creationId xmlns:a16="http://schemas.microsoft.com/office/drawing/2014/main" id="{2410AEF8-B1D9-DF9C-733E-EF9A4FF194DC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2" name="Forme libre : forme 251">
              <a:extLst>
                <a:ext uri="{FF2B5EF4-FFF2-40B4-BE49-F238E27FC236}">
                  <a16:creationId xmlns:a16="http://schemas.microsoft.com/office/drawing/2014/main" id="{27F40095-0CB1-E6E4-3D78-5C189A82F4AA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84" name="Espace réservé du contenu 8">
            <a:hlinkClick r:id="" action="ppaction://noaction"/>
            <a:extLst>
              <a:ext uri="{FF2B5EF4-FFF2-40B4-BE49-F238E27FC236}">
                <a16:creationId xmlns:a16="http://schemas.microsoft.com/office/drawing/2014/main" id="{F801C5BA-22A6-FAAA-7257-47C02652889E}"/>
              </a:ext>
            </a:extLst>
          </p:cNvPr>
          <p:cNvSpPr txBox="1">
            <a:spLocks/>
          </p:cNvSpPr>
          <p:nvPr/>
        </p:nvSpPr>
        <p:spPr>
          <a:xfrm>
            <a:off x="142624" y="4116678"/>
            <a:ext cx="4760688" cy="27529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D6D2E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cibles qualifiées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organiser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prise de contact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D6D2E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" name="Graphique 1846">
            <a:extLst>
              <a:ext uri="{FF2B5EF4-FFF2-40B4-BE49-F238E27FC236}">
                <a16:creationId xmlns:a16="http://schemas.microsoft.com/office/drawing/2014/main" id="{1B9AC8C4-0EDD-7EB0-566A-6B254275F649}"/>
              </a:ext>
            </a:extLst>
          </p:cNvPr>
          <p:cNvGrpSpPr/>
          <p:nvPr/>
        </p:nvGrpSpPr>
        <p:grpSpPr>
          <a:xfrm>
            <a:off x="736387" y="3836999"/>
            <a:ext cx="239268" cy="268810"/>
            <a:chOff x="754923" y="4488392"/>
            <a:chExt cx="305723" cy="343471"/>
          </a:xfrm>
          <a:noFill/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7194E7F-11E3-F3B2-70E0-49257F489658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C7FD839-960F-9776-FFAF-FD83CD7DBFDB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029DD5BC-B172-032C-C070-C34EFCDB57CE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1AE76931-738C-1DEE-33F5-CED4E6537ED1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49C7020D-B750-5313-DCDE-C42E5577FA39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" name="Forme libre : forme 224">
              <a:extLst>
                <a:ext uri="{FF2B5EF4-FFF2-40B4-BE49-F238E27FC236}">
                  <a16:creationId xmlns:a16="http://schemas.microsoft.com/office/drawing/2014/main" id="{25E263E0-C7B9-35C2-785E-3A1EFEDA8F24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" name="Forme libre : forme 225">
              <a:extLst>
                <a:ext uri="{FF2B5EF4-FFF2-40B4-BE49-F238E27FC236}">
                  <a16:creationId xmlns:a16="http://schemas.microsoft.com/office/drawing/2014/main" id="{87DAD55B-4508-3D59-AE94-54A9D794A792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Forme libre : forme 226">
              <a:extLst>
                <a:ext uri="{FF2B5EF4-FFF2-40B4-BE49-F238E27FC236}">
                  <a16:creationId xmlns:a16="http://schemas.microsoft.com/office/drawing/2014/main" id="{358D0497-4A9B-221B-8444-21510F80010E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" name="Forme libre : forme 227">
              <a:extLst>
                <a:ext uri="{FF2B5EF4-FFF2-40B4-BE49-F238E27FC236}">
                  <a16:creationId xmlns:a16="http://schemas.microsoft.com/office/drawing/2014/main" id="{9FA4B248-CA67-D2A7-685C-862AD4184DAE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166F6E6-B15A-5BD0-E7B3-931C1B27CF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CECFF"/>
              </a:clrFrom>
              <a:clrTo>
                <a:srgbClr val="CCEC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5241" y="6216674"/>
            <a:ext cx="477423" cy="636564"/>
          </a:xfrm>
          <a:prstGeom prst="rect">
            <a:avLst/>
          </a:prstGeom>
        </p:spPr>
      </p:pic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83C0C098-B6F8-5F4B-96F1-EE9EF7EC2136}"/>
              </a:ext>
            </a:extLst>
          </p:cNvPr>
          <p:cNvSpPr txBox="1">
            <a:spLocks/>
          </p:cNvSpPr>
          <p:nvPr/>
        </p:nvSpPr>
        <p:spPr>
          <a:xfrm>
            <a:off x="14210" y="1289592"/>
            <a:ext cx="5880879" cy="24227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IZ </a:t>
            </a: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e-COMMERCE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by REGICOM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50% de remise la 1</a:t>
            </a:r>
            <a:r>
              <a:rPr kumimoji="0" lang="fr-FR" sz="10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ère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année sur l’abonnement et les fonctionnalités essentielles si engagement 48 mois / installation et 1</a:t>
            </a:r>
            <a:r>
              <a:rPr kumimoji="0" lang="fr-FR" sz="10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ère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année offerts sur le module « click &amp;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collect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 » si engagement 48 mois 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: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 mois d'abonnement offerts pour toute souscription d'une offre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Starter / Pro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 mois d'abonnement offerts pour toute souscription d'une offre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PayPlug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 (ou Platinum) ET de la fonctionnalité PAYLATER (paiement fractionné garanti)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JPEL Express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0BE3BD25-6A58-390C-FE06-CFADED0E7B43}"/>
              </a:ext>
            </a:extLst>
          </p:cNvPr>
          <p:cNvSpPr txBox="1">
            <a:spLocks/>
          </p:cNvSpPr>
          <p:nvPr/>
        </p:nvSpPr>
        <p:spPr>
          <a:xfrm>
            <a:off x="199430" y="4331993"/>
            <a:ext cx="5692092" cy="1875393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Cibles GERC :</a:t>
            </a:r>
          </a:p>
          <a:p>
            <a:pPr marL="887412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Equiper, capter les flux et activer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clients dans TOP50 des codes NAF appétents, détenteurs de contrats monétiques soit inactifs chez nous, soit actifs auprès de la concurrence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  <a:sym typeface="Wingdings" panose="05000000000000000000" pitchFamily="2" charset="2"/>
            </a:endParaRPr>
          </a:p>
          <a:p>
            <a:pPr marL="715962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</a:p>
          <a:p>
            <a:pPr marR="0" lvl="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Pros sans univers FLUX</a:t>
            </a:r>
          </a:p>
          <a:p>
            <a:pPr marR="0" lvl="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tabLst/>
              <a:defRPr/>
            </a:pPr>
            <a:r>
              <a:rPr lang="fr-FR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Profiter de chaque occasion pour évoquer/lancer la discussion sur le sujet. </a:t>
            </a: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Espace réservé du contenu 8">
            <a:extLst>
              <a:ext uri="{FF2B5EF4-FFF2-40B4-BE49-F238E27FC236}">
                <a16:creationId xmlns:a16="http://schemas.microsoft.com/office/drawing/2014/main" id="{5BEAACB9-31EB-3B5F-7AA9-A86B77E79DB4}"/>
              </a:ext>
            </a:extLst>
          </p:cNvPr>
          <p:cNvSpPr txBox="1">
            <a:spLocks/>
          </p:cNvSpPr>
          <p:nvPr/>
        </p:nvSpPr>
        <p:spPr bwMode="auto">
          <a:xfrm>
            <a:off x="5981845" y="5225142"/>
            <a:ext cx="2924894" cy="928645"/>
          </a:xfrm>
          <a:prstGeom prst="rect">
            <a:avLst/>
          </a:prstGeom>
          <a:noFill/>
          <a:ln w="762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254F240E-CBF0-0A70-178B-517855F76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077" y="859470"/>
            <a:ext cx="2629578" cy="31906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Challenge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7BC8C935-6425-EF3A-D7BE-0AD3FB452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077" y="5045392"/>
            <a:ext cx="2629578" cy="31906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l’IARD Pro !</a:t>
            </a:r>
          </a:p>
        </p:txBody>
      </p:sp>
      <p:grpSp>
        <p:nvGrpSpPr>
          <p:cNvPr id="13" name="Graphique 1772">
            <a:extLst>
              <a:ext uri="{FF2B5EF4-FFF2-40B4-BE49-F238E27FC236}">
                <a16:creationId xmlns:a16="http://schemas.microsoft.com/office/drawing/2014/main" id="{D04FE3F1-4421-ED4D-DAAE-B8B4F6563880}"/>
              </a:ext>
            </a:extLst>
          </p:cNvPr>
          <p:cNvGrpSpPr/>
          <p:nvPr/>
        </p:nvGrpSpPr>
        <p:grpSpPr>
          <a:xfrm>
            <a:off x="6143754" y="900675"/>
            <a:ext cx="211812" cy="233903"/>
            <a:chOff x="2317430" y="1288782"/>
            <a:chExt cx="363699" cy="401630"/>
          </a:xfrm>
          <a:noFill/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3C7F267C-A6F2-3BA7-F955-5B24C50B7FAA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7" name="Graphique 1772">
              <a:extLst>
                <a:ext uri="{FF2B5EF4-FFF2-40B4-BE49-F238E27FC236}">
                  <a16:creationId xmlns:a16="http://schemas.microsoft.com/office/drawing/2014/main" id="{50D08CC2-25CB-92BD-0BC0-47EA10E98866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275" name="Forme libre : forme 274">
                <a:extLst>
                  <a:ext uri="{FF2B5EF4-FFF2-40B4-BE49-F238E27FC236}">
                    <a16:creationId xmlns:a16="http://schemas.microsoft.com/office/drawing/2014/main" id="{C6D09A30-DCD9-CBBB-4B87-2ADE4F6B6E75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6" name="Forme libre : forme 275">
                <a:extLst>
                  <a:ext uri="{FF2B5EF4-FFF2-40B4-BE49-F238E27FC236}">
                    <a16:creationId xmlns:a16="http://schemas.microsoft.com/office/drawing/2014/main" id="{BE3D5EC7-57B3-66FF-C4B9-610E20CD1E22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7A87B068-9BA4-077F-0237-E74AED996A83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1A5E13FE-B77A-BC30-3C69-1049260A5E99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69A6B58A-B808-4158-4D80-3002D076E078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30300B1E-9F5C-3D4A-2260-449AB70EC9EB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84E55B06-8EB5-4C3A-FB41-A3EDE11A5AF9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30" name="Graphique 1772">
              <a:extLst>
                <a:ext uri="{FF2B5EF4-FFF2-40B4-BE49-F238E27FC236}">
                  <a16:creationId xmlns:a16="http://schemas.microsoft.com/office/drawing/2014/main" id="{AD889224-1175-71D6-B541-5700BA81FB65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272" name="Forme libre : forme 271">
                <a:extLst>
                  <a:ext uri="{FF2B5EF4-FFF2-40B4-BE49-F238E27FC236}">
                    <a16:creationId xmlns:a16="http://schemas.microsoft.com/office/drawing/2014/main" id="{6B607124-2F65-A344-D248-C15FE855999F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3" name="Forme libre : forme 272">
                <a:extLst>
                  <a:ext uri="{FF2B5EF4-FFF2-40B4-BE49-F238E27FC236}">
                    <a16:creationId xmlns:a16="http://schemas.microsoft.com/office/drawing/2014/main" id="{2FA97A65-9B44-EC70-9DBF-705184F8F371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4" name="Forme libre : forme 273">
                <a:extLst>
                  <a:ext uri="{FF2B5EF4-FFF2-40B4-BE49-F238E27FC236}">
                    <a16:creationId xmlns:a16="http://schemas.microsoft.com/office/drawing/2014/main" id="{3760FF16-5903-C47A-41F0-1B0065649F4F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529E4ED1-455B-5B98-125B-88E070AFF127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3" name="Forme libre : forme 232">
              <a:extLst>
                <a:ext uri="{FF2B5EF4-FFF2-40B4-BE49-F238E27FC236}">
                  <a16:creationId xmlns:a16="http://schemas.microsoft.com/office/drawing/2014/main" id="{A42F801E-C1A4-0E36-052E-B04F25FC4116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4" name="Forme libre : forme 233">
              <a:extLst>
                <a:ext uri="{FF2B5EF4-FFF2-40B4-BE49-F238E27FC236}">
                  <a16:creationId xmlns:a16="http://schemas.microsoft.com/office/drawing/2014/main" id="{18068972-FF36-4BF3-6E75-AA5779694EB2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5" name="Forme libre : forme 234">
              <a:extLst>
                <a:ext uri="{FF2B5EF4-FFF2-40B4-BE49-F238E27FC236}">
                  <a16:creationId xmlns:a16="http://schemas.microsoft.com/office/drawing/2014/main" id="{41E9478B-F7E8-3597-D008-4484995A141F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6" name="Forme libre : forme 235">
              <a:extLst>
                <a:ext uri="{FF2B5EF4-FFF2-40B4-BE49-F238E27FC236}">
                  <a16:creationId xmlns:a16="http://schemas.microsoft.com/office/drawing/2014/main" id="{8D14B06A-83DA-E66A-0D10-F5C9A23663E4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7" name="Forme libre : forme 236">
              <a:extLst>
                <a:ext uri="{FF2B5EF4-FFF2-40B4-BE49-F238E27FC236}">
                  <a16:creationId xmlns:a16="http://schemas.microsoft.com/office/drawing/2014/main" id="{66124C2E-B6B3-6918-AE05-3A127C6B11F5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8" name="Forme libre : forme 237">
              <a:extLst>
                <a:ext uri="{FF2B5EF4-FFF2-40B4-BE49-F238E27FC236}">
                  <a16:creationId xmlns:a16="http://schemas.microsoft.com/office/drawing/2014/main" id="{3BFD66A4-6C9E-BA15-4B1D-B6BE5B5E4B8B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7" name="Forme libre : forme 246">
              <a:extLst>
                <a:ext uri="{FF2B5EF4-FFF2-40B4-BE49-F238E27FC236}">
                  <a16:creationId xmlns:a16="http://schemas.microsoft.com/office/drawing/2014/main" id="{F9E923B2-2A94-32E4-C1FB-80812C308B7F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0" name="Forme libre : forme 269">
              <a:extLst>
                <a:ext uri="{FF2B5EF4-FFF2-40B4-BE49-F238E27FC236}">
                  <a16:creationId xmlns:a16="http://schemas.microsoft.com/office/drawing/2014/main" id="{6AB63A92-2BCA-2F9E-E2A8-D6E33C0977D8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1" name="Forme libre : forme 270">
              <a:extLst>
                <a:ext uri="{FF2B5EF4-FFF2-40B4-BE49-F238E27FC236}">
                  <a16:creationId xmlns:a16="http://schemas.microsoft.com/office/drawing/2014/main" id="{F2089A0E-83DE-573A-BFB2-DAFF4F2360AA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77" name="Graphique 1813">
            <a:extLst>
              <a:ext uri="{FF2B5EF4-FFF2-40B4-BE49-F238E27FC236}">
                <a16:creationId xmlns:a16="http://schemas.microsoft.com/office/drawing/2014/main" id="{666FC9A5-B7DB-7A97-784B-EA533D0194C1}"/>
              </a:ext>
            </a:extLst>
          </p:cNvPr>
          <p:cNvGrpSpPr/>
          <p:nvPr/>
        </p:nvGrpSpPr>
        <p:grpSpPr>
          <a:xfrm>
            <a:off x="6123136" y="5068820"/>
            <a:ext cx="243960" cy="227725"/>
            <a:chOff x="2279329" y="2853237"/>
            <a:chExt cx="426529" cy="398144"/>
          </a:xfrm>
          <a:noFill/>
        </p:grpSpPr>
        <p:grpSp>
          <p:nvGrpSpPr>
            <p:cNvPr id="278" name="Graphique 1813">
              <a:extLst>
                <a:ext uri="{FF2B5EF4-FFF2-40B4-BE49-F238E27FC236}">
                  <a16:creationId xmlns:a16="http://schemas.microsoft.com/office/drawing/2014/main" id="{A75D2FFE-9798-38D3-1EDC-0EB3A618423B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280" name="Graphique 1813">
                <a:extLst>
                  <a:ext uri="{FF2B5EF4-FFF2-40B4-BE49-F238E27FC236}">
                    <a16:creationId xmlns:a16="http://schemas.microsoft.com/office/drawing/2014/main" id="{3318EA36-D112-12CB-B6C1-F9C7B75B4585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282" name="Graphique 1813">
                  <a:extLst>
                    <a:ext uri="{FF2B5EF4-FFF2-40B4-BE49-F238E27FC236}">
                      <a16:creationId xmlns:a16="http://schemas.microsoft.com/office/drawing/2014/main" id="{85FCA54E-AA41-68A5-4D5F-8CC5D7632E3B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300" name="Forme libre : forme 299">
                    <a:extLst>
                      <a:ext uri="{FF2B5EF4-FFF2-40B4-BE49-F238E27FC236}">
                        <a16:creationId xmlns:a16="http://schemas.microsoft.com/office/drawing/2014/main" id="{C885A333-A884-ED1F-FA17-50BF641F8912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1" name="Forme libre : forme 300">
                    <a:extLst>
                      <a:ext uri="{FF2B5EF4-FFF2-40B4-BE49-F238E27FC236}">
                        <a16:creationId xmlns:a16="http://schemas.microsoft.com/office/drawing/2014/main" id="{D3FF608A-72BE-84C7-C7C7-52071EF64094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83" name="Forme libre : forme 282">
                  <a:extLst>
                    <a:ext uri="{FF2B5EF4-FFF2-40B4-BE49-F238E27FC236}">
                      <a16:creationId xmlns:a16="http://schemas.microsoft.com/office/drawing/2014/main" id="{F497757F-5AE4-9491-191D-DC896CB474BE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Forme libre : forme 285">
                  <a:extLst>
                    <a:ext uri="{FF2B5EF4-FFF2-40B4-BE49-F238E27FC236}">
                      <a16:creationId xmlns:a16="http://schemas.microsoft.com/office/drawing/2014/main" id="{64096B29-EBA6-B3C1-7C63-1EA1DD20D7C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Forme libre : forme 286">
                  <a:extLst>
                    <a:ext uri="{FF2B5EF4-FFF2-40B4-BE49-F238E27FC236}">
                      <a16:creationId xmlns:a16="http://schemas.microsoft.com/office/drawing/2014/main" id="{93319821-9080-241E-9247-7E87DCFD77E8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89" name="Graphique 1813">
                  <a:extLst>
                    <a:ext uri="{FF2B5EF4-FFF2-40B4-BE49-F238E27FC236}">
                      <a16:creationId xmlns:a16="http://schemas.microsoft.com/office/drawing/2014/main" id="{A5973DD9-272F-14CF-4C87-B354D9BDECC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297" name="Forme libre : forme 296">
                    <a:extLst>
                      <a:ext uri="{FF2B5EF4-FFF2-40B4-BE49-F238E27FC236}">
                        <a16:creationId xmlns:a16="http://schemas.microsoft.com/office/drawing/2014/main" id="{F9D29143-CDF6-7C18-5CB2-A9C362E16E58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8" name="Forme libre : forme 297">
                    <a:extLst>
                      <a:ext uri="{FF2B5EF4-FFF2-40B4-BE49-F238E27FC236}">
                        <a16:creationId xmlns:a16="http://schemas.microsoft.com/office/drawing/2014/main" id="{126148F9-AC0D-8044-8B6B-D1AA15A3743C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9" name="Forme libre : forme 298">
                    <a:extLst>
                      <a:ext uri="{FF2B5EF4-FFF2-40B4-BE49-F238E27FC236}">
                        <a16:creationId xmlns:a16="http://schemas.microsoft.com/office/drawing/2014/main" id="{DF4FC298-FF57-9321-3D25-3FCDC8241018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90" name="Graphique 1813">
                  <a:extLst>
                    <a:ext uri="{FF2B5EF4-FFF2-40B4-BE49-F238E27FC236}">
                      <a16:creationId xmlns:a16="http://schemas.microsoft.com/office/drawing/2014/main" id="{4A8FFF7E-4CC4-8CCB-2A47-0F03181DE4E8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294" name="Forme libre : forme 293">
                    <a:extLst>
                      <a:ext uri="{FF2B5EF4-FFF2-40B4-BE49-F238E27FC236}">
                        <a16:creationId xmlns:a16="http://schemas.microsoft.com/office/drawing/2014/main" id="{DB408EEC-4164-BF6E-F908-D58E8E2F4FD3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5" name="Forme libre : forme 294">
                    <a:extLst>
                      <a:ext uri="{FF2B5EF4-FFF2-40B4-BE49-F238E27FC236}">
                        <a16:creationId xmlns:a16="http://schemas.microsoft.com/office/drawing/2014/main" id="{CC494508-47A5-DC94-4E49-F5382A2A7B73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6" name="Forme libre : forme 295">
                    <a:extLst>
                      <a:ext uri="{FF2B5EF4-FFF2-40B4-BE49-F238E27FC236}">
                        <a16:creationId xmlns:a16="http://schemas.microsoft.com/office/drawing/2014/main" id="{3E33D365-52E2-EA46-AE9B-0E62C966D641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91" name="Forme libre : forme 290">
                  <a:extLst>
                    <a:ext uri="{FF2B5EF4-FFF2-40B4-BE49-F238E27FC236}">
                      <a16:creationId xmlns:a16="http://schemas.microsoft.com/office/drawing/2014/main" id="{1981C945-C516-30AD-4F38-D61210C2ECF5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Forme libre : forme 292">
                  <a:extLst>
                    <a:ext uri="{FF2B5EF4-FFF2-40B4-BE49-F238E27FC236}">
                      <a16:creationId xmlns:a16="http://schemas.microsoft.com/office/drawing/2014/main" id="{77C043FE-8351-A94D-31E1-217E9CC8CE92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81" name="Forme libre : forme 280">
                <a:extLst>
                  <a:ext uri="{FF2B5EF4-FFF2-40B4-BE49-F238E27FC236}">
                    <a16:creationId xmlns:a16="http://schemas.microsoft.com/office/drawing/2014/main" id="{35B96E58-5822-A743-43CC-C7DD71DD0DF8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79" name="Forme libre : forme 278">
              <a:extLst>
                <a:ext uri="{FF2B5EF4-FFF2-40B4-BE49-F238E27FC236}">
                  <a16:creationId xmlns:a16="http://schemas.microsoft.com/office/drawing/2014/main" id="{F27C3530-B47F-B56A-ABE6-176B3468D189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03" name="Espace réservé du contenu 8">
            <a:extLst>
              <a:ext uri="{FF2B5EF4-FFF2-40B4-BE49-F238E27FC236}">
                <a16:creationId xmlns:a16="http://schemas.microsoft.com/office/drawing/2014/main" id="{6A6402B9-0F06-6AF0-579F-ECA65E72CF29}"/>
              </a:ext>
            </a:extLst>
          </p:cNvPr>
          <p:cNvSpPr txBox="1">
            <a:spLocks/>
          </p:cNvSpPr>
          <p:nvPr/>
        </p:nvSpPr>
        <p:spPr>
          <a:xfrm>
            <a:off x="5548964" y="5320176"/>
            <a:ext cx="3229407" cy="806569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L’OAV : Clic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ici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Diag Solutions Paiement PM &amp; EI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accessible depuis Portail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MySys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98445" marR="0" lvl="2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4" name="Espace réservé du contenu 8">
            <a:extLst>
              <a:ext uri="{FF2B5EF4-FFF2-40B4-BE49-F238E27FC236}">
                <a16:creationId xmlns:a16="http://schemas.microsoft.com/office/drawing/2014/main" id="{5DB31410-6892-E263-63F7-488D48262227}"/>
              </a:ext>
            </a:extLst>
          </p:cNvPr>
          <p:cNvSpPr txBox="1">
            <a:spLocks/>
          </p:cNvSpPr>
          <p:nvPr/>
        </p:nvSpPr>
        <p:spPr>
          <a:xfrm>
            <a:off x="5558697" y="2923131"/>
            <a:ext cx="3369616" cy="2268072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sur objectifs : </a:t>
            </a:r>
          </a:p>
          <a:p>
            <a:pPr marL="683895" lvl="1" indent="-21590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VB contrats e-commerce (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0,5% sur PV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Indiv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Ventes nettes Bancarisation et Flux Pros (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15% du Baro CAPRO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évolution CPA si client non-actif (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7,5% du Baro CAPRO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potentiel sur évolution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CPAé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 univers non-détenu (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7,5% du Baro CAPRO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05" name="Espace réservé du contenu 8">
            <a:extLst>
              <a:ext uri="{FF2B5EF4-FFF2-40B4-BE49-F238E27FC236}">
                <a16:creationId xmlns:a16="http://schemas.microsoft.com/office/drawing/2014/main" id="{E66D8A30-29D6-15CC-C0F5-A328B1E7235F}"/>
              </a:ext>
            </a:extLst>
          </p:cNvPr>
          <p:cNvSpPr txBox="1">
            <a:spLocks/>
          </p:cNvSpPr>
          <p:nvPr/>
        </p:nvSpPr>
        <p:spPr bwMode="auto">
          <a:xfrm>
            <a:off x="9065706" y="982634"/>
            <a:ext cx="2924894" cy="5171154"/>
          </a:xfrm>
          <a:prstGeom prst="rect">
            <a:avLst/>
          </a:prstGeom>
          <a:noFill/>
          <a:ln w="762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6" name="Espace réservé du contenu 8">
            <a:extLst>
              <a:ext uri="{FF2B5EF4-FFF2-40B4-BE49-F238E27FC236}">
                <a16:creationId xmlns:a16="http://schemas.microsoft.com/office/drawing/2014/main" id="{662C0E26-F03D-61CC-1032-46C318776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9938" y="808068"/>
            <a:ext cx="2629578" cy="31906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</a:t>
            </a:r>
            <a:r>
              <a:rPr lang="fr-FR" altLang="fr-FR" sz="1400" b="1" dirty="0">
                <a:solidFill>
                  <a:srgbClr val="FFFFFF"/>
                </a:solidFill>
              </a:rPr>
              <a:t>L</a:t>
            </a: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ancer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la discussion !</a:t>
            </a:r>
          </a:p>
        </p:txBody>
      </p:sp>
      <p:grpSp>
        <p:nvGrpSpPr>
          <p:cNvPr id="307" name="Graphique 1813">
            <a:extLst>
              <a:ext uri="{FF2B5EF4-FFF2-40B4-BE49-F238E27FC236}">
                <a16:creationId xmlns:a16="http://schemas.microsoft.com/office/drawing/2014/main" id="{A7E768DA-73C3-4DC0-5FA3-2E7085231782}"/>
              </a:ext>
            </a:extLst>
          </p:cNvPr>
          <p:cNvGrpSpPr/>
          <p:nvPr/>
        </p:nvGrpSpPr>
        <p:grpSpPr>
          <a:xfrm>
            <a:off x="9206997" y="831496"/>
            <a:ext cx="243960" cy="227725"/>
            <a:chOff x="2279329" y="2853237"/>
            <a:chExt cx="426529" cy="398144"/>
          </a:xfrm>
          <a:noFill/>
        </p:grpSpPr>
        <p:grpSp>
          <p:nvGrpSpPr>
            <p:cNvPr id="308" name="Graphique 1813">
              <a:extLst>
                <a:ext uri="{FF2B5EF4-FFF2-40B4-BE49-F238E27FC236}">
                  <a16:creationId xmlns:a16="http://schemas.microsoft.com/office/drawing/2014/main" id="{6D0C25C9-6A4D-C3DD-5119-CA3EC791CEB2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310" name="Graphique 1813">
                <a:extLst>
                  <a:ext uri="{FF2B5EF4-FFF2-40B4-BE49-F238E27FC236}">
                    <a16:creationId xmlns:a16="http://schemas.microsoft.com/office/drawing/2014/main" id="{A634F14D-FE1F-37D7-53AD-60CDE6D069A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312" name="Graphique 1813">
                  <a:extLst>
                    <a:ext uri="{FF2B5EF4-FFF2-40B4-BE49-F238E27FC236}">
                      <a16:creationId xmlns:a16="http://schemas.microsoft.com/office/drawing/2014/main" id="{4584F080-644C-29DF-DEA6-69213C0A12B7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D988542A-FE99-1C96-4A50-97A2C0BED98D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F75C5345-A895-3491-49EC-33AA79CCCE0E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13" name="Forme libre : forme 312">
                  <a:extLst>
                    <a:ext uri="{FF2B5EF4-FFF2-40B4-BE49-F238E27FC236}">
                      <a16:creationId xmlns:a16="http://schemas.microsoft.com/office/drawing/2014/main" id="{F111E8D2-ABA8-3D45-74FE-A7041D89045D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4" name="Forme libre : forme 313">
                  <a:extLst>
                    <a:ext uri="{FF2B5EF4-FFF2-40B4-BE49-F238E27FC236}">
                      <a16:creationId xmlns:a16="http://schemas.microsoft.com/office/drawing/2014/main" id="{546CA1EE-6F25-4A87-1A22-30E98710CC65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5" name="Forme libre : forme 314">
                  <a:extLst>
                    <a:ext uri="{FF2B5EF4-FFF2-40B4-BE49-F238E27FC236}">
                      <a16:creationId xmlns:a16="http://schemas.microsoft.com/office/drawing/2014/main" id="{E02F7BF8-EC0D-3E6B-D7F5-796A7678E5A4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316" name="Graphique 1813">
                  <a:extLst>
                    <a:ext uri="{FF2B5EF4-FFF2-40B4-BE49-F238E27FC236}">
                      <a16:creationId xmlns:a16="http://schemas.microsoft.com/office/drawing/2014/main" id="{419E5642-689A-376C-FC4D-16B69329AB0E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DC14792A-E230-54AC-0C33-BC11271CF6A5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61C87E77-E694-D91E-B526-4EA1E3A585A5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374CB46D-CE26-49CD-BC97-141EBEE8FD73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17" name="Graphique 1813">
                  <a:extLst>
                    <a:ext uri="{FF2B5EF4-FFF2-40B4-BE49-F238E27FC236}">
                      <a16:creationId xmlns:a16="http://schemas.microsoft.com/office/drawing/2014/main" id="{A063126F-403C-412F-7F0A-C11719DCF673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24" name="Forme libre : forme 123">
                    <a:extLst>
                      <a:ext uri="{FF2B5EF4-FFF2-40B4-BE49-F238E27FC236}">
                        <a16:creationId xmlns:a16="http://schemas.microsoft.com/office/drawing/2014/main" id="{B4E67A88-5063-B031-CE7D-B5DCEB336135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" name="Forme libre : forme 124">
                    <a:extLst>
                      <a:ext uri="{FF2B5EF4-FFF2-40B4-BE49-F238E27FC236}">
                        <a16:creationId xmlns:a16="http://schemas.microsoft.com/office/drawing/2014/main" id="{864C0FF3-87CC-C282-759B-C4EA2FF86729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E3972D8F-A452-3B24-AB8E-44A85DB1EF4C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18" name="Forme libre : forme 317">
                  <a:extLst>
                    <a:ext uri="{FF2B5EF4-FFF2-40B4-BE49-F238E27FC236}">
                      <a16:creationId xmlns:a16="http://schemas.microsoft.com/office/drawing/2014/main" id="{7FC5670E-C38E-3371-14D7-3447E97D9546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9" name="Forme libre : forme 318">
                  <a:extLst>
                    <a:ext uri="{FF2B5EF4-FFF2-40B4-BE49-F238E27FC236}">
                      <a16:creationId xmlns:a16="http://schemas.microsoft.com/office/drawing/2014/main" id="{69555D77-9350-0E61-5682-D86B8812AF3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1" name="Forme libre : forme 310">
                <a:extLst>
                  <a:ext uri="{FF2B5EF4-FFF2-40B4-BE49-F238E27FC236}">
                    <a16:creationId xmlns:a16="http://schemas.microsoft.com/office/drawing/2014/main" id="{B691B95A-5629-AC82-1D3C-ECF234CD388D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9" name="Forme libre : forme 308">
              <a:extLst>
                <a:ext uri="{FF2B5EF4-FFF2-40B4-BE49-F238E27FC236}">
                  <a16:creationId xmlns:a16="http://schemas.microsoft.com/office/drawing/2014/main" id="{984DF9F4-351C-B10F-D6C7-45CA636BE32C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34" name="Espace réservé du contenu 8">
            <a:extLst>
              <a:ext uri="{FF2B5EF4-FFF2-40B4-BE49-F238E27FC236}">
                <a16:creationId xmlns:a16="http://schemas.microsoft.com/office/drawing/2014/main" id="{B73D1232-58D1-2751-6D65-8385B42A731D}"/>
              </a:ext>
            </a:extLst>
          </p:cNvPr>
          <p:cNvSpPr txBox="1">
            <a:spLocks/>
          </p:cNvSpPr>
          <p:nvPr/>
        </p:nvSpPr>
        <p:spPr>
          <a:xfrm>
            <a:off x="8761193" y="1221299"/>
            <a:ext cx="3229407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latin typeface="+mn-lt"/>
              </a:rPr>
              <a:t>Que </a:t>
            </a:r>
            <a:r>
              <a:rPr lang="fr-FR" sz="1000" dirty="0"/>
              <a:t>dites-vous de </a:t>
            </a:r>
            <a:r>
              <a:rPr lang="fr-FR" sz="1000" b="1" dirty="0"/>
              <a:t>développer</a:t>
            </a:r>
            <a:r>
              <a:rPr lang="fr-FR" sz="1000" dirty="0"/>
              <a:t> votre activité / Chiffre d’affaires autrement ?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Possédez-vous déjà un site vitrine/e-commerce ? Si oui en êtes-vous </a:t>
            </a:r>
            <a:r>
              <a:rPr lang="fr-FR" sz="1000" b="1" dirty="0"/>
              <a:t>satisfait</a:t>
            </a:r>
            <a:r>
              <a:rPr lang="fr-FR" sz="1000" dirty="0"/>
              <a:t> ? Si non, que pensez-vous de </a:t>
            </a:r>
            <a:r>
              <a:rPr lang="fr-FR" sz="1000" b="1" dirty="0"/>
              <a:t>développer votre chiffre d’affaires au travers de ce canal</a:t>
            </a:r>
            <a:r>
              <a:rPr lang="fr-FR" sz="1000" dirty="0"/>
              <a:t> ?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Enregistrez-vous des commandes, encaissez-vous des acomptes, faites-vous des livraisons ? Si oui, que dites-vous de pouvoir vous faire payer en envoyant un simple </a:t>
            </a:r>
            <a:r>
              <a:rPr lang="fr-FR" sz="1000" b="1" dirty="0"/>
              <a:t>lien sécurisé </a:t>
            </a:r>
            <a:r>
              <a:rPr lang="fr-FR" sz="1000" dirty="0"/>
              <a:t>(par mail ou via sms) et qui vous </a:t>
            </a:r>
            <a:r>
              <a:rPr lang="fr-FR" sz="1000" b="1" dirty="0"/>
              <a:t>garantisse le paiement ? 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Remplacer sa VAD sur TPE par un JPEL Express c’est passer d’un moyen d’encaissement non sécurisé et non garanti à </a:t>
            </a:r>
            <a:r>
              <a:rPr lang="fr-FR" sz="1000" b="1" dirty="0"/>
              <a:t>un moyen sécurisé et garanti</a:t>
            </a:r>
            <a:r>
              <a:rPr lang="fr-FR" sz="1000" dirty="0"/>
              <a:t>.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None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La vente en ligne permet de </a:t>
            </a:r>
            <a:r>
              <a:rPr lang="fr-FR" sz="1000" b="1" dirty="0"/>
              <a:t>bénéficier de fonctionnalités qui lui sont propres </a:t>
            </a:r>
            <a:r>
              <a:rPr lang="fr-FR" sz="1000" dirty="0"/>
              <a:t>et que les  clients finaux plébisciteront (click and </a:t>
            </a:r>
            <a:r>
              <a:rPr lang="fr-FR" sz="1000" dirty="0" err="1"/>
              <a:t>collect</a:t>
            </a:r>
            <a:r>
              <a:rPr lang="fr-FR" sz="1000" dirty="0"/>
              <a:t>, paiement en un clic, paiement à la livraison…) !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6" name="Espace réservé du contenu 8">
            <a:extLst>
              <a:ext uri="{FF2B5EF4-FFF2-40B4-BE49-F238E27FC236}">
                <a16:creationId xmlns:a16="http://schemas.microsoft.com/office/drawing/2014/main" id="{9D71908A-1A73-5FD3-09D2-CD4FA6132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8810" y="3886505"/>
            <a:ext cx="2630706" cy="47998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</a:t>
            </a:r>
            <a:r>
              <a:rPr lang="fr-FR" altLang="fr-FR" sz="1200" b="1" dirty="0">
                <a:solidFill>
                  <a:srgbClr val="FFFFFF"/>
                </a:solidFill>
              </a:rPr>
              <a:t>Des arguments qui peuvent faire la différence</a:t>
            </a:r>
            <a:endParaRPr kumimoji="0" lang="fr-FR" alt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37" name="Graphique 1813">
            <a:extLst>
              <a:ext uri="{FF2B5EF4-FFF2-40B4-BE49-F238E27FC236}">
                <a16:creationId xmlns:a16="http://schemas.microsoft.com/office/drawing/2014/main" id="{A0094AE2-4879-5E35-E52A-180EA5FFFBB2}"/>
              </a:ext>
            </a:extLst>
          </p:cNvPr>
          <p:cNvGrpSpPr/>
          <p:nvPr/>
        </p:nvGrpSpPr>
        <p:grpSpPr>
          <a:xfrm>
            <a:off x="9205869" y="3909934"/>
            <a:ext cx="243960" cy="227725"/>
            <a:chOff x="2279329" y="2853237"/>
            <a:chExt cx="426529" cy="398144"/>
          </a:xfrm>
          <a:noFill/>
        </p:grpSpPr>
        <p:grpSp>
          <p:nvGrpSpPr>
            <p:cNvPr id="138" name="Graphique 1813">
              <a:extLst>
                <a:ext uri="{FF2B5EF4-FFF2-40B4-BE49-F238E27FC236}">
                  <a16:creationId xmlns:a16="http://schemas.microsoft.com/office/drawing/2014/main" id="{9E935EFD-7692-283D-24C6-C792E03AE64D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140" name="Graphique 1813">
                <a:extLst>
                  <a:ext uri="{FF2B5EF4-FFF2-40B4-BE49-F238E27FC236}">
                    <a16:creationId xmlns:a16="http://schemas.microsoft.com/office/drawing/2014/main" id="{F853CAE9-0F09-E3E4-4E90-F02B7852004A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142" name="Graphique 1813">
                  <a:extLst>
                    <a:ext uri="{FF2B5EF4-FFF2-40B4-BE49-F238E27FC236}">
                      <a16:creationId xmlns:a16="http://schemas.microsoft.com/office/drawing/2014/main" id="{018E45D4-1391-5309-90A2-B932CBCB1A52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56" name="Forme libre : forme 155">
                    <a:extLst>
                      <a:ext uri="{FF2B5EF4-FFF2-40B4-BE49-F238E27FC236}">
                        <a16:creationId xmlns:a16="http://schemas.microsoft.com/office/drawing/2014/main" id="{4DF51F32-72BA-8B5B-9ACA-6C97ACFDB175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7" name="Forme libre : forme 156">
                    <a:extLst>
                      <a:ext uri="{FF2B5EF4-FFF2-40B4-BE49-F238E27FC236}">
                        <a16:creationId xmlns:a16="http://schemas.microsoft.com/office/drawing/2014/main" id="{0063657A-02A3-E86F-42CC-26FABBE870E9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3" name="Forme libre : forme 142">
                  <a:extLst>
                    <a:ext uri="{FF2B5EF4-FFF2-40B4-BE49-F238E27FC236}">
                      <a16:creationId xmlns:a16="http://schemas.microsoft.com/office/drawing/2014/main" id="{4415DDA0-D6DB-0518-881E-346906BE3992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orme libre : forme 143">
                  <a:extLst>
                    <a:ext uri="{FF2B5EF4-FFF2-40B4-BE49-F238E27FC236}">
                      <a16:creationId xmlns:a16="http://schemas.microsoft.com/office/drawing/2014/main" id="{BC019965-DD07-58EA-FDC7-570F8D2592EB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Forme libre : forme 144">
                  <a:extLst>
                    <a:ext uri="{FF2B5EF4-FFF2-40B4-BE49-F238E27FC236}">
                      <a16:creationId xmlns:a16="http://schemas.microsoft.com/office/drawing/2014/main" id="{CC94AC97-B753-F9E8-4B7A-73AA73937A56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146" name="Graphique 1813">
                  <a:extLst>
                    <a:ext uri="{FF2B5EF4-FFF2-40B4-BE49-F238E27FC236}">
                      <a16:creationId xmlns:a16="http://schemas.microsoft.com/office/drawing/2014/main" id="{4D268462-B698-F67B-FDB0-D07AD5CE49F9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53" name="Forme libre : forme 152">
                    <a:extLst>
                      <a:ext uri="{FF2B5EF4-FFF2-40B4-BE49-F238E27FC236}">
                        <a16:creationId xmlns:a16="http://schemas.microsoft.com/office/drawing/2014/main" id="{830DE34D-B1BD-B67F-5344-512A17CDFB9F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4" name="Forme libre : forme 153">
                    <a:extLst>
                      <a:ext uri="{FF2B5EF4-FFF2-40B4-BE49-F238E27FC236}">
                        <a16:creationId xmlns:a16="http://schemas.microsoft.com/office/drawing/2014/main" id="{3CC4D3FA-96C2-D34A-7D23-09CE99CE8639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5" name="Forme libre : forme 154">
                    <a:extLst>
                      <a:ext uri="{FF2B5EF4-FFF2-40B4-BE49-F238E27FC236}">
                        <a16:creationId xmlns:a16="http://schemas.microsoft.com/office/drawing/2014/main" id="{A24F03DB-20B2-F14D-4C39-878F55FA36AE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7" name="Graphique 1813">
                  <a:extLst>
                    <a:ext uri="{FF2B5EF4-FFF2-40B4-BE49-F238E27FC236}">
                      <a16:creationId xmlns:a16="http://schemas.microsoft.com/office/drawing/2014/main" id="{39B80300-4DC5-EA2E-2BBF-273932236397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50" name="Forme libre : forme 149">
                    <a:extLst>
                      <a:ext uri="{FF2B5EF4-FFF2-40B4-BE49-F238E27FC236}">
                        <a16:creationId xmlns:a16="http://schemas.microsoft.com/office/drawing/2014/main" id="{D606D6E7-9811-8C58-7C0F-34F0AC8F0BD8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1" name="Forme libre : forme 150">
                    <a:extLst>
                      <a:ext uri="{FF2B5EF4-FFF2-40B4-BE49-F238E27FC236}">
                        <a16:creationId xmlns:a16="http://schemas.microsoft.com/office/drawing/2014/main" id="{4A7EF99B-FAEB-7E3B-7F9B-022C1B437E79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2" name="Forme libre : forme 151">
                    <a:extLst>
                      <a:ext uri="{FF2B5EF4-FFF2-40B4-BE49-F238E27FC236}">
                        <a16:creationId xmlns:a16="http://schemas.microsoft.com/office/drawing/2014/main" id="{46BA92BB-C71C-A458-58FC-505FE63C1CDF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8" name="Forme libre : forme 147">
                  <a:extLst>
                    <a:ext uri="{FF2B5EF4-FFF2-40B4-BE49-F238E27FC236}">
                      <a16:creationId xmlns:a16="http://schemas.microsoft.com/office/drawing/2014/main" id="{37DFE91C-F7AF-7FF6-42F1-067DE5C18E01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orme libre : forme 148">
                  <a:extLst>
                    <a:ext uri="{FF2B5EF4-FFF2-40B4-BE49-F238E27FC236}">
                      <a16:creationId xmlns:a16="http://schemas.microsoft.com/office/drawing/2014/main" id="{5DCECB34-6B48-9772-9016-2F1988A34F4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1" name="Forme libre : forme 140">
                <a:extLst>
                  <a:ext uri="{FF2B5EF4-FFF2-40B4-BE49-F238E27FC236}">
                    <a16:creationId xmlns:a16="http://schemas.microsoft.com/office/drawing/2014/main" id="{59F107ED-B49C-2741-8958-F8A72F374D13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20EE98A5-A8E1-C55F-3083-0DBCEA699051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" name="Graphique 1772">
            <a:extLst>
              <a:ext uri="{FF2B5EF4-FFF2-40B4-BE49-F238E27FC236}">
                <a16:creationId xmlns:a16="http://schemas.microsoft.com/office/drawing/2014/main" id="{F8279D57-F1B8-A45E-7CFC-546282C22A4E}"/>
              </a:ext>
            </a:extLst>
          </p:cNvPr>
          <p:cNvGrpSpPr/>
          <p:nvPr/>
        </p:nvGrpSpPr>
        <p:grpSpPr>
          <a:xfrm>
            <a:off x="6145452" y="2555693"/>
            <a:ext cx="211812" cy="233903"/>
            <a:chOff x="2317430" y="1288782"/>
            <a:chExt cx="363699" cy="401630"/>
          </a:xfrm>
          <a:noFill/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DBB11BB-DD5B-6339-060E-0F81ECA8174B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1" name="Graphique 1772">
              <a:extLst>
                <a:ext uri="{FF2B5EF4-FFF2-40B4-BE49-F238E27FC236}">
                  <a16:creationId xmlns:a16="http://schemas.microsoft.com/office/drawing/2014/main" id="{6F0FBBA6-5DCB-77F0-3804-3DC12108ABB8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288" name="Forme libre : forme 287">
                <a:extLst>
                  <a:ext uri="{FF2B5EF4-FFF2-40B4-BE49-F238E27FC236}">
                    <a16:creationId xmlns:a16="http://schemas.microsoft.com/office/drawing/2014/main" id="{CDC7E6F3-915A-876F-6CFA-2B906FF927E7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2" name="Forme libre : forme 291">
                <a:extLst>
                  <a:ext uri="{FF2B5EF4-FFF2-40B4-BE49-F238E27FC236}">
                    <a16:creationId xmlns:a16="http://schemas.microsoft.com/office/drawing/2014/main" id="{52B6B4C7-E933-4793-6F9C-0CB4527DFA53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31" name="Forme libre : forme 230">
              <a:extLst>
                <a:ext uri="{FF2B5EF4-FFF2-40B4-BE49-F238E27FC236}">
                  <a16:creationId xmlns:a16="http://schemas.microsoft.com/office/drawing/2014/main" id="{A6FEBE95-1486-0030-BEEB-DBB2936FA6A2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0" name="Forme libre : forme 239">
              <a:extLst>
                <a:ext uri="{FF2B5EF4-FFF2-40B4-BE49-F238E27FC236}">
                  <a16:creationId xmlns:a16="http://schemas.microsoft.com/office/drawing/2014/main" id="{8E73D2BF-035C-8EC8-A044-5F0C4F20F530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1" name="Forme libre : forme 240">
              <a:extLst>
                <a:ext uri="{FF2B5EF4-FFF2-40B4-BE49-F238E27FC236}">
                  <a16:creationId xmlns:a16="http://schemas.microsoft.com/office/drawing/2014/main" id="{B5EAC134-1030-1C6D-1D9A-F517BF419733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3" name="Forme libre : forme 242">
              <a:extLst>
                <a:ext uri="{FF2B5EF4-FFF2-40B4-BE49-F238E27FC236}">
                  <a16:creationId xmlns:a16="http://schemas.microsoft.com/office/drawing/2014/main" id="{526CE93D-1C4F-3C24-664A-CC102AE28C91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6" name="Forme libre : forme 245">
              <a:extLst>
                <a:ext uri="{FF2B5EF4-FFF2-40B4-BE49-F238E27FC236}">
                  <a16:creationId xmlns:a16="http://schemas.microsoft.com/office/drawing/2014/main" id="{B7696665-2DA3-322E-51A3-B87DE3A08DDF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56" name="Graphique 1772">
              <a:extLst>
                <a:ext uri="{FF2B5EF4-FFF2-40B4-BE49-F238E27FC236}">
                  <a16:creationId xmlns:a16="http://schemas.microsoft.com/office/drawing/2014/main" id="{CCAE4616-922A-07CD-4ACE-2D1C88785F70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267" name="Forme libre : forme 266">
                <a:extLst>
                  <a:ext uri="{FF2B5EF4-FFF2-40B4-BE49-F238E27FC236}">
                    <a16:creationId xmlns:a16="http://schemas.microsoft.com/office/drawing/2014/main" id="{89F8B5FD-94FA-183C-5D40-85E088C47A9A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8" name="Forme libre : forme 267">
                <a:extLst>
                  <a:ext uri="{FF2B5EF4-FFF2-40B4-BE49-F238E27FC236}">
                    <a16:creationId xmlns:a16="http://schemas.microsoft.com/office/drawing/2014/main" id="{815381C6-0108-F261-9DF8-46283CF62F37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9" name="Forme libre : forme 268">
                <a:extLst>
                  <a:ext uri="{FF2B5EF4-FFF2-40B4-BE49-F238E27FC236}">
                    <a16:creationId xmlns:a16="http://schemas.microsoft.com/office/drawing/2014/main" id="{B9C5A127-ECCA-9953-37EC-F708A2C60FFD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57" name="Forme libre : forme 256">
              <a:extLst>
                <a:ext uri="{FF2B5EF4-FFF2-40B4-BE49-F238E27FC236}">
                  <a16:creationId xmlns:a16="http://schemas.microsoft.com/office/drawing/2014/main" id="{1D91CDD1-AEC3-A799-87CC-7552075FF961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8" name="Forme libre : forme 257">
              <a:extLst>
                <a:ext uri="{FF2B5EF4-FFF2-40B4-BE49-F238E27FC236}">
                  <a16:creationId xmlns:a16="http://schemas.microsoft.com/office/drawing/2014/main" id="{69C02BAB-2FF8-7E12-C482-40AC33104EE4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9" name="Forme libre : forme 258">
              <a:extLst>
                <a:ext uri="{FF2B5EF4-FFF2-40B4-BE49-F238E27FC236}">
                  <a16:creationId xmlns:a16="http://schemas.microsoft.com/office/drawing/2014/main" id="{9A944E95-AACB-735A-2861-0E6BCA010A42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0" name="Forme libre : forme 259">
              <a:extLst>
                <a:ext uri="{FF2B5EF4-FFF2-40B4-BE49-F238E27FC236}">
                  <a16:creationId xmlns:a16="http://schemas.microsoft.com/office/drawing/2014/main" id="{5507B95C-65B9-20F5-0AB2-E662860DCEA8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1" name="Forme libre : forme 260">
              <a:extLst>
                <a:ext uri="{FF2B5EF4-FFF2-40B4-BE49-F238E27FC236}">
                  <a16:creationId xmlns:a16="http://schemas.microsoft.com/office/drawing/2014/main" id="{2588B800-3111-F1DC-1D21-D5035E75976C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2" name="Forme libre : forme 261">
              <a:extLst>
                <a:ext uri="{FF2B5EF4-FFF2-40B4-BE49-F238E27FC236}">
                  <a16:creationId xmlns:a16="http://schemas.microsoft.com/office/drawing/2014/main" id="{53BB6ACB-F34C-24F4-8F73-18CBE03F49C6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3" name="Forme libre : forme 262">
              <a:extLst>
                <a:ext uri="{FF2B5EF4-FFF2-40B4-BE49-F238E27FC236}">
                  <a16:creationId xmlns:a16="http://schemas.microsoft.com/office/drawing/2014/main" id="{3D5953A2-72CE-2726-AD14-6472DAA1F44D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4" name="Forme libre : forme 263">
              <a:extLst>
                <a:ext uri="{FF2B5EF4-FFF2-40B4-BE49-F238E27FC236}">
                  <a16:creationId xmlns:a16="http://schemas.microsoft.com/office/drawing/2014/main" id="{E866092D-66D9-648D-B149-10FF3D45D0F6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5" name="Forme libre : forme 264">
              <a:extLst>
                <a:ext uri="{FF2B5EF4-FFF2-40B4-BE49-F238E27FC236}">
                  <a16:creationId xmlns:a16="http://schemas.microsoft.com/office/drawing/2014/main" id="{D71B0344-C874-4B29-E085-5BA9C263403A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6" name="Forme libre : forme 265">
              <a:extLst>
                <a:ext uri="{FF2B5EF4-FFF2-40B4-BE49-F238E27FC236}">
                  <a16:creationId xmlns:a16="http://schemas.microsoft.com/office/drawing/2014/main" id="{A6330F2D-65C5-0485-2A15-B0031EEE3E72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22" name="Espace réservé du contenu 8">
            <a:extLst>
              <a:ext uri="{FF2B5EF4-FFF2-40B4-BE49-F238E27FC236}">
                <a16:creationId xmlns:a16="http://schemas.microsoft.com/office/drawing/2014/main" id="{5A72E54C-F6EC-46F9-B062-ED6817E1B1A9}"/>
              </a:ext>
            </a:extLst>
          </p:cNvPr>
          <p:cNvSpPr txBox="1">
            <a:spLocks/>
          </p:cNvSpPr>
          <p:nvPr/>
        </p:nvSpPr>
        <p:spPr>
          <a:xfrm>
            <a:off x="5548716" y="1166182"/>
            <a:ext cx="3325905" cy="1094214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Lead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Iz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-e-commerce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1 point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Contrat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Iz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-e-c</a:t>
            </a:r>
            <a:r>
              <a:rPr lang="fr-FR" sz="1200" b="1" dirty="0" err="1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ommerce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: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4 points 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Lead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Solution de paiement (hors e-encaissement)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1 point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Contrat </a:t>
            </a:r>
            <a:r>
              <a:rPr lang="fr-FR" sz="1200" b="1" dirty="0" err="1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Payplug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ou SP+ :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4 points 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Contrat JPEL Express </a:t>
            </a:r>
            <a:r>
              <a:rPr lang="fr-FR" sz="1200" b="1" u="sng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actif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: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fr-F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2 points</a:t>
            </a:r>
            <a:r>
              <a:rPr kumimoji="0" lang="fr-FR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5898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E42DC07-EE74-E897-4D3B-1904A68E7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738313"/>
            <a:ext cx="522579" cy="492443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dirty="0">
                <a:solidFill>
                  <a:srgbClr val="92D050"/>
                </a:solidFill>
              </a:rPr>
              <a:t>03</a:t>
            </a:r>
            <a:endParaRPr dirty="0">
              <a:solidFill>
                <a:srgbClr val="92D050"/>
              </a:solidFill>
            </a:endParaRP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9AA47620-C8B4-24C2-6AC9-8892A3788B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2565400"/>
            <a:ext cx="5380672" cy="1911349"/>
          </a:xfrm>
        </p:spPr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/>
              <a:t>Ce Boost </a:t>
            </a:r>
            <a:r>
              <a:rPr lang="fr-FR" dirty="0" err="1"/>
              <a:t>Fid</a:t>
            </a:r>
            <a:endParaRPr lang="fr-FR" dirty="0"/>
          </a:p>
          <a:p>
            <a:pPr fontAlgn="auto">
              <a:buClr>
                <a:schemeClr val="accent6"/>
              </a:buClr>
              <a:defRPr/>
            </a:pPr>
            <a:endParaRPr lang="fr-FR" dirty="0"/>
          </a:p>
        </p:txBody>
      </p:sp>
      <p:pic>
        <p:nvPicPr>
          <p:cNvPr id="10" name="Espace réservé pour une image  9" descr="Une image contenant Danse, danser&#10;&#10;Description générée automatiquement">
            <a:extLst>
              <a:ext uri="{FF2B5EF4-FFF2-40B4-BE49-F238E27FC236}">
                <a16:creationId xmlns:a16="http://schemas.microsoft.com/office/drawing/2014/main" id="{FE57A5E3-FF97-8BA3-958D-8C28A5E3578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04560" y="-1"/>
            <a:ext cx="6187440" cy="6858001"/>
          </a:xfrm>
        </p:spPr>
      </p:pic>
      <p:pic>
        <p:nvPicPr>
          <p:cNvPr id="4" name="Image 3" descr="Une image contenant sport, Sports, Condition physique, compétition&#10;&#10;Description générée automatiquement">
            <a:extLst>
              <a:ext uri="{FF2B5EF4-FFF2-40B4-BE49-F238E27FC236}">
                <a16:creationId xmlns:a16="http://schemas.microsoft.com/office/drawing/2014/main" id="{6F881479-3CDB-A911-0D01-8BA1AA21EF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8" t="6456" r="18694" b="8"/>
          <a:stretch/>
        </p:blipFill>
        <p:spPr>
          <a:xfrm>
            <a:off x="6004560" y="1"/>
            <a:ext cx="6187440" cy="685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72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Espace réservé du contenu 8">
            <a:extLst>
              <a:ext uri="{FF2B5EF4-FFF2-40B4-BE49-F238E27FC236}">
                <a16:creationId xmlns:a16="http://schemas.microsoft.com/office/drawing/2014/main" id="{F31D57CD-1E5E-0079-D198-A8651BC1406C}"/>
              </a:ext>
            </a:extLst>
          </p:cNvPr>
          <p:cNvSpPr txBox="1">
            <a:spLocks/>
          </p:cNvSpPr>
          <p:nvPr/>
        </p:nvSpPr>
        <p:spPr bwMode="auto">
          <a:xfrm>
            <a:off x="495389" y="988150"/>
            <a:ext cx="5342139" cy="2598125"/>
          </a:xfrm>
          <a:prstGeom prst="rec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6C233E-C446-B672-0B2B-9C58303C75FD}"/>
              </a:ext>
            </a:extLst>
          </p:cNvPr>
          <p:cNvSpPr/>
          <p:nvPr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04084D37-F433-B62F-38A3-0D6F97FFE694}"/>
              </a:ext>
            </a:extLst>
          </p:cNvPr>
          <p:cNvSpPr txBox="1">
            <a:spLocks/>
          </p:cNvSpPr>
          <p:nvPr/>
        </p:nvSpPr>
        <p:spPr>
          <a:xfrm>
            <a:off x="8724773" y="24991"/>
            <a:ext cx="3598362" cy="2793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Challenge monétique 2024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23" name="Titre 17">
            <a:extLst>
              <a:ext uri="{FF2B5EF4-FFF2-40B4-BE49-F238E27FC236}">
                <a16:creationId xmlns:a16="http://schemas.microsoft.com/office/drawing/2014/main" id="{52DDA347-B85E-159C-F5D1-D8D295AE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5" y="469508"/>
            <a:ext cx="11843759" cy="384043"/>
          </a:xfrm>
        </p:spPr>
        <p:txBody>
          <a:bodyPr/>
          <a:lstStyle/>
          <a:p>
            <a:r>
              <a:rPr lang="fr-FR" sz="1800" dirty="0">
                <a:latin typeface="Montserrat Black"/>
              </a:rPr>
              <a:t>L’</a:t>
            </a:r>
            <a:r>
              <a:rPr lang="fr-FR" sz="1800" dirty="0">
                <a:solidFill>
                  <a:srgbClr val="00B050"/>
                </a:solidFill>
                <a:latin typeface="Montserrat Black"/>
              </a:rPr>
              <a:t>Essentiel</a:t>
            </a:r>
            <a:r>
              <a:rPr lang="fr-FR" sz="1800" dirty="0">
                <a:solidFill>
                  <a:srgbClr val="C00000"/>
                </a:solidFill>
                <a:latin typeface="Montserrat Black"/>
              </a:rPr>
              <a:t> </a:t>
            </a:r>
            <a:r>
              <a:rPr lang="fr-FR" sz="1800" dirty="0">
                <a:latin typeface="Montserrat Black"/>
              </a:rPr>
              <a:t>de Ce Boost </a:t>
            </a:r>
            <a:r>
              <a:rPr lang="fr-FR" sz="1800" dirty="0" err="1">
                <a:latin typeface="Montserrat Black"/>
              </a:rPr>
              <a:t>Fid</a:t>
            </a:r>
            <a:endParaRPr lang="fr-FR" sz="1800" dirty="0">
              <a:solidFill>
                <a:srgbClr val="00B050"/>
              </a:solidFill>
            </a:endParaRPr>
          </a:p>
        </p:txBody>
      </p:sp>
      <p:pic>
        <p:nvPicPr>
          <p:cNvPr id="24" name="Graphique 18">
            <a:extLst>
              <a:ext uri="{FF2B5EF4-FFF2-40B4-BE49-F238E27FC236}">
                <a16:creationId xmlns:a16="http://schemas.microsoft.com/office/drawing/2014/main" id="{CB8AD103-4163-E6F3-3971-490AFB7AC096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EEA8D9D-300E-5C43-D4DF-E3C4F6F1BC90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FFFFFF"/>
                </a:solidFill>
                <a:latin typeface="Montserrat Black" panose="00000A00000000000000" pitchFamily="2" charset="0"/>
              </a:rPr>
              <a:t>Ce Boost </a:t>
            </a:r>
            <a:r>
              <a:rPr lang="fr-FR" dirty="0" err="1">
                <a:solidFill>
                  <a:srgbClr val="FFFFFF"/>
                </a:solidFill>
                <a:latin typeface="Montserrat Black" panose="00000A00000000000000" pitchFamily="2" charset="0"/>
              </a:rPr>
              <a:t>Fid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242" name="Espace réservé du contenu 8">
            <a:extLst>
              <a:ext uri="{FF2B5EF4-FFF2-40B4-BE49-F238E27FC236}">
                <a16:creationId xmlns:a16="http://schemas.microsoft.com/office/drawing/2014/main" id="{D05E6432-4BD4-EAC2-3E9D-563F650F6F0B}"/>
              </a:ext>
            </a:extLst>
          </p:cNvPr>
          <p:cNvSpPr txBox="1">
            <a:spLocks/>
          </p:cNvSpPr>
          <p:nvPr/>
        </p:nvSpPr>
        <p:spPr>
          <a:xfrm>
            <a:off x="495389" y="3930139"/>
            <a:ext cx="5338572" cy="2229097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B8EB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" name="Espace réservé du contenu 8">
            <a:extLst>
              <a:ext uri="{FF2B5EF4-FFF2-40B4-BE49-F238E27FC236}">
                <a16:creationId xmlns:a16="http://schemas.microsoft.com/office/drawing/2014/main" id="{79DDF822-8679-17DA-96D4-1250B209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070" y="865877"/>
            <a:ext cx="2452902" cy="31906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à proposer</a:t>
            </a:r>
          </a:p>
        </p:txBody>
      </p:sp>
      <p:sp>
        <p:nvSpPr>
          <p:cNvPr id="245" name="Espace réservé du contenu 8">
            <a:extLst>
              <a:ext uri="{FF2B5EF4-FFF2-40B4-BE49-F238E27FC236}">
                <a16:creationId xmlns:a16="http://schemas.microsoft.com/office/drawing/2014/main" id="{99A447D7-187A-ADBF-962B-E4DE2B8F88E0}"/>
              </a:ext>
            </a:extLst>
          </p:cNvPr>
          <p:cNvSpPr txBox="1">
            <a:spLocks/>
          </p:cNvSpPr>
          <p:nvPr/>
        </p:nvSpPr>
        <p:spPr>
          <a:xfrm>
            <a:off x="698790" y="3803596"/>
            <a:ext cx="2205650" cy="338987"/>
          </a:xfrm>
          <a:prstGeom prst="rect">
            <a:avLst/>
          </a:prstGeom>
          <a:solidFill>
            <a:srgbClr val="00B050"/>
          </a:solidFill>
          <a:ln w="19050">
            <a:solidFill>
              <a:srgbClr val="00B050"/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B8EB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grpSp>
        <p:nvGrpSpPr>
          <p:cNvPr id="248" name="Graphique 1830">
            <a:extLst>
              <a:ext uri="{FF2B5EF4-FFF2-40B4-BE49-F238E27FC236}">
                <a16:creationId xmlns:a16="http://schemas.microsoft.com/office/drawing/2014/main" id="{BAF72F47-E660-AA23-87EE-85740D8282B8}"/>
              </a:ext>
            </a:extLst>
          </p:cNvPr>
          <p:cNvGrpSpPr/>
          <p:nvPr/>
        </p:nvGrpSpPr>
        <p:grpSpPr>
          <a:xfrm>
            <a:off x="693959" y="903570"/>
            <a:ext cx="248961" cy="225774"/>
            <a:chOff x="10483925" y="2904391"/>
            <a:chExt cx="396900" cy="359934"/>
          </a:xfrm>
          <a:noFill/>
        </p:grpSpPr>
        <p:grpSp>
          <p:nvGrpSpPr>
            <p:cNvPr id="249" name="Graphique 1830">
              <a:extLst>
                <a:ext uri="{FF2B5EF4-FFF2-40B4-BE49-F238E27FC236}">
                  <a16:creationId xmlns:a16="http://schemas.microsoft.com/office/drawing/2014/main" id="{AEEF948F-CF75-A1AE-D6C1-B0B44B4F209D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253" name="Forme libre : forme 252">
                <a:extLst>
                  <a:ext uri="{FF2B5EF4-FFF2-40B4-BE49-F238E27FC236}">
                    <a16:creationId xmlns:a16="http://schemas.microsoft.com/office/drawing/2014/main" id="{BCFE6DCF-65D3-78EF-9EC7-428156EF1BE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4" name="Forme libre : forme 253">
                <a:extLst>
                  <a:ext uri="{FF2B5EF4-FFF2-40B4-BE49-F238E27FC236}">
                    <a16:creationId xmlns:a16="http://schemas.microsoft.com/office/drawing/2014/main" id="{6CC8AF52-4AAA-3BE8-EA1E-650FA1EF7DC3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5" name="Forme libre : forme 254">
                <a:extLst>
                  <a:ext uri="{FF2B5EF4-FFF2-40B4-BE49-F238E27FC236}">
                    <a16:creationId xmlns:a16="http://schemas.microsoft.com/office/drawing/2014/main" id="{CE5FDABB-B5BF-D585-EC93-97B74E22808D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DB2BE22F-C869-67E0-DA73-89AE6DF05E03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49A18A38-ED4A-177E-8CB3-2F7A0866AE33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A5B319CF-8292-4D06-70D9-35460AEF9730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D434E422-979E-CB35-21CE-2A41E12765B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74E563CD-C510-C06C-1051-DA44FAE1139F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AFB3DA85-1B60-3128-25AA-808465B1CA58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14D640C3-9BC1-DDF9-964A-A08775328AE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7C75F39F-DAB8-3005-AEC1-74751ADECA5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C557F60F-70DD-CA23-8E88-D2F1344A2206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C7F2BC1E-EF55-6ADC-4108-086A306F0A8D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50" name="Forme libre : forme 249">
              <a:extLst>
                <a:ext uri="{FF2B5EF4-FFF2-40B4-BE49-F238E27FC236}">
                  <a16:creationId xmlns:a16="http://schemas.microsoft.com/office/drawing/2014/main" id="{CD12741C-82CB-B22F-217D-B2EF8E62F18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1" name="Forme libre : forme 250">
              <a:extLst>
                <a:ext uri="{FF2B5EF4-FFF2-40B4-BE49-F238E27FC236}">
                  <a16:creationId xmlns:a16="http://schemas.microsoft.com/office/drawing/2014/main" id="{2410AEF8-B1D9-DF9C-733E-EF9A4FF194DC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2" name="Forme libre : forme 251">
              <a:extLst>
                <a:ext uri="{FF2B5EF4-FFF2-40B4-BE49-F238E27FC236}">
                  <a16:creationId xmlns:a16="http://schemas.microsoft.com/office/drawing/2014/main" id="{27F40095-0CB1-E6E4-3D78-5C189A82F4AA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84" name="Espace réservé du contenu 8">
            <a:hlinkClick r:id="" action="ppaction://noaction"/>
            <a:extLst>
              <a:ext uri="{FF2B5EF4-FFF2-40B4-BE49-F238E27FC236}">
                <a16:creationId xmlns:a16="http://schemas.microsoft.com/office/drawing/2014/main" id="{F801C5BA-22A6-FAAA-7257-47C02652889E}"/>
              </a:ext>
            </a:extLst>
          </p:cNvPr>
          <p:cNvSpPr txBox="1">
            <a:spLocks/>
          </p:cNvSpPr>
          <p:nvPr/>
        </p:nvSpPr>
        <p:spPr>
          <a:xfrm>
            <a:off x="142624" y="4116678"/>
            <a:ext cx="4760688" cy="27529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D6D2E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cibles qualifiées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organiser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prise de contact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D6D2E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" name="Graphique 1846">
            <a:extLst>
              <a:ext uri="{FF2B5EF4-FFF2-40B4-BE49-F238E27FC236}">
                <a16:creationId xmlns:a16="http://schemas.microsoft.com/office/drawing/2014/main" id="{1B9AC8C4-0EDD-7EB0-566A-6B254275F649}"/>
              </a:ext>
            </a:extLst>
          </p:cNvPr>
          <p:cNvGrpSpPr/>
          <p:nvPr/>
        </p:nvGrpSpPr>
        <p:grpSpPr>
          <a:xfrm>
            <a:off x="736387" y="3836999"/>
            <a:ext cx="239268" cy="268810"/>
            <a:chOff x="754923" y="4488392"/>
            <a:chExt cx="305723" cy="343471"/>
          </a:xfrm>
          <a:noFill/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7194E7F-11E3-F3B2-70E0-49257F489658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C7FD839-960F-9776-FFAF-FD83CD7DBFDB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029DD5BC-B172-032C-C070-C34EFCDB57CE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1AE76931-738C-1DEE-33F5-CED4E6537ED1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49C7020D-B750-5313-DCDE-C42E5577FA39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" name="Forme libre : forme 224">
              <a:extLst>
                <a:ext uri="{FF2B5EF4-FFF2-40B4-BE49-F238E27FC236}">
                  <a16:creationId xmlns:a16="http://schemas.microsoft.com/office/drawing/2014/main" id="{25E263E0-C7B9-35C2-785E-3A1EFEDA8F24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" name="Forme libre : forme 225">
              <a:extLst>
                <a:ext uri="{FF2B5EF4-FFF2-40B4-BE49-F238E27FC236}">
                  <a16:creationId xmlns:a16="http://schemas.microsoft.com/office/drawing/2014/main" id="{87DAD55B-4508-3D59-AE94-54A9D794A792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Forme libre : forme 226">
              <a:extLst>
                <a:ext uri="{FF2B5EF4-FFF2-40B4-BE49-F238E27FC236}">
                  <a16:creationId xmlns:a16="http://schemas.microsoft.com/office/drawing/2014/main" id="{358D0497-4A9B-221B-8444-21510F80010E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" name="Forme libre : forme 227">
              <a:extLst>
                <a:ext uri="{FF2B5EF4-FFF2-40B4-BE49-F238E27FC236}">
                  <a16:creationId xmlns:a16="http://schemas.microsoft.com/office/drawing/2014/main" id="{9FA4B248-CA67-D2A7-685C-862AD4184DAE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166F6E6-B15A-5BD0-E7B3-931C1B27CF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CECFF"/>
              </a:clrFrom>
              <a:clrTo>
                <a:srgbClr val="CCEC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5241" y="6216674"/>
            <a:ext cx="477423" cy="636564"/>
          </a:xfrm>
          <a:prstGeom prst="rect">
            <a:avLst/>
          </a:prstGeom>
        </p:spPr>
      </p:pic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83C0C098-B6F8-5F4B-96F1-EE9EF7EC2136}"/>
              </a:ext>
            </a:extLst>
          </p:cNvPr>
          <p:cNvSpPr txBox="1">
            <a:spLocks/>
          </p:cNvSpPr>
          <p:nvPr/>
        </p:nvSpPr>
        <p:spPr>
          <a:xfrm>
            <a:off x="14210" y="1289592"/>
            <a:ext cx="5880879" cy="24227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Ce Boost </a:t>
            </a: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Fid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Analytique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3 mois offerts (les frais de logiciel de 25 € sont pris en charge sur demande)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lvl="1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Ce Boost </a:t>
            </a: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Fid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Fidélité et Fidélité + :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3 mois offerts (les frais de mise en service de 150€ sont facturés à l’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issure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des 3 mois)</a:t>
            </a:r>
            <a:endParaRPr kumimoji="0" lang="fr-FR" sz="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0BE3BD25-6A58-390C-FE06-CFADED0E7B43}"/>
              </a:ext>
            </a:extLst>
          </p:cNvPr>
          <p:cNvSpPr txBox="1">
            <a:spLocks/>
          </p:cNvSpPr>
          <p:nvPr/>
        </p:nvSpPr>
        <p:spPr>
          <a:xfrm>
            <a:off x="199430" y="4331993"/>
            <a:ext cx="5692092" cy="1875393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Cibles traitées par le CRC :</a:t>
            </a:r>
          </a:p>
          <a:p>
            <a:pPr lvl="2">
              <a:spcBef>
                <a:spcPts val="300"/>
              </a:spcBef>
              <a:buClr>
                <a:srgbClr val="00B050"/>
              </a:buClr>
              <a:defRPr/>
            </a:pPr>
            <a:r>
              <a:rPr lang="fr-FR" sz="1000" dirty="0"/>
              <a:t>Fichier des codes NAF  appétents + contrats monétique actifs en CEGEE (qualification faite par </a:t>
            </a:r>
            <a:r>
              <a:rPr lang="fr-FR" sz="1000" dirty="0" err="1"/>
              <a:t>Izicap</a:t>
            </a:r>
            <a:r>
              <a:rPr lang="fr-FR" sz="1000" dirty="0"/>
              <a:t>)</a:t>
            </a:r>
          </a:p>
          <a:p>
            <a:pPr marL="927000" lvl="2" indent="0">
              <a:spcBef>
                <a:spcPts val="300"/>
              </a:spcBef>
              <a:buClr>
                <a:srgbClr val="00B050"/>
              </a:buClr>
              <a:buNone/>
              <a:defRPr/>
            </a:pPr>
            <a:endParaRPr lang="fr-FR" sz="1200" dirty="0"/>
          </a:p>
        </p:txBody>
      </p:sp>
      <p:sp>
        <p:nvSpPr>
          <p:cNvPr id="5" name="Espace réservé du contenu 8">
            <a:extLst>
              <a:ext uri="{FF2B5EF4-FFF2-40B4-BE49-F238E27FC236}">
                <a16:creationId xmlns:a16="http://schemas.microsoft.com/office/drawing/2014/main" id="{5BEAACB9-31EB-3B5F-7AA9-A86B77E79DB4}"/>
              </a:ext>
            </a:extLst>
          </p:cNvPr>
          <p:cNvSpPr txBox="1">
            <a:spLocks/>
          </p:cNvSpPr>
          <p:nvPr/>
        </p:nvSpPr>
        <p:spPr bwMode="auto">
          <a:xfrm>
            <a:off x="5981845" y="5189348"/>
            <a:ext cx="2924894" cy="964439"/>
          </a:xfrm>
          <a:prstGeom prst="rec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ce réservé du contenu 8">
            <a:extLst>
              <a:ext uri="{FF2B5EF4-FFF2-40B4-BE49-F238E27FC236}">
                <a16:creationId xmlns:a16="http://schemas.microsoft.com/office/drawing/2014/main" id="{DFB5FB23-9685-AD91-E668-2D2C79B39598}"/>
              </a:ext>
            </a:extLst>
          </p:cNvPr>
          <p:cNvSpPr txBox="1">
            <a:spLocks/>
          </p:cNvSpPr>
          <p:nvPr/>
        </p:nvSpPr>
        <p:spPr bwMode="auto">
          <a:xfrm>
            <a:off x="5975317" y="983368"/>
            <a:ext cx="2931421" cy="3896407"/>
          </a:xfrm>
          <a:prstGeom prst="rec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254F240E-CBF0-0A70-178B-517855F76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077" y="3019201"/>
            <a:ext cx="2629578" cy="31906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sur votre PV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7BC8C935-6425-EF3A-D7BE-0AD3FB452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077" y="5036749"/>
            <a:ext cx="2785230" cy="31906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Ce Boost </a:t>
            </a: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Fid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!</a:t>
            </a:r>
          </a:p>
        </p:txBody>
      </p:sp>
      <p:grpSp>
        <p:nvGrpSpPr>
          <p:cNvPr id="13" name="Graphique 1772">
            <a:extLst>
              <a:ext uri="{FF2B5EF4-FFF2-40B4-BE49-F238E27FC236}">
                <a16:creationId xmlns:a16="http://schemas.microsoft.com/office/drawing/2014/main" id="{D04FE3F1-4421-ED4D-DAAE-B8B4F6563880}"/>
              </a:ext>
            </a:extLst>
          </p:cNvPr>
          <p:cNvGrpSpPr/>
          <p:nvPr/>
        </p:nvGrpSpPr>
        <p:grpSpPr>
          <a:xfrm>
            <a:off x="6143754" y="3060408"/>
            <a:ext cx="211812" cy="233903"/>
            <a:chOff x="2317430" y="1288782"/>
            <a:chExt cx="363699" cy="401630"/>
          </a:xfrm>
          <a:noFill/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3C7F267C-A6F2-3BA7-F955-5B24C50B7FAA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7" name="Graphique 1772">
              <a:extLst>
                <a:ext uri="{FF2B5EF4-FFF2-40B4-BE49-F238E27FC236}">
                  <a16:creationId xmlns:a16="http://schemas.microsoft.com/office/drawing/2014/main" id="{50D08CC2-25CB-92BD-0BC0-47EA10E98866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275" name="Forme libre : forme 274">
                <a:extLst>
                  <a:ext uri="{FF2B5EF4-FFF2-40B4-BE49-F238E27FC236}">
                    <a16:creationId xmlns:a16="http://schemas.microsoft.com/office/drawing/2014/main" id="{C6D09A30-DCD9-CBBB-4B87-2ADE4F6B6E75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6" name="Forme libre : forme 275">
                <a:extLst>
                  <a:ext uri="{FF2B5EF4-FFF2-40B4-BE49-F238E27FC236}">
                    <a16:creationId xmlns:a16="http://schemas.microsoft.com/office/drawing/2014/main" id="{BE3D5EC7-57B3-66FF-C4B9-610E20CD1E22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7A87B068-9BA4-077F-0237-E74AED996A83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1A5E13FE-B77A-BC30-3C69-1049260A5E99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69A6B58A-B808-4158-4D80-3002D076E078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30300B1E-9F5C-3D4A-2260-449AB70EC9EB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84E55B06-8EB5-4C3A-FB41-A3EDE11A5AF9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30" name="Graphique 1772">
              <a:extLst>
                <a:ext uri="{FF2B5EF4-FFF2-40B4-BE49-F238E27FC236}">
                  <a16:creationId xmlns:a16="http://schemas.microsoft.com/office/drawing/2014/main" id="{AD889224-1175-71D6-B541-5700BA81FB65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272" name="Forme libre : forme 271">
                <a:extLst>
                  <a:ext uri="{FF2B5EF4-FFF2-40B4-BE49-F238E27FC236}">
                    <a16:creationId xmlns:a16="http://schemas.microsoft.com/office/drawing/2014/main" id="{6B607124-2F65-A344-D248-C15FE855999F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3" name="Forme libre : forme 272">
                <a:extLst>
                  <a:ext uri="{FF2B5EF4-FFF2-40B4-BE49-F238E27FC236}">
                    <a16:creationId xmlns:a16="http://schemas.microsoft.com/office/drawing/2014/main" id="{2FA97A65-9B44-EC70-9DBF-705184F8F371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4" name="Forme libre : forme 273">
                <a:extLst>
                  <a:ext uri="{FF2B5EF4-FFF2-40B4-BE49-F238E27FC236}">
                    <a16:creationId xmlns:a16="http://schemas.microsoft.com/office/drawing/2014/main" id="{3760FF16-5903-C47A-41F0-1B0065649F4F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529E4ED1-455B-5B98-125B-88E070AFF127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3" name="Forme libre : forme 232">
              <a:extLst>
                <a:ext uri="{FF2B5EF4-FFF2-40B4-BE49-F238E27FC236}">
                  <a16:creationId xmlns:a16="http://schemas.microsoft.com/office/drawing/2014/main" id="{A42F801E-C1A4-0E36-052E-B04F25FC4116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4" name="Forme libre : forme 233">
              <a:extLst>
                <a:ext uri="{FF2B5EF4-FFF2-40B4-BE49-F238E27FC236}">
                  <a16:creationId xmlns:a16="http://schemas.microsoft.com/office/drawing/2014/main" id="{18068972-FF36-4BF3-6E75-AA5779694EB2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5" name="Forme libre : forme 234">
              <a:extLst>
                <a:ext uri="{FF2B5EF4-FFF2-40B4-BE49-F238E27FC236}">
                  <a16:creationId xmlns:a16="http://schemas.microsoft.com/office/drawing/2014/main" id="{41E9478B-F7E8-3597-D008-4484995A141F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6" name="Forme libre : forme 235">
              <a:extLst>
                <a:ext uri="{FF2B5EF4-FFF2-40B4-BE49-F238E27FC236}">
                  <a16:creationId xmlns:a16="http://schemas.microsoft.com/office/drawing/2014/main" id="{8D14B06A-83DA-E66A-0D10-F5C9A23663E4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7" name="Forme libre : forme 236">
              <a:extLst>
                <a:ext uri="{FF2B5EF4-FFF2-40B4-BE49-F238E27FC236}">
                  <a16:creationId xmlns:a16="http://schemas.microsoft.com/office/drawing/2014/main" id="{66124C2E-B6B3-6918-AE05-3A127C6B11F5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8" name="Forme libre : forme 237">
              <a:extLst>
                <a:ext uri="{FF2B5EF4-FFF2-40B4-BE49-F238E27FC236}">
                  <a16:creationId xmlns:a16="http://schemas.microsoft.com/office/drawing/2014/main" id="{3BFD66A4-6C9E-BA15-4B1D-B6BE5B5E4B8B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7" name="Forme libre : forme 246">
              <a:extLst>
                <a:ext uri="{FF2B5EF4-FFF2-40B4-BE49-F238E27FC236}">
                  <a16:creationId xmlns:a16="http://schemas.microsoft.com/office/drawing/2014/main" id="{F9E923B2-2A94-32E4-C1FB-80812C308B7F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0" name="Forme libre : forme 269">
              <a:extLst>
                <a:ext uri="{FF2B5EF4-FFF2-40B4-BE49-F238E27FC236}">
                  <a16:creationId xmlns:a16="http://schemas.microsoft.com/office/drawing/2014/main" id="{6AB63A92-2BCA-2F9E-E2A8-D6E33C0977D8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1" name="Forme libre : forme 270">
              <a:extLst>
                <a:ext uri="{FF2B5EF4-FFF2-40B4-BE49-F238E27FC236}">
                  <a16:creationId xmlns:a16="http://schemas.microsoft.com/office/drawing/2014/main" id="{F2089A0E-83DE-573A-BFB2-DAFF4F2360AA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77" name="Graphique 1813">
            <a:extLst>
              <a:ext uri="{FF2B5EF4-FFF2-40B4-BE49-F238E27FC236}">
                <a16:creationId xmlns:a16="http://schemas.microsoft.com/office/drawing/2014/main" id="{666FC9A5-B7DB-7A97-784B-EA533D0194C1}"/>
              </a:ext>
            </a:extLst>
          </p:cNvPr>
          <p:cNvGrpSpPr/>
          <p:nvPr/>
        </p:nvGrpSpPr>
        <p:grpSpPr>
          <a:xfrm>
            <a:off x="6123136" y="5060177"/>
            <a:ext cx="243960" cy="227725"/>
            <a:chOff x="2279329" y="2853237"/>
            <a:chExt cx="426529" cy="398144"/>
          </a:xfrm>
          <a:noFill/>
        </p:grpSpPr>
        <p:grpSp>
          <p:nvGrpSpPr>
            <p:cNvPr id="278" name="Graphique 1813">
              <a:extLst>
                <a:ext uri="{FF2B5EF4-FFF2-40B4-BE49-F238E27FC236}">
                  <a16:creationId xmlns:a16="http://schemas.microsoft.com/office/drawing/2014/main" id="{A75D2FFE-9798-38D3-1EDC-0EB3A618423B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280" name="Graphique 1813">
                <a:extLst>
                  <a:ext uri="{FF2B5EF4-FFF2-40B4-BE49-F238E27FC236}">
                    <a16:creationId xmlns:a16="http://schemas.microsoft.com/office/drawing/2014/main" id="{3318EA36-D112-12CB-B6C1-F9C7B75B4585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282" name="Graphique 1813">
                  <a:extLst>
                    <a:ext uri="{FF2B5EF4-FFF2-40B4-BE49-F238E27FC236}">
                      <a16:creationId xmlns:a16="http://schemas.microsoft.com/office/drawing/2014/main" id="{85FCA54E-AA41-68A5-4D5F-8CC5D7632E3B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300" name="Forme libre : forme 299">
                    <a:extLst>
                      <a:ext uri="{FF2B5EF4-FFF2-40B4-BE49-F238E27FC236}">
                        <a16:creationId xmlns:a16="http://schemas.microsoft.com/office/drawing/2014/main" id="{C885A333-A884-ED1F-FA17-50BF641F8912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1" name="Forme libre : forme 300">
                    <a:extLst>
                      <a:ext uri="{FF2B5EF4-FFF2-40B4-BE49-F238E27FC236}">
                        <a16:creationId xmlns:a16="http://schemas.microsoft.com/office/drawing/2014/main" id="{D3FF608A-72BE-84C7-C7C7-52071EF64094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83" name="Forme libre : forme 282">
                  <a:extLst>
                    <a:ext uri="{FF2B5EF4-FFF2-40B4-BE49-F238E27FC236}">
                      <a16:creationId xmlns:a16="http://schemas.microsoft.com/office/drawing/2014/main" id="{F497757F-5AE4-9491-191D-DC896CB474BE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Forme libre : forme 285">
                  <a:extLst>
                    <a:ext uri="{FF2B5EF4-FFF2-40B4-BE49-F238E27FC236}">
                      <a16:creationId xmlns:a16="http://schemas.microsoft.com/office/drawing/2014/main" id="{64096B29-EBA6-B3C1-7C63-1EA1DD20D7C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Forme libre : forme 286">
                  <a:extLst>
                    <a:ext uri="{FF2B5EF4-FFF2-40B4-BE49-F238E27FC236}">
                      <a16:creationId xmlns:a16="http://schemas.microsoft.com/office/drawing/2014/main" id="{93319821-9080-241E-9247-7E87DCFD77E8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89" name="Graphique 1813">
                  <a:extLst>
                    <a:ext uri="{FF2B5EF4-FFF2-40B4-BE49-F238E27FC236}">
                      <a16:creationId xmlns:a16="http://schemas.microsoft.com/office/drawing/2014/main" id="{A5973DD9-272F-14CF-4C87-B354D9BDECC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297" name="Forme libre : forme 296">
                    <a:extLst>
                      <a:ext uri="{FF2B5EF4-FFF2-40B4-BE49-F238E27FC236}">
                        <a16:creationId xmlns:a16="http://schemas.microsoft.com/office/drawing/2014/main" id="{F9D29143-CDF6-7C18-5CB2-A9C362E16E58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8" name="Forme libre : forme 297">
                    <a:extLst>
                      <a:ext uri="{FF2B5EF4-FFF2-40B4-BE49-F238E27FC236}">
                        <a16:creationId xmlns:a16="http://schemas.microsoft.com/office/drawing/2014/main" id="{126148F9-AC0D-8044-8B6B-D1AA15A3743C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9" name="Forme libre : forme 298">
                    <a:extLst>
                      <a:ext uri="{FF2B5EF4-FFF2-40B4-BE49-F238E27FC236}">
                        <a16:creationId xmlns:a16="http://schemas.microsoft.com/office/drawing/2014/main" id="{DF4FC298-FF57-9321-3D25-3FCDC8241018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90" name="Graphique 1813">
                  <a:extLst>
                    <a:ext uri="{FF2B5EF4-FFF2-40B4-BE49-F238E27FC236}">
                      <a16:creationId xmlns:a16="http://schemas.microsoft.com/office/drawing/2014/main" id="{4A8FFF7E-4CC4-8CCB-2A47-0F03181DE4E8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294" name="Forme libre : forme 293">
                    <a:extLst>
                      <a:ext uri="{FF2B5EF4-FFF2-40B4-BE49-F238E27FC236}">
                        <a16:creationId xmlns:a16="http://schemas.microsoft.com/office/drawing/2014/main" id="{DB408EEC-4164-BF6E-F908-D58E8E2F4FD3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5" name="Forme libre : forme 294">
                    <a:extLst>
                      <a:ext uri="{FF2B5EF4-FFF2-40B4-BE49-F238E27FC236}">
                        <a16:creationId xmlns:a16="http://schemas.microsoft.com/office/drawing/2014/main" id="{CC494508-47A5-DC94-4E49-F5382A2A7B73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6" name="Forme libre : forme 295">
                    <a:extLst>
                      <a:ext uri="{FF2B5EF4-FFF2-40B4-BE49-F238E27FC236}">
                        <a16:creationId xmlns:a16="http://schemas.microsoft.com/office/drawing/2014/main" id="{3E33D365-52E2-EA46-AE9B-0E62C966D641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91" name="Forme libre : forme 290">
                  <a:extLst>
                    <a:ext uri="{FF2B5EF4-FFF2-40B4-BE49-F238E27FC236}">
                      <a16:creationId xmlns:a16="http://schemas.microsoft.com/office/drawing/2014/main" id="{1981C945-C516-30AD-4F38-D61210C2ECF5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Forme libre : forme 292">
                  <a:extLst>
                    <a:ext uri="{FF2B5EF4-FFF2-40B4-BE49-F238E27FC236}">
                      <a16:creationId xmlns:a16="http://schemas.microsoft.com/office/drawing/2014/main" id="{77C043FE-8351-A94D-31E1-217E9CC8CE92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81" name="Forme libre : forme 280">
                <a:extLst>
                  <a:ext uri="{FF2B5EF4-FFF2-40B4-BE49-F238E27FC236}">
                    <a16:creationId xmlns:a16="http://schemas.microsoft.com/office/drawing/2014/main" id="{35B96E58-5822-A743-43CC-C7DD71DD0DF8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79" name="Forme libre : forme 278">
              <a:extLst>
                <a:ext uri="{FF2B5EF4-FFF2-40B4-BE49-F238E27FC236}">
                  <a16:creationId xmlns:a16="http://schemas.microsoft.com/office/drawing/2014/main" id="{F27C3530-B47F-B56A-ABE6-176B3468D189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03" name="Espace réservé du contenu 8">
            <a:extLst>
              <a:ext uri="{FF2B5EF4-FFF2-40B4-BE49-F238E27FC236}">
                <a16:creationId xmlns:a16="http://schemas.microsoft.com/office/drawing/2014/main" id="{6A6402B9-0F06-6AF0-579F-ECA65E72CF29}"/>
              </a:ext>
            </a:extLst>
          </p:cNvPr>
          <p:cNvSpPr txBox="1">
            <a:spLocks/>
          </p:cNvSpPr>
          <p:nvPr/>
        </p:nvSpPr>
        <p:spPr>
          <a:xfrm>
            <a:off x="5551577" y="5161061"/>
            <a:ext cx="3229407" cy="783287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site CE Boost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Fid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 Clic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ici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4" name="Espace réservé du contenu 8">
            <a:extLst>
              <a:ext uri="{FF2B5EF4-FFF2-40B4-BE49-F238E27FC236}">
                <a16:creationId xmlns:a16="http://schemas.microsoft.com/office/drawing/2014/main" id="{5DB31410-6892-E263-63F7-488D48262227}"/>
              </a:ext>
            </a:extLst>
          </p:cNvPr>
          <p:cNvSpPr txBox="1">
            <a:spLocks/>
          </p:cNvSpPr>
          <p:nvPr/>
        </p:nvSpPr>
        <p:spPr>
          <a:xfrm>
            <a:off x="5558696" y="3170953"/>
            <a:ext cx="3355995" cy="1062644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Part variable relative (baromètre) : 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Ventes nettes Bancarisation et Flux Pros (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15% du Baro CAPRO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</p:txBody>
      </p:sp>
      <p:sp>
        <p:nvSpPr>
          <p:cNvPr id="305" name="Espace réservé du contenu 8">
            <a:extLst>
              <a:ext uri="{FF2B5EF4-FFF2-40B4-BE49-F238E27FC236}">
                <a16:creationId xmlns:a16="http://schemas.microsoft.com/office/drawing/2014/main" id="{E66D8A30-29D6-15CC-C0F5-A328B1E7235F}"/>
              </a:ext>
            </a:extLst>
          </p:cNvPr>
          <p:cNvSpPr txBox="1">
            <a:spLocks/>
          </p:cNvSpPr>
          <p:nvPr/>
        </p:nvSpPr>
        <p:spPr bwMode="auto">
          <a:xfrm>
            <a:off x="9065706" y="982634"/>
            <a:ext cx="2924894" cy="5171154"/>
          </a:xfrm>
          <a:prstGeom prst="rec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6" name="Espace réservé du contenu 8">
            <a:extLst>
              <a:ext uri="{FF2B5EF4-FFF2-40B4-BE49-F238E27FC236}">
                <a16:creationId xmlns:a16="http://schemas.microsoft.com/office/drawing/2014/main" id="{662C0E26-F03D-61CC-1032-46C318776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9938" y="808068"/>
            <a:ext cx="2629578" cy="31906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</a:t>
            </a:r>
            <a:r>
              <a:rPr lang="fr-FR" altLang="fr-FR" sz="1400" b="1" dirty="0">
                <a:solidFill>
                  <a:srgbClr val="FFFFFF"/>
                </a:solidFill>
              </a:rPr>
              <a:t>L</a:t>
            </a: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ancer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la discussion !</a:t>
            </a:r>
          </a:p>
        </p:txBody>
      </p:sp>
      <p:grpSp>
        <p:nvGrpSpPr>
          <p:cNvPr id="307" name="Graphique 1813">
            <a:extLst>
              <a:ext uri="{FF2B5EF4-FFF2-40B4-BE49-F238E27FC236}">
                <a16:creationId xmlns:a16="http://schemas.microsoft.com/office/drawing/2014/main" id="{A7E768DA-73C3-4DC0-5FA3-2E7085231782}"/>
              </a:ext>
            </a:extLst>
          </p:cNvPr>
          <p:cNvGrpSpPr/>
          <p:nvPr/>
        </p:nvGrpSpPr>
        <p:grpSpPr>
          <a:xfrm>
            <a:off x="9206997" y="831496"/>
            <a:ext cx="243960" cy="227725"/>
            <a:chOff x="2279329" y="2853237"/>
            <a:chExt cx="426529" cy="398144"/>
          </a:xfrm>
          <a:noFill/>
        </p:grpSpPr>
        <p:grpSp>
          <p:nvGrpSpPr>
            <p:cNvPr id="308" name="Graphique 1813">
              <a:extLst>
                <a:ext uri="{FF2B5EF4-FFF2-40B4-BE49-F238E27FC236}">
                  <a16:creationId xmlns:a16="http://schemas.microsoft.com/office/drawing/2014/main" id="{6D0C25C9-6A4D-C3DD-5119-CA3EC791CEB2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310" name="Graphique 1813">
                <a:extLst>
                  <a:ext uri="{FF2B5EF4-FFF2-40B4-BE49-F238E27FC236}">
                    <a16:creationId xmlns:a16="http://schemas.microsoft.com/office/drawing/2014/main" id="{A634F14D-FE1F-37D7-53AD-60CDE6D069A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312" name="Graphique 1813">
                  <a:extLst>
                    <a:ext uri="{FF2B5EF4-FFF2-40B4-BE49-F238E27FC236}">
                      <a16:creationId xmlns:a16="http://schemas.microsoft.com/office/drawing/2014/main" id="{4584F080-644C-29DF-DEA6-69213C0A12B7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D988542A-FE99-1C96-4A50-97A2C0BED98D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F75C5345-A895-3491-49EC-33AA79CCCE0E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13" name="Forme libre : forme 312">
                  <a:extLst>
                    <a:ext uri="{FF2B5EF4-FFF2-40B4-BE49-F238E27FC236}">
                      <a16:creationId xmlns:a16="http://schemas.microsoft.com/office/drawing/2014/main" id="{F111E8D2-ABA8-3D45-74FE-A7041D89045D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4" name="Forme libre : forme 313">
                  <a:extLst>
                    <a:ext uri="{FF2B5EF4-FFF2-40B4-BE49-F238E27FC236}">
                      <a16:creationId xmlns:a16="http://schemas.microsoft.com/office/drawing/2014/main" id="{546CA1EE-6F25-4A87-1A22-30E98710CC65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5" name="Forme libre : forme 314">
                  <a:extLst>
                    <a:ext uri="{FF2B5EF4-FFF2-40B4-BE49-F238E27FC236}">
                      <a16:creationId xmlns:a16="http://schemas.microsoft.com/office/drawing/2014/main" id="{E02F7BF8-EC0D-3E6B-D7F5-796A7678E5A4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316" name="Graphique 1813">
                  <a:extLst>
                    <a:ext uri="{FF2B5EF4-FFF2-40B4-BE49-F238E27FC236}">
                      <a16:creationId xmlns:a16="http://schemas.microsoft.com/office/drawing/2014/main" id="{419E5642-689A-376C-FC4D-16B69329AB0E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DC14792A-E230-54AC-0C33-BC11271CF6A5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61C87E77-E694-D91E-B526-4EA1E3A585A5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374CB46D-CE26-49CD-BC97-141EBEE8FD73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17" name="Graphique 1813">
                  <a:extLst>
                    <a:ext uri="{FF2B5EF4-FFF2-40B4-BE49-F238E27FC236}">
                      <a16:creationId xmlns:a16="http://schemas.microsoft.com/office/drawing/2014/main" id="{A063126F-403C-412F-7F0A-C11719DCF673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24" name="Forme libre : forme 123">
                    <a:extLst>
                      <a:ext uri="{FF2B5EF4-FFF2-40B4-BE49-F238E27FC236}">
                        <a16:creationId xmlns:a16="http://schemas.microsoft.com/office/drawing/2014/main" id="{B4E67A88-5063-B031-CE7D-B5DCEB336135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" name="Forme libre : forme 124">
                    <a:extLst>
                      <a:ext uri="{FF2B5EF4-FFF2-40B4-BE49-F238E27FC236}">
                        <a16:creationId xmlns:a16="http://schemas.microsoft.com/office/drawing/2014/main" id="{864C0FF3-87CC-C282-759B-C4EA2FF86729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E3972D8F-A452-3B24-AB8E-44A85DB1EF4C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18" name="Forme libre : forme 317">
                  <a:extLst>
                    <a:ext uri="{FF2B5EF4-FFF2-40B4-BE49-F238E27FC236}">
                      <a16:creationId xmlns:a16="http://schemas.microsoft.com/office/drawing/2014/main" id="{7FC5670E-C38E-3371-14D7-3447E97D9546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9" name="Forme libre : forme 318">
                  <a:extLst>
                    <a:ext uri="{FF2B5EF4-FFF2-40B4-BE49-F238E27FC236}">
                      <a16:creationId xmlns:a16="http://schemas.microsoft.com/office/drawing/2014/main" id="{69555D77-9350-0E61-5682-D86B8812AF3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1" name="Forme libre : forme 310">
                <a:extLst>
                  <a:ext uri="{FF2B5EF4-FFF2-40B4-BE49-F238E27FC236}">
                    <a16:creationId xmlns:a16="http://schemas.microsoft.com/office/drawing/2014/main" id="{B691B95A-5629-AC82-1D3C-ECF234CD388D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9" name="Forme libre : forme 308">
              <a:extLst>
                <a:ext uri="{FF2B5EF4-FFF2-40B4-BE49-F238E27FC236}">
                  <a16:creationId xmlns:a16="http://schemas.microsoft.com/office/drawing/2014/main" id="{984DF9F4-351C-B10F-D6C7-45CA636BE32C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34" name="Espace réservé du contenu 8">
            <a:extLst>
              <a:ext uri="{FF2B5EF4-FFF2-40B4-BE49-F238E27FC236}">
                <a16:creationId xmlns:a16="http://schemas.microsoft.com/office/drawing/2014/main" id="{B73D1232-58D1-2751-6D65-8385B42A731D}"/>
              </a:ext>
            </a:extLst>
          </p:cNvPr>
          <p:cNvSpPr txBox="1">
            <a:spLocks/>
          </p:cNvSpPr>
          <p:nvPr/>
        </p:nvSpPr>
        <p:spPr>
          <a:xfrm>
            <a:off x="8761193" y="1221299"/>
            <a:ext cx="3229407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Quelle est votre stratégie pour faire </a:t>
            </a:r>
            <a:r>
              <a:rPr lang="fr-FR" sz="1000" b="1" dirty="0"/>
              <a:t>revenir votre clientèle</a:t>
            </a:r>
            <a:r>
              <a:rPr lang="fr-FR" sz="1000" dirty="0"/>
              <a:t> en boutique ? </a:t>
            </a:r>
            <a:r>
              <a:rPr lang="fr-FR" sz="1000" b="1" dirty="0"/>
              <a:t>Développer votre clientèle</a:t>
            </a:r>
            <a:r>
              <a:rPr lang="fr-FR" sz="1000" dirty="0"/>
              <a:t> ?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Que dites-vous de transformer la carte bleue de vos clients en </a:t>
            </a:r>
            <a:r>
              <a:rPr lang="fr-FR" sz="1000" b="1" dirty="0"/>
              <a:t>carte de fidélité </a:t>
            </a:r>
            <a:r>
              <a:rPr lang="fr-FR" sz="1000" dirty="0"/>
              <a:t>?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simple </a:t>
            </a:r>
            <a:r>
              <a:rPr lang="fr-FR" sz="1000" b="1" dirty="0"/>
              <a:t>lien sécurisé </a:t>
            </a:r>
            <a:r>
              <a:rPr lang="fr-FR" sz="1000" dirty="0"/>
              <a:t>(par mail ou via sms) et qui vous </a:t>
            </a:r>
            <a:r>
              <a:rPr lang="fr-FR" sz="1000" b="1" dirty="0"/>
              <a:t>garantisse le paiement ? 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fr-FR" sz="1000" b="1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fr-FR" sz="1000" b="1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fr-FR" sz="1000" b="1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fr-FR" sz="1000" b="1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fr-FR" sz="1000" b="1" dirty="0">
              <a:latin typeface="+mn-lt"/>
            </a:endParaRP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None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Un client enrôlé c’est </a:t>
            </a:r>
            <a:r>
              <a:rPr lang="fr-FR" sz="1000" b="1" dirty="0"/>
              <a:t>51 % de CA en plus </a:t>
            </a:r>
            <a:r>
              <a:rPr lang="fr-FR" sz="1000" dirty="0"/>
              <a:t>en moyenne. 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Un expert marketing est mis à disposition du client pour </a:t>
            </a:r>
            <a:r>
              <a:rPr lang="fr-FR" sz="1000" b="1" dirty="0"/>
              <a:t>construire un programme de fidélité complet et sur mesure. 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None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6" name="Espace réservé du contenu 8">
            <a:extLst>
              <a:ext uri="{FF2B5EF4-FFF2-40B4-BE49-F238E27FC236}">
                <a16:creationId xmlns:a16="http://schemas.microsoft.com/office/drawing/2014/main" id="{9D71908A-1A73-5FD3-09D2-CD4FA6132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8810" y="3401760"/>
            <a:ext cx="2630706" cy="47998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</a:t>
            </a:r>
            <a:r>
              <a:rPr lang="fr-FR" altLang="fr-FR" sz="1200" b="1" dirty="0">
                <a:solidFill>
                  <a:srgbClr val="FFFFFF"/>
                </a:solidFill>
              </a:rPr>
              <a:t>Des arguments qui peuvent faire la différence</a:t>
            </a:r>
            <a:endParaRPr kumimoji="0" lang="fr-FR" alt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37" name="Graphique 1813">
            <a:extLst>
              <a:ext uri="{FF2B5EF4-FFF2-40B4-BE49-F238E27FC236}">
                <a16:creationId xmlns:a16="http://schemas.microsoft.com/office/drawing/2014/main" id="{A0094AE2-4879-5E35-E52A-180EA5FFFBB2}"/>
              </a:ext>
            </a:extLst>
          </p:cNvPr>
          <p:cNvGrpSpPr/>
          <p:nvPr/>
        </p:nvGrpSpPr>
        <p:grpSpPr>
          <a:xfrm>
            <a:off x="9205869" y="3425189"/>
            <a:ext cx="243960" cy="227725"/>
            <a:chOff x="2279329" y="2853237"/>
            <a:chExt cx="426529" cy="398144"/>
          </a:xfrm>
          <a:noFill/>
        </p:grpSpPr>
        <p:grpSp>
          <p:nvGrpSpPr>
            <p:cNvPr id="138" name="Graphique 1813">
              <a:extLst>
                <a:ext uri="{FF2B5EF4-FFF2-40B4-BE49-F238E27FC236}">
                  <a16:creationId xmlns:a16="http://schemas.microsoft.com/office/drawing/2014/main" id="{9E935EFD-7692-283D-24C6-C792E03AE64D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140" name="Graphique 1813">
                <a:extLst>
                  <a:ext uri="{FF2B5EF4-FFF2-40B4-BE49-F238E27FC236}">
                    <a16:creationId xmlns:a16="http://schemas.microsoft.com/office/drawing/2014/main" id="{F853CAE9-0F09-E3E4-4E90-F02B7852004A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142" name="Graphique 1813">
                  <a:extLst>
                    <a:ext uri="{FF2B5EF4-FFF2-40B4-BE49-F238E27FC236}">
                      <a16:creationId xmlns:a16="http://schemas.microsoft.com/office/drawing/2014/main" id="{018E45D4-1391-5309-90A2-B932CBCB1A52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56" name="Forme libre : forme 155">
                    <a:extLst>
                      <a:ext uri="{FF2B5EF4-FFF2-40B4-BE49-F238E27FC236}">
                        <a16:creationId xmlns:a16="http://schemas.microsoft.com/office/drawing/2014/main" id="{4DF51F32-72BA-8B5B-9ACA-6C97ACFDB175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7" name="Forme libre : forme 156">
                    <a:extLst>
                      <a:ext uri="{FF2B5EF4-FFF2-40B4-BE49-F238E27FC236}">
                        <a16:creationId xmlns:a16="http://schemas.microsoft.com/office/drawing/2014/main" id="{0063657A-02A3-E86F-42CC-26FABBE870E9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3" name="Forme libre : forme 142">
                  <a:extLst>
                    <a:ext uri="{FF2B5EF4-FFF2-40B4-BE49-F238E27FC236}">
                      <a16:creationId xmlns:a16="http://schemas.microsoft.com/office/drawing/2014/main" id="{4415DDA0-D6DB-0518-881E-346906BE3992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orme libre : forme 143">
                  <a:extLst>
                    <a:ext uri="{FF2B5EF4-FFF2-40B4-BE49-F238E27FC236}">
                      <a16:creationId xmlns:a16="http://schemas.microsoft.com/office/drawing/2014/main" id="{BC019965-DD07-58EA-FDC7-570F8D2592EB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Forme libre : forme 144">
                  <a:extLst>
                    <a:ext uri="{FF2B5EF4-FFF2-40B4-BE49-F238E27FC236}">
                      <a16:creationId xmlns:a16="http://schemas.microsoft.com/office/drawing/2014/main" id="{CC94AC97-B753-F9E8-4B7A-73AA73937A56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146" name="Graphique 1813">
                  <a:extLst>
                    <a:ext uri="{FF2B5EF4-FFF2-40B4-BE49-F238E27FC236}">
                      <a16:creationId xmlns:a16="http://schemas.microsoft.com/office/drawing/2014/main" id="{4D268462-B698-F67B-FDB0-D07AD5CE49F9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53" name="Forme libre : forme 152">
                    <a:extLst>
                      <a:ext uri="{FF2B5EF4-FFF2-40B4-BE49-F238E27FC236}">
                        <a16:creationId xmlns:a16="http://schemas.microsoft.com/office/drawing/2014/main" id="{830DE34D-B1BD-B67F-5344-512A17CDFB9F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4" name="Forme libre : forme 153">
                    <a:extLst>
                      <a:ext uri="{FF2B5EF4-FFF2-40B4-BE49-F238E27FC236}">
                        <a16:creationId xmlns:a16="http://schemas.microsoft.com/office/drawing/2014/main" id="{3CC4D3FA-96C2-D34A-7D23-09CE99CE8639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5" name="Forme libre : forme 154">
                    <a:extLst>
                      <a:ext uri="{FF2B5EF4-FFF2-40B4-BE49-F238E27FC236}">
                        <a16:creationId xmlns:a16="http://schemas.microsoft.com/office/drawing/2014/main" id="{A24F03DB-20B2-F14D-4C39-878F55FA36AE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7" name="Graphique 1813">
                  <a:extLst>
                    <a:ext uri="{FF2B5EF4-FFF2-40B4-BE49-F238E27FC236}">
                      <a16:creationId xmlns:a16="http://schemas.microsoft.com/office/drawing/2014/main" id="{39B80300-4DC5-EA2E-2BBF-273932236397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50" name="Forme libre : forme 149">
                    <a:extLst>
                      <a:ext uri="{FF2B5EF4-FFF2-40B4-BE49-F238E27FC236}">
                        <a16:creationId xmlns:a16="http://schemas.microsoft.com/office/drawing/2014/main" id="{D606D6E7-9811-8C58-7C0F-34F0AC8F0BD8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1" name="Forme libre : forme 150">
                    <a:extLst>
                      <a:ext uri="{FF2B5EF4-FFF2-40B4-BE49-F238E27FC236}">
                        <a16:creationId xmlns:a16="http://schemas.microsoft.com/office/drawing/2014/main" id="{4A7EF99B-FAEB-7E3B-7F9B-022C1B437E79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2" name="Forme libre : forme 151">
                    <a:extLst>
                      <a:ext uri="{FF2B5EF4-FFF2-40B4-BE49-F238E27FC236}">
                        <a16:creationId xmlns:a16="http://schemas.microsoft.com/office/drawing/2014/main" id="{46BA92BB-C71C-A458-58FC-505FE63C1CDF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8" name="Forme libre : forme 147">
                  <a:extLst>
                    <a:ext uri="{FF2B5EF4-FFF2-40B4-BE49-F238E27FC236}">
                      <a16:creationId xmlns:a16="http://schemas.microsoft.com/office/drawing/2014/main" id="{37DFE91C-F7AF-7FF6-42F1-067DE5C18E01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orme libre : forme 148">
                  <a:extLst>
                    <a:ext uri="{FF2B5EF4-FFF2-40B4-BE49-F238E27FC236}">
                      <a16:creationId xmlns:a16="http://schemas.microsoft.com/office/drawing/2014/main" id="{5DCECB34-6B48-9772-9016-2F1988A34F4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1" name="Forme libre : forme 140">
                <a:extLst>
                  <a:ext uri="{FF2B5EF4-FFF2-40B4-BE49-F238E27FC236}">
                    <a16:creationId xmlns:a16="http://schemas.microsoft.com/office/drawing/2014/main" id="{59F107ED-B49C-2741-8958-F8A72F374D13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20EE98A5-A8E1-C55F-3083-0DBCEA699051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31" name="Espace réservé du contenu 8">
            <a:extLst>
              <a:ext uri="{FF2B5EF4-FFF2-40B4-BE49-F238E27FC236}">
                <a16:creationId xmlns:a16="http://schemas.microsoft.com/office/drawing/2014/main" id="{80BE096A-E382-EA67-EF3C-CFA8DA2DE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077" y="812245"/>
            <a:ext cx="2629578" cy="31906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challenge</a:t>
            </a:r>
          </a:p>
        </p:txBody>
      </p:sp>
      <p:grpSp>
        <p:nvGrpSpPr>
          <p:cNvPr id="240" name="Graphique 1772">
            <a:extLst>
              <a:ext uri="{FF2B5EF4-FFF2-40B4-BE49-F238E27FC236}">
                <a16:creationId xmlns:a16="http://schemas.microsoft.com/office/drawing/2014/main" id="{1B5F5DC8-5D51-C46F-E6DD-2B1AD4F5B853}"/>
              </a:ext>
            </a:extLst>
          </p:cNvPr>
          <p:cNvGrpSpPr/>
          <p:nvPr/>
        </p:nvGrpSpPr>
        <p:grpSpPr>
          <a:xfrm>
            <a:off x="6143754" y="853452"/>
            <a:ext cx="211812" cy="233903"/>
            <a:chOff x="2317430" y="1288782"/>
            <a:chExt cx="363699" cy="401630"/>
          </a:xfrm>
          <a:noFill/>
        </p:grpSpPr>
        <p:sp>
          <p:nvSpPr>
            <p:cNvPr id="241" name="Forme libre : forme 240">
              <a:extLst>
                <a:ext uri="{FF2B5EF4-FFF2-40B4-BE49-F238E27FC236}">
                  <a16:creationId xmlns:a16="http://schemas.microsoft.com/office/drawing/2014/main" id="{C891A63F-4D53-6305-2201-FF740E10FE12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43" name="Graphique 1772">
              <a:extLst>
                <a:ext uri="{FF2B5EF4-FFF2-40B4-BE49-F238E27FC236}">
                  <a16:creationId xmlns:a16="http://schemas.microsoft.com/office/drawing/2014/main" id="{95FA83AC-07AA-B54B-AC3F-CAEE32B7E8C7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D442C729-85B3-65FD-B2BB-02976170CA6C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F74A4DF6-4C2D-2BEF-65AF-01D8E294D988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46" name="Forme libre : forme 245">
              <a:extLst>
                <a:ext uri="{FF2B5EF4-FFF2-40B4-BE49-F238E27FC236}">
                  <a16:creationId xmlns:a16="http://schemas.microsoft.com/office/drawing/2014/main" id="{7A3F1146-5B19-2603-F894-D2E717DD8EBD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" name="Forme libre : forme 255">
              <a:extLst>
                <a:ext uri="{FF2B5EF4-FFF2-40B4-BE49-F238E27FC236}">
                  <a16:creationId xmlns:a16="http://schemas.microsoft.com/office/drawing/2014/main" id="{BB1E7F4E-1F93-57DA-4060-E09FA0AF1A87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7" name="Forme libre : forme 256">
              <a:extLst>
                <a:ext uri="{FF2B5EF4-FFF2-40B4-BE49-F238E27FC236}">
                  <a16:creationId xmlns:a16="http://schemas.microsoft.com/office/drawing/2014/main" id="{A97E0A49-F870-A45E-6654-3056DFCECD54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8" name="Forme libre : forme 257">
              <a:extLst>
                <a:ext uri="{FF2B5EF4-FFF2-40B4-BE49-F238E27FC236}">
                  <a16:creationId xmlns:a16="http://schemas.microsoft.com/office/drawing/2014/main" id="{C3FB15A7-9E60-62FA-550D-FC77034A68E7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9" name="Forme libre : forme 258">
              <a:extLst>
                <a:ext uri="{FF2B5EF4-FFF2-40B4-BE49-F238E27FC236}">
                  <a16:creationId xmlns:a16="http://schemas.microsoft.com/office/drawing/2014/main" id="{F42B4EF5-CBC8-82C4-BCB2-31756E30FE45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60" name="Graphique 1772">
              <a:extLst>
                <a:ext uri="{FF2B5EF4-FFF2-40B4-BE49-F238E27FC236}">
                  <a16:creationId xmlns:a16="http://schemas.microsoft.com/office/drawing/2014/main" id="{7A23A63E-EF23-D434-9EFC-69D3C41E8C33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292" name="Forme libre : forme 291">
                <a:extLst>
                  <a:ext uri="{FF2B5EF4-FFF2-40B4-BE49-F238E27FC236}">
                    <a16:creationId xmlns:a16="http://schemas.microsoft.com/office/drawing/2014/main" id="{AD401BD3-8156-496D-AC72-3D39B6BC9888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" name="Forme libre : forme 105">
                <a:extLst>
                  <a:ext uri="{FF2B5EF4-FFF2-40B4-BE49-F238E27FC236}">
                    <a16:creationId xmlns:a16="http://schemas.microsoft.com/office/drawing/2014/main" id="{9CD2ADFD-9BED-BB06-996A-DC3BC8D73F56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C201C239-D8C8-D6DD-3C38-70A576C06341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61" name="Forme libre : forme 260">
              <a:extLst>
                <a:ext uri="{FF2B5EF4-FFF2-40B4-BE49-F238E27FC236}">
                  <a16:creationId xmlns:a16="http://schemas.microsoft.com/office/drawing/2014/main" id="{3DEB4984-C01B-B557-5AC1-5CB9488DBF8B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2" name="Forme libre : forme 261">
              <a:extLst>
                <a:ext uri="{FF2B5EF4-FFF2-40B4-BE49-F238E27FC236}">
                  <a16:creationId xmlns:a16="http://schemas.microsoft.com/office/drawing/2014/main" id="{B175C951-F0B6-BD50-6A42-FA6114C383B0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3" name="Forme libre : forme 262">
              <a:extLst>
                <a:ext uri="{FF2B5EF4-FFF2-40B4-BE49-F238E27FC236}">
                  <a16:creationId xmlns:a16="http://schemas.microsoft.com/office/drawing/2014/main" id="{3339A895-021B-F630-0D24-AC865E6FBF6C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4" name="Forme libre : forme 263">
              <a:extLst>
                <a:ext uri="{FF2B5EF4-FFF2-40B4-BE49-F238E27FC236}">
                  <a16:creationId xmlns:a16="http://schemas.microsoft.com/office/drawing/2014/main" id="{7B0A3EDF-B95F-320D-E7F0-1FDB12BB5A39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5" name="Forme libre : forme 264">
              <a:extLst>
                <a:ext uri="{FF2B5EF4-FFF2-40B4-BE49-F238E27FC236}">
                  <a16:creationId xmlns:a16="http://schemas.microsoft.com/office/drawing/2014/main" id="{F538C9C1-2CF6-5C8B-9E8F-C3D8097990FF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6" name="Forme libre : forme 265">
              <a:extLst>
                <a:ext uri="{FF2B5EF4-FFF2-40B4-BE49-F238E27FC236}">
                  <a16:creationId xmlns:a16="http://schemas.microsoft.com/office/drawing/2014/main" id="{BEDF8B32-C3EA-121C-DA53-D707279D870C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7" name="Forme libre : forme 266">
              <a:extLst>
                <a:ext uri="{FF2B5EF4-FFF2-40B4-BE49-F238E27FC236}">
                  <a16:creationId xmlns:a16="http://schemas.microsoft.com/office/drawing/2014/main" id="{7A6B3247-02ED-7B3F-5D06-1C7B471809BD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8" name="Forme libre : forme 267">
              <a:extLst>
                <a:ext uri="{FF2B5EF4-FFF2-40B4-BE49-F238E27FC236}">
                  <a16:creationId xmlns:a16="http://schemas.microsoft.com/office/drawing/2014/main" id="{2A0F5C0D-AE15-2FF2-F80B-35481E2F9647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9" name="Forme libre : forme 268">
              <a:extLst>
                <a:ext uri="{FF2B5EF4-FFF2-40B4-BE49-F238E27FC236}">
                  <a16:creationId xmlns:a16="http://schemas.microsoft.com/office/drawing/2014/main" id="{66CFD027-F69D-36D4-A263-AEC31DB60C79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88" name="Forme libre : forme 287">
              <a:extLst>
                <a:ext uri="{FF2B5EF4-FFF2-40B4-BE49-F238E27FC236}">
                  <a16:creationId xmlns:a16="http://schemas.microsoft.com/office/drawing/2014/main" id="{A839F11C-EA9A-D8CB-B5FA-1DEB40B7CA56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10" name="Espace réservé du contenu 8">
            <a:extLst>
              <a:ext uri="{FF2B5EF4-FFF2-40B4-BE49-F238E27FC236}">
                <a16:creationId xmlns:a16="http://schemas.microsoft.com/office/drawing/2014/main" id="{3C48843C-9CCE-445D-8D00-B62C3D87970E}"/>
              </a:ext>
            </a:extLst>
          </p:cNvPr>
          <p:cNvSpPr txBox="1">
            <a:spLocks/>
          </p:cNvSpPr>
          <p:nvPr/>
        </p:nvSpPr>
        <p:spPr>
          <a:xfrm>
            <a:off x="5537134" y="1038874"/>
            <a:ext cx="3122268" cy="1062644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Lead Ce Boost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Fid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: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1 point</a:t>
            </a:r>
            <a:endParaRPr kumimoji="0" lang="fr-FR" sz="12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uLnTx/>
              <a:uFillTx/>
              <a:latin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Contrat Ce Boost </a:t>
            </a:r>
            <a:r>
              <a:rPr lang="fr-FR" sz="1200" b="1" dirty="0" err="1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Fid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/</a:t>
            </a:r>
            <a:r>
              <a:rPr lang="fr-FR" sz="1200" b="1" dirty="0" err="1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Fid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+ :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3 points</a:t>
            </a:r>
            <a:endParaRPr kumimoji="0" lang="fr-FR" sz="12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4566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E42DC07-EE74-E897-4D3B-1904A68E7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738313"/>
            <a:ext cx="561051" cy="492443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dirty="0">
                <a:solidFill>
                  <a:srgbClr val="7030A0"/>
                </a:solidFill>
              </a:rPr>
              <a:t>04</a:t>
            </a:r>
          </a:p>
        </p:txBody>
      </p:sp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9AA47620-C8B4-24C2-6AC9-8892A3788B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2565400"/>
            <a:ext cx="5380672" cy="1911349"/>
          </a:xfrm>
        </p:spPr>
        <p:txBody>
          <a:bodyPr/>
          <a:lstStyle/>
          <a:p>
            <a:pPr fontAlgn="auto">
              <a:buClr>
                <a:schemeClr val="accent6"/>
              </a:buClr>
              <a:defRPr/>
            </a:pPr>
            <a:r>
              <a:rPr lang="fr-FR" dirty="0" err="1"/>
              <a:t>Bimpli</a:t>
            </a:r>
            <a:r>
              <a:rPr lang="fr-FR" dirty="0"/>
              <a:t> / </a:t>
            </a:r>
            <a:r>
              <a:rPr lang="fr-FR" dirty="0" err="1"/>
              <a:t>Swile</a:t>
            </a:r>
            <a:endParaRPr lang="fr-FR" dirty="0"/>
          </a:p>
          <a:p>
            <a:pPr fontAlgn="auto">
              <a:buClr>
                <a:schemeClr val="accent6"/>
              </a:buClr>
              <a:defRPr/>
            </a:pPr>
            <a:endParaRPr lang="fr-FR" dirty="0"/>
          </a:p>
        </p:txBody>
      </p:sp>
      <p:pic>
        <p:nvPicPr>
          <p:cNvPr id="10" name="Espace réservé pour une image  9" descr="Une image contenant Danse, danser&#10;&#10;Description générée automatiquement">
            <a:extLst>
              <a:ext uri="{FF2B5EF4-FFF2-40B4-BE49-F238E27FC236}">
                <a16:creationId xmlns:a16="http://schemas.microsoft.com/office/drawing/2014/main" id="{FE57A5E3-FF97-8BA3-958D-8C28A5E3578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04560" y="-4763"/>
            <a:ext cx="6187440" cy="6858001"/>
          </a:xfrm>
        </p:spPr>
      </p:pic>
    </p:spTree>
    <p:extLst>
      <p:ext uri="{BB962C8B-B14F-4D97-AF65-F5344CB8AC3E}">
        <p14:creationId xmlns:p14="http://schemas.microsoft.com/office/powerpoint/2010/main" val="3257824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Espace réservé du contenu 8">
            <a:extLst>
              <a:ext uri="{FF2B5EF4-FFF2-40B4-BE49-F238E27FC236}">
                <a16:creationId xmlns:a16="http://schemas.microsoft.com/office/drawing/2014/main" id="{F31D57CD-1E5E-0079-D198-A8651BC1406C}"/>
              </a:ext>
            </a:extLst>
          </p:cNvPr>
          <p:cNvSpPr txBox="1">
            <a:spLocks/>
          </p:cNvSpPr>
          <p:nvPr/>
        </p:nvSpPr>
        <p:spPr bwMode="auto">
          <a:xfrm>
            <a:off x="495389" y="988150"/>
            <a:ext cx="5342139" cy="2598125"/>
          </a:xfrm>
          <a:prstGeom prst="rect">
            <a:avLst/>
          </a:prstGeom>
          <a:noFill/>
          <a:ln w="762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6C233E-C446-B672-0B2B-9C58303C75FD}"/>
              </a:ext>
            </a:extLst>
          </p:cNvPr>
          <p:cNvSpPr/>
          <p:nvPr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04084D37-F433-B62F-38A3-0D6F97FFE694}"/>
              </a:ext>
            </a:extLst>
          </p:cNvPr>
          <p:cNvSpPr txBox="1">
            <a:spLocks/>
          </p:cNvSpPr>
          <p:nvPr/>
        </p:nvSpPr>
        <p:spPr>
          <a:xfrm>
            <a:off x="8724773" y="24991"/>
            <a:ext cx="3598362" cy="2793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Challenge monétique 2024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23" name="Titre 17">
            <a:extLst>
              <a:ext uri="{FF2B5EF4-FFF2-40B4-BE49-F238E27FC236}">
                <a16:creationId xmlns:a16="http://schemas.microsoft.com/office/drawing/2014/main" id="{52DDA347-B85E-159C-F5D1-D8D295AE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5" y="469508"/>
            <a:ext cx="11843759" cy="384043"/>
          </a:xfrm>
        </p:spPr>
        <p:txBody>
          <a:bodyPr/>
          <a:lstStyle/>
          <a:p>
            <a:r>
              <a:rPr lang="fr-FR" sz="1800" dirty="0">
                <a:latin typeface="Montserrat Black"/>
              </a:rPr>
              <a:t>L’</a:t>
            </a:r>
            <a:r>
              <a:rPr lang="fr-FR" sz="1800" dirty="0">
                <a:solidFill>
                  <a:srgbClr val="7030A0"/>
                </a:solidFill>
                <a:latin typeface="Montserrat Black"/>
              </a:rPr>
              <a:t>Essentiel</a:t>
            </a:r>
            <a:r>
              <a:rPr lang="fr-FR" sz="1800" dirty="0">
                <a:solidFill>
                  <a:srgbClr val="C00000"/>
                </a:solidFill>
                <a:latin typeface="Montserrat Black"/>
              </a:rPr>
              <a:t> </a:t>
            </a:r>
            <a:r>
              <a:rPr lang="fr-FR" sz="1800" dirty="0">
                <a:latin typeface="Montserrat Black"/>
              </a:rPr>
              <a:t>de </a:t>
            </a:r>
            <a:r>
              <a:rPr lang="fr-FR" sz="1800" dirty="0" err="1">
                <a:latin typeface="Montserrat Black"/>
              </a:rPr>
              <a:t>Bimpli</a:t>
            </a:r>
            <a:r>
              <a:rPr lang="fr-FR" sz="1800" dirty="0">
                <a:latin typeface="Montserrat Black"/>
              </a:rPr>
              <a:t> / </a:t>
            </a:r>
            <a:r>
              <a:rPr lang="fr-FR" sz="1800" dirty="0" err="1">
                <a:latin typeface="Montserrat Black"/>
              </a:rPr>
              <a:t>Swile</a:t>
            </a:r>
            <a:endParaRPr lang="fr-FR" sz="1800" dirty="0">
              <a:solidFill>
                <a:srgbClr val="00B050"/>
              </a:solidFill>
            </a:endParaRPr>
          </a:p>
        </p:txBody>
      </p:sp>
      <p:pic>
        <p:nvPicPr>
          <p:cNvPr id="24" name="Graphique 18">
            <a:extLst>
              <a:ext uri="{FF2B5EF4-FFF2-40B4-BE49-F238E27FC236}">
                <a16:creationId xmlns:a16="http://schemas.microsoft.com/office/drawing/2014/main" id="{CB8AD103-4163-E6F3-3971-490AFB7AC096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EEA8D9D-300E-5C43-D4DF-E3C4F6F1BC90}"/>
              </a:ext>
            </a:extLst>
          </p:cNvPr>
          <p:cNvSpPr/>
          <p:nvPr/>
        </p:nvSpPr>
        <p:spPr>
          <a:xfrm>
            <a:off x="0" y="0"/>
            <a:ext cx="394399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dirty="0" err="1">
                <a:solidFill>
                  <a:srgbClr val="FFFFFF"/>
                </a:solidFill>
                <a:latin typeface="Montserrat Black" panose="00000A00000000000000" pitchFamily="2" charset="0"/>
              </a:rPr>
              <a:t>Bimpli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242" name="Espace réservé du contenu 8">
            <a:extLst>
              <a:ext uri="{FF2B5EF4-FFF2-40B4-BE49-F238E27FC236}">
                <a16:creationId xmlns:a16="http://schemas.microsoft.com/office/drawing/2014/main" id="{D05E6432-4BD4-EAC2-3E9D-563F650F6F0B}"/>
              </a:ext>
            </a:extLst>
          </p:cNvPr>
          <p:cNvSpPr txBox="1">
            <a:spLocks/>
          </p:cNvSpPr>
          <p:nvPr/>
        </p:nvSpPr>
        <p:spPr>
          <a:xfrm>
            <a:off x="495389" y="3930139"/>
            <a:ext cx="5338572" cy="2229097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B8EB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4" name="Espace réservé du contenu 8">
            <a:extLst>
              <a:ext uri="{FF2B5EF4-FFF2-40B4-BE49-F238E27FC236}">
                <a16:creationId xmlns:a16="http://schemas.microsoft.com/office/drawing/2014/main" id="{79DDF822-8679-17DA-96D4-1250B209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070" y="865877"/>
            <a:ext cx="2452902" cy="319066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offres </a:t>
            </a:r>
            <a:r>
              <a:rPr kumimoji="0" lang="fr-FR" alt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à proposer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5" name="Espace réservé du contenu 8">
            <a:extLst>
              <a:ext uri="{FF2B5EF4-FFF2-40B4-BE49-F238E27FC236}">
                <a16:creationId xmlns:a16="http://schemas.microsoft.com/office/drawing/2014/main" id="{99A447D7-187A-ADBF-962B-E4DE2B8F88E0}"/>
              </a:ext>
            </a:extLst>
          </p:cNvPr>
          <p:cNvSpPr txBox="1">
            <a:spLocks/>
          </p:cNvSpPr>
          <p:nvPr/>
        </p:nvSpPr>
        <p:spPr>
          <a:xfrm>
            <a:off x="698790" y="3803596"/>
            <a:ext cx="2205650" cy="338987"/>
          </a:xfrm>
          <a:prstGeom prst="rect">
            <a:avLst/>
          </a:prstGeom>
          <a:solidFill>
            <a:srgbClr val="7030A0"/>
          </a:solidFill>
          <a:ln w="19050">
            <a:solidFill>
              <a:srgbClr val="7030A0"/>
            </a:solidFill>
          </a:ln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1B8EB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Qui contacter ?</a:t>
            </a:r>
          </a:p>
        </p:txBody>
      </p:sp>
      <p:grpSp>
        <p:nvGrpSpPr>
          <p:cNvPr id="248" name="Graphique 1830">
            <a:extLst>
              <a:ext uri="{FF2B5EF4-FFF2-40B4-BE49-F238E27FC236}">
                <a16:creationId xmlns:a16="http://schemas.microsoft.com/office/drawing/2014/main" id="{BAF72F47-E660-AA23-87EE-85740D8282B8}"/>
              </a:ext>
            </a:extLst>
          </p:cNvPr>
          <p:cNvGrpSpPr/>
          <p:nvPr/>
        </p:nvGrpSpPr>
        <p:grpSpPr>
          <a:xfrm>
            <a:off x="693959" y="903570"/>
            <a:ext cx="248961" cy="225774"/>
            <a:chOff x="10483925" y="2904391"/>
            <a:chExt cx="396900" cy="359934"/>
          </a:xfrm>
          <a:noFill/>
        </p:grpSpPr>
        <p:grpSp>
          <p:nvGrpSpPr>
            <p:cNvPr id="249" name="Graphique 1830">
              <a:extLst>
                <a:ext uri="{FF2B5EF4-FFF2-40B4-BE49-F238E27FC236}">
                  <a16:creationId xmlns:a16="http://schemas.microsoft.com/office/drawing/2014/main" id="{AEEF948F-CF75-A1AE-D6C1-B0B44B4F209D}"/>
                </a:ext>
              </a:extLst>
            </p:cNvPr>
            <p:cNvGrpSpPr/>
            <p:nvPr/>
          </p:nvGrpSpPr>
          <p:grpSpPr>
            <a:xfrm>
              <a:off x="10483925" y="2904391"/>
              <a:ext cx="396900" cy="359934"/>
              <a:chOff x="10483925" y="2904391"/>
              <a:chExt cx="396900" cy="359934"/>
            </a:xfrm>
            <a:grpFill/>
          </p:grpSpPr>
          <p:sp>
            <p:nvSpPr>
              <p:cNvPr id="253" name="Forme libre : forme 252">
                <a:extLst>
                  <a:ext uri="{FF2B5EF4-FFF2-40B4-BE49-F238E27FC236}">
                    <a16:creationId xmlns:a16="http://schemas.microsoft.com/office/drawing/2014/main" id="{BCFE6DCF-65D3-78EF-9EC7-428156EF1BE3}"/>
                  </a:ext>
                </a:extLst>
              </p:cNvPr>
              <p:cNvSpPr/>
              <p:nvPr/>
            </p:nvSpPr>
            <p:spPr>
              <a:xfrm>
                <a:off x="10624704" y="2904391"/>
                <a:ext cx="219265" cy="173530"/>
              </a:xfrm>
              <a:custGeom>
                <a:avLst/>
                <a:gdLst>
                  <a:gd name="connsiteX0" fmla="*/ 0 w 219265"/>
                  <a:gd name="connsiteY0" fmla="*/ 173531 h 173530"/>
                  <a:gd name="connsiteX1" fmla="*/ 53531 w 219265"/>
                  <a:gd name="connsiteY1" fmla="*/ 12177 h 173530"/>
                  <a:gd name="connsiteX2" fmla="*/ 64770 w 219265"/>
                  <a:gd name="connsiteY2" fmla="*/ 176 h 173530"/>
                  <a:gd name="connsiteX3" fmla="*/ 104394 w 219265"/>
                  <a:gd name="connsiteY3" fmla="*/ 42848 h 173530"/>
                  <a:gd name="connsiteX4" fmla="*/ 153067 w 219265"/>
                  <a:gd name="connsiteY4" fmla="*/ 122191 h 173530"/>
                  <a:gd name="connsiteX5" fmla="*/ 219265 w 219265"/>
                  <a:gd name="connsiteY5" fmla="*/ 105427 h 17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9265" h="173530">
                    <a:moveTo>
                      <a:pt x="0" y="173531"/>
                    </a:moveTo>
                    <a:cubicBezTo>
                      <a:pt x="0" y="173531"/>
                      <a:pt x="84392" y="144956"/>
                      <a:pt x="53531" y="12177"/>
                    </a:cubicBezTo>
                    <a:cubicBezTo>
                      <a:pt x="51911" y="5319"/>
                      <a:pt x="57817" y="-1158"/>
                      <a:pt x="64770" y="176"/>
                    </a:cubicBezTo>
                    <a:cubicBezTo>
                      <a:pt x="79057" y="2843"/>
                      <a:pt x="99536" y="12177"/>
                      <a:pt x="104394" y="42848"/>
                    </a:cubicBezTo>
                    <a:cubicBezTo>
                      <a:pt x="112109" y="91330"/>
                      <a:pt x="114300" y="132002"/>
                      <a:pt x="153067" y="122191"/>
                    </a:cubicBezTo>
                    <a:cubicBezTo>
                      <a:pt x="191834" y="112380"/>
                      <a:pt x="219265" y="105427"/>
                      <a:pt x="219265" y="105427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4" name="Forme libre : forme 253">
                <a:extLst>
                  <a:ext uri="{FF2B5EF4-FFF2-40B4-BE49-F238E27FC236}">
                    <a16:creationId xmlns:a16="http://schemas.microsoft.com/office/drawing/2014/main" id="{6CC8AF52-4AAA-3BE8-EA1E-650FA1EF7DC3}"/>
                  </a:ext>
                </a:extLst>
              </p:cNvPr>
              <p:cNvSpPr/>
              <p:nvPr/>
            </p:nvSpPr>
            <p:spPr>
              <a:xfrm>
                <a:off x="10846732" y="3008346"/>
                <a:ext cx="32142" cy="50811"/>
              </a:xfrm>
              <a:custGeom>
                <a:avLst/>
                <a:gdLst>
                  <a:gd name="connsiteX0" fmla="*/ 0 w 32142"/>
                  <a:gd name="connsiteY0" fmla="*/ 805 h 50811"/>
                  <a:gd name="connsiteX1" fmla="*/ 31337 w 32142"/>
                  <a:gd name="connsiteY1" fmla="*/ 19474 h 50811"/>
                  <a:gd name="connsiteX2" fmla="*/ 12668 w 32142"/>
                  <a:gd name="connsiteY2" fmla="*/ 50811 h 5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2" h="50811">
                    <a:moveTo>
                      <a:pt x="0" y="805"/>
                    </a:moveTo>
                    <a:cubicBezTo>
                      <a:pt x="13811" y="-2719"/>
                      <a:pt x="27908" y="5663"/>
                      <a:pt x="31337" y="19474"/>
                    </a:cubicBezTo>
                    <a:cubicBezTo>
                      <a:pt x="34862" y="33285"/>
                      <a:pt x="26479" y="47382"/>
                      <a:pt x="12668" y="50811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5" name="Forme libre : forme 254">
                <a:extLst>
                  <a:ext uri="{FF2B5EF4-FFF2-40B4-BE49-F238E27FC236}">
                    <a16:creationId xmlns:a16="http://schemas.microsoft.com/office/drawing/2014/main" id="{CE5FDABB-B5BF-D585-EC93-97B74E22808D}"/>
                  </a:ext>
                </a:extLst>
              </p:cNvPr>
              <p:cNvSpPr/>
              <p:nvPr/>
            </p:nvSpPr>
            <p:spPr>
              <a:xfrm>
                <a:off x="10849780" y="3060307"/>
                <a:ext cx="31044" cy="49142"/>
              </a:xfrm>
              <a:custGeom>
                <a:avLst/>
                <a:gdLst>
                  <a:gd name="connsiteX0" fmla="*/ 0 w 31044"/>
                  <a:gd name="connsiteY0" fmla="*/ 755 h 49142"/>
                  <a:gd name="connsiteX1" fmla="*/ 30290 w 31044"/>
                  <a:gd name="connsiteY1" fmla="*/ 18853 h 49142"/>
                  <a:gd name="connsiteX2" fmla="*/ 12192 w 31044"/>
                  <a:gd name="connsiteY2" fmla="*/ 49142 h 4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44" h="49142">
                    <a:moveTo>
                      <a:pt x="0" y="755"/>
                    </a:moveTo>
                    <a:cubicBezTo>
                      <a:pt x="13335" y="-2578"/>
                      <a:pt x="26956" y="5423"/>
                      <a:pt x="30290" y="18853"/>
                    </a:cubicBezTo>
                    <a:cubicBezTo>
                      <a:pt x="33623" y="32283"/>
                      <a:pt x="25622" y="45809"/>
                      <a:pt x="12192" y="49142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DB2BE22F-C869-67E0-DA73-89AE6DF05E03}"/>
                  </a:ext>
                </a:extLst>
              </p:cNvPr>
              <p:cNvSpPr/>
              <p:nvPr/>
            </p:nvSpPr>
            <p:spPr>
              <a:xfrm>
                <a:off x="10850733" y="3109860"/>
                <a:ext cx="29973" cy="47404"/>
              </a:xfrm>
              <a:custGeom>
                <a:avLst/>
                <a:gdLst>
                  <a:gd name="connsiteX0" fmla="*/ 0 w 29973"/>
                  <a:gd name="connsiteY0" fmla="*/ 732 h 47404"/>
                  <a:gd name="connsiteX1" fmla="*/ 29242 w 29973"/>
                  <a:gd name="connsiteY1" fmla="*/ 18163 h 47404"/>
                  <a:gd name="connsiteX2" fmla="*/ 11811 w 29973"/>
                  <a:gd name="connsiteY2" fmla="*/ 47405 h 47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973" h="47404">
                    <a:moveTo>
                      <a:pt x="0" y="732"/>
                    </a:moveTo>
                    <a:cubicBezTo>
                      <a:pt x="12859" y="-2506"/>
                      <a:pt x="26003" y="5304"/>
                      <a:pt x="29242" y="18163"/>
                    </a:cubicBezTo>
                    <a:cubicBezTo>
                      <a:pt x="32480" y="31022"/>
                      <a:pt x="24670" y="44166"/>
                      <a:pt x="11811" y="47405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49A18A38-ED4A-177E-8CB3-2F7A0866AE33}"/>
                  </a:ext>
                </a:extLst>
              </p:cNvPr>
              <p:cNvSpPr/>
              <p:nvPr/>
            </p:nvSpPr>
            <p:spPr>
              <a:xfrm>
                <a:off x="10659280" y="3217463"/>
                <a:ext cx="45624" cy="11430"/>
              </a:xfrm>
              <a:custGeom>
                <a:avLst/>
                <a:gdLst>
                  <a:gd name="connsiteX0" fmla="*/ 45625 w 45624"/>
                  <a:gd name="connsiteY0" fmla="*/ 11430 h 11430"/>
                  <a:gd name="connsiteX1" fmla="*/ 0 w 45624"/>
                  <a:gd name="connsiteY1" fmla="*/ 0 h 1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24" h="11430">
                    <a:moveTo>
                      <a:pt x="45625" y="11430"/>
                    </a:moveTo>
                    <a:cubicBezTo>
                      <a:pt x="28385" y="10382"/>
                      <a:pt x="12573" y="6953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8" name="Forme libre : forme 97">
                <a:extLst>
                  <a:ext uri="{FF2B5EF4-FFF2-40B4-BE49-F238E27FC236}">
                    <a16:creationId xmlns:a16="http://schemas.microsoft.com/office/drawing/2014/main" id="{A5B319CF-8292-4D06-70D9-35460AEF9730}"/>
                  </a:ext>
                </a:extLst>
              </p:cNvPr>
              <p:cNvSpPr/>
              <p:nvPr/>
            </p:nvSpPr>
            <p:spPr>
              <a:xfrm>
                <a:off x="10736623" y="3156949"/>
                <a:ext cx="139762" cy="71467"/>
              </a:xfrm>
              <a:custGeom>
                <a:avLst/>
                <a:gdLst>
                  <a:gd name="connsiteX0" fmla="*/ 112109 w 139762"/>
                  <a:gd name="connsiteY0" fmla="*/ 697 h 71467"/>
                  <a:gd name="connsiteX1" fmla="*/ 139065 w 139762"/>
                  <a:gd name="connsiteY1" fmla="*/ 16699 h 71467"/>
                  <a:gd name="connsiteX2" fmla="*/ 123063 w 139762"/>
                  <a:gd name="connsiteY2" fmla="*/ 43655 h 71467"/>
                  <a:gd name="connsiteX3" fmla="*/ 0 w 139762"/>
                  <a:gd name="connsiteY3" fmla="*/ 71468 h 7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762" h="71467">
                    <a:moveTo>
                      <a:pt x="112109" y="697"/>
                    </a:moveTo>
                    <a:cubicBezTo>
                      <a:pt x="124015" y="-2351"/>
                      <a:pt x="136017" y="4888"/>
                      <a:pt x="139065" y="16699"/>
                    </a:cubicBezTo>
                    <a:cubicBezTo>
                      <a:pt x="142113" y="28605"/>
                      <a:pt x="134874" y="40607"/>
                      <a:pt x="123063" y="43655"/>
                    </a:cubicBezTo>
                    <a:cubicBezTo>
                      <a:pt x="123063" y="43655"/>
                      <a:pt x="59912" y="66896"/>
                      <a:pt x="0" y="71468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9" name="Forme libre : forme 98">
                <a:extLst>
                  <a:ext uri="{FF2B5EF4-FFF2-40B4-BE49-F238E27FC236}">
                    <a16:creationId xmlns:a16="http://schemas.microsoft.com/office/drawing/2014/main" id="{D434E422-979E-CB35-21CE-2A41E12765B9}"/>
                  </a:ext>
                </a:extLst>
              </p:cNvPr>
              <p:cNvSpPr/>
              <p:nvPr/>
            </p:nvSpPr>
            <p:spPr>
              <a:xfrm>
                <a:off x="10630991" y="3110116"/>
                <a:ext cx="31051" cy="129540"/>
              </a:xfrm>
              <a:custGeom>
                <a:avLst/>
                <a:gdLst>
                  <a:gd name="connsiteX0" fmla="*/ 0 w 31051"/>
                  <a:gd name="connsiteY0" fmla="*/ 0 h 129540"/>
                  <a:gd name="connsiteX1" fmla="*/ 31052 w 31051"/>
                  <a:gd name="connsiteY1" fmla="*/ 122682 h 129540"/>
                  <a:gd name="connsiteX2" fmla="*/ 3905 w 31051"/>
                  <a:gd name="connsiteY2" fmla="*/ 129540 h 1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051" h="129540">
                    <a:moveTo>
                      <a:pt x="0" y="0"/>
                    </a:moveTo>
                    <a:lnTo>
                      <a:pt x="31052" y="122682"/>
                    </a:lnTo>
                    <a:lnTo>
                      <a:pt x="3905" y="1295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74E563CD-C510-C06C-1051-DA44FAE1139F}"/>
                  </a:ext>
                </a:extLst>
              </p:cNvPr>
              <p:cNvSpPr/>
              <p:nvPr/>
            </p:nvSpPr>
            <p:spPr>
              <a:xfrm>
                <a:off x="10587081" y="3065634"/>
                <a:ext cx="39147" cy="25622"/>
              </a:xfrm>
              <a:custGeom>
                <a:avLst/>
                <a:gdLst>
                  <a:gd name="connsiteX0" fmla="*/ 0 w 39147"/>
                  <a:gd name="connsiteY0" fmla="*/ 8287 h 25622"/>
                  <a:gd name="connsiteX1" fmla="*/ 32671 w 39147"/>
                  <a:gd name="connsiteY1" fmla="*/ 0 h 25622"/>
                  <a:gd name="connsiteX2" fmla="*/ 39148 w 39147"/>
                  <a:gd name="connsiteY2" fmla="*/ 25622 h 25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47" h="25622">
                    <a:moveTo>
                      <a:pt x="0" y="8287"/>
                    </a:moveTo>
                    <a:lnTo>
                      <a:pt x="32671" y="0"/>
                    </a:lnTo>
                    <a:lnTo>
                      <a:pt x="39148" y="25622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AFB3DA85-1B60-3128-25AA-808465B1CA58}"/>
                  </a:ext>
                </a:extLst>
              </p:cNvPr>
              <p:cNvSpPr/>
              <p:nvPr/>
            </p:nvSpPr>
            <p:spPr>
              <a:xfrm>
                <a:off x="10509928" y="3056586"/>
                <a:ext cx="117443" cy="207740"/>
              </a:xfrm>
              <a:custGeom>
                <a:avLst/>
                <a:gdLst>
                  <a:gd name="connsiteX0" fmla="*/ 0 w 117443"/>
                  <a:gd name="connsiteY0" fmla="*/ 18002 h 207740"/>
                  <a:gd name="connsiteX1" fmla="*/ 66389 w 117443"/>
                  <a:gd name="connsiteY1" fmla="*/ 0 h 207740"/>
                  <a:gd name="connsiteX2" fmla="*/ 117443 w 117443"/>
                  <a:gd name="connsiteY2" fmla="*/ 201644 h 207740"/>
                  <a:gd name="connsiteX3" fmla="*/ 93440 w 117443"/>
                  <a:gd name="connsiteY3" fmla="*/ 207740 h 207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443" h="207740">
                    <a:moveTo>
                      <a:pt x="0" y="18002"/>
                    </a:moveTo>
                    <a:lnTo>
                      <a:pt x="66389" y="0"/>
                    </a:lnTo>
                    <a:lnTo>
                      <a:pt x="117443" y="201644"/>
                    </a:lnTo>
                    <a:lnTo>
                      <a:pt x="93440" y="20774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" name="Forme libre : forme 101">
                <a:extLst>
                  <a:ext uri="{FF2B5EF4-FFF2-40B4-BE49-F238E27FC236}">
                    <a16:creationId xmlns:a16="http://schemas.microsoft.com/office/drawing/2014/main" id="{14D640C3-9BC1-DDF9-964A-A08775328AE4}"/>
                  </a:ext>
                </a:extLst>
              </p:cNvPr>
              <p:cNvSpPr/>
              <p:nvPr/>
            </p:nvSpPr>
            <p:spPr>
              <a:xfrm>
                <a:off x="10483925" y="3079541"/>
                <a:ext cx="9239" cy="2285"/>
              </a:xfrm>
              <a:custGeom>
                <a:avLst/>
                <a:gdLst>
                  <a:gd name="connsiteX0" fmla="*/ 9239 w 9239"/>
                  <a:gd name="connsiteY0" fmla="*/ 0 h 2285"/>
                  <a:gd name="connsiteX1" fmla="*/ 0 w 9239"/>
                  <a:gd name="connsiteY1" fmla="*/ 2286 h 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2285">
                    <a:moveTo>
                      <a:pt x="9239" y="0"/>
                    </a:moveTo>
                    <a:lnTo>
                      <a:pt x="0" y="2286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" name="Forme libre : forme 102">
                <a:extLst>
                  <a:ext uri="{FF2B5EF4-FFF2-40B4-BE49-F238E27FC236}">
                    <a16:creationId xmlns:a16="http://schemas.microsoft.com/office/drawing/2014/main" id="{7C75F39F-DAB8-3005-AEC1-74751ADECA5D}"/>
                  </a:ext>
                </a:extLst>
              </p:cNvPr>
              <p:cNvSpPr/>
              <p:nvPr/>
            </p:nvSpPr>
            <p:spPr>
              <a:xfrm>
                <a:off x="10539837" y="3091161"/>
                <a:ext cx="43243" cy="10858"/>
              </a:xfrm>
              <a:custGeom>
                <a:avLst/>
                <a:gdLst>
                  <a:gd name="connsiteX0" fmla="*/ 43244 w 43243"/>
                  <a:gd name="connsiteY0" fmla="*/ 0 h 10858"/>
                  <a:gd name="connsiteX1" fmla="*/ 0 w 43243"/>
                  <a:gd name="connsiteY1" fmla="*/ 10858 h 1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43" h="10858">
                    <a:moveTo>
                      <a:pt x="43244" y="0"/>
                    </a:moveTo>
                    <a:lnTo>
                      <a:pt x="0" y="10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" name="Forme libre : forme 103">
                <a:extLst>
                  <a:ext uri="{FF2B5EF4-FFF2-40B4-BE49-F238E27FC236}">
                    <a16:creationId xmlns:a16="http://schemas.microsoft.com/office/drawing/2014/main" id="{C557F60F-70DD-CA23-8E88-D2F1344A2206}"/>
                  </a:ext>
                </a:extLst>
              </p:cNvPr>
              <p:cNvSpPr/>
              <p:nvPr/>
            </p:nvSpPr>
            <p:spPr>
              <a:xfrm>
                <a:off x="10560220" y="3106211"/>
                <a:ext cx="27146" cy="6858"/>
              </a:xfrm>
              <a:custGeom>
                <a:avLst/>
                <a:gdLst>
                  <a:gd name="connsiteX0" fmla="*/ 27146 w 27146"/>
                  <a:gd name="connsiteY0" fmla="*/ 0 h 6858"/>
                  <a:gd name="connsiteX1" fmla="*/ 0 w 27146"/>
                  <a:gd name="connsiteY1" fmla="*/ 6858 h 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46" h="6858">
                    <a:moveTo>
                      <a:pt x="27146" y="0"/>
                    </a:moveTo>
                    <a:lnTo>
                      <a:pt x="0" y="6858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" name="Forme libre : forme 104">
                <a:extLst>
                  <a:ext uri="{FF2B5EF4-FFF2-40B4-BE49-F238E27FC236}">
                    <a16:creationId xmlns:a16="http://schemas.microsoft.com/office/drawing/2014/main" id="{C7F2BC1E-EF55-6ADC-4108-086A306F0A8D}"/>
                  </a:ext>
                </a:extLst>
              </p:cNvPr>
              <p:cNvSpPr/>
              <p:nvPr/>
            </p:nvSpPr>
            <p:spPr>
              <a:xfrm>
                <a:off x="10553743" y="3120498"/>
                <a:ext cx="37242" cy="9429"/>
              </a:xfrm>
              <a:custGeom>
                <a:avLst/>
                <a:gdLst>
                  <a:gd name="connsiteX0" fmla="*/ 37243 w 37242"/>
                  <a:gd name="connsiteY0" fmla="*/ 0 h 9429"/>
                  <a:gd name="connsiteX1" fmla="*/ 0 w 37242"/>
                  <a:gd name="connsiteY1" fmla="*/ 9430 h 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42" h="9429">
                    <a:moveTo>
                      <a:pt x="37243" y="0"/>
                    </a:moveTo>
                    <a:lnTo>
                      <a:pt x="0" y="943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50" name="Forme libre : forme 249">
              <a:extLst>
                <a:ext uri="{FF2B5EF4-FFF2-40B4-BE49-F238E27FC236}">
                  <a16:creationId xmlns:a16="http://schemas.microsoft.com/office/drawing/2014/main" id="{CD12741C-82CB-B22F-217D-B2EF8E62F184}"/>
                </a:ext>
              </a:extLst>
            </p:cNvPr>
            <p:cNvSpPr/>
            <p:nvPr/>
          </p:nvSpPr>
          <p:spPr>
            <a:xfrm>
              <a:off x="10825015" y="3033630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1" name="Forme libre : forme 250">
              <a:extLst>
                <a:ext uri="{FF2B5EF4-FFF2-40B4-BE49-F238E27FC236}">
                  <a16:creationId xmlns:a16="http://schemas.microsoft.com/office/drawing/2014/main" id="{2410AEF8-B1D9-DF9C-733E-EF9A4FF194DC}"/>
                </a:ext>
              </a:extLst>
            </p:cNvPr>
            <p:cNvSpPr/>
            <p:nvPr/>
          </p:nvSpPr>
          <p:spPr>
            <a:xfrm>
              <a:off x="10825015" y="3077826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2" name="Forme libre : forme 251">
              <a:extLst>
                <a:ext uri="{FF2B5EF4-FFF2-40B4-BE49-F238E27FC236}">
                  <a16:creationId xmlns:a16="http://schemas.microsoft.com/office/drawing/2014/main" id="{27F40095-0CB1-E6E4-3D78-5C189A82F4AA}"/>
                </a:ext>
              </a:extLst>
            </p:cNvPr>
            <p:cNvSpPr/>
            <p:nvPr/>
          </p:nvSpPr>
          <p:spPr>
            <a:xfrm>
              <a:off x="10825015" y="3128023"/>
              <a:ext cx="3809" cy="17811"/>
            </a:xfrm>
            <a:custGeom>
              <a:avLst/>
              <a:gdLst>
                <a:gd name="connsiteX0" fmla="*/ 0 w 3809"/>
                <a:gd name="connsiteY0" fmla="*/ 0 h 17811"/>
                <a:gd name="connsiteX1" fmla="*/ 0 w 3809"/>
                <a:gd name="connsiteY1" fmla="*/ 17812 h 1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17811">
                  <a:moveTo>
                    <a:pt x="0" y="0"/>
                  </a:moveTo>
                  <a:cubicBezTo>
                    <a:pt x="0" y="0"/>
                    <a:pt x="8572" y="9906"/>
                    <a:pt x="0" y="1781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84" name="Espace réservé du contenu 8">
            <a:hlinkClick r:id="" action="ppaction://noaction"/>
            <a:extLst>
              <a:ext uri="{FF2B5EF4-FFF2-40B4-BE49-F238E27FC236}">
                <a16:creationId xmlns:a16="http://schemas.microsoft.com/office/drawing/2014/main" id="{F801C5BA-22A6-FAAA-7257-47C02652889E}"/>
              </a:ext>
            </a:extLst>
          </p:cNvPr>
          <p:cNvSpPr txBox="1">
            <a:spLocks/>
          </p:cNvSpPr>
          <p:nvPr/>
        </p:nvSpPr>
        <p:spPr>
          <a:xfrm>
            <a:off x="142624" y="4116678"/>
            <a:ext cx="4760688" cy="275292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D6D2E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cibles qualifiées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organiser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prise de contact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</a:p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D6D2E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" name="Graphique 1846">
            <a:extLst>
              <a:ext uri="{FF2B5EF4-FFF2-40B4-BE49-F238E27FC236}">
                <a16:creationId xmlns:a16="http://schemas.microsoft.com/office/drawing/2014/main" id="{1B9AC8C4-0EDD-7EB0-566A-6B254275F649}"/>
              </a:ext>
            </a:extLst>
          </p:cNvPr>
          <p:cNvGrpSpPr/>
          <p:nvPr/>
        </p:nvGrpSpPr>
        <p:grpSpPr>
          <a:xfrm>
            <a:off x="736387" y="3836999"/>
            <a:ext cx="239268" cy="268810"/>
            <a:chOff x="754923" y="4488392"/>
            <a:chExt cx="305723" cy="343471"/>
          </a:xfrm>
          <a:noFill/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7194E7F-11E3-F3B2-70E0-49257F489658}"/>
                </a:ext>
              </a:extLst>
            </p:cNvPr>
            <p:cNvSpPr/>
            <p:nvPr/>
          </p:nvSpPr>
          <p:spPr>
            <a:xfrm>
              <a:off x="848819" y="4533445"/>
              <a:ext cx="105822" cy="29698"/>
            </a:xfrm>
            <a:custGeom>
              <a:avLst/>
              <a:gdLst>
                <a:gd name="connsiteX0" fmla="*/ 0 w 105822"/>
                <a:gd name="connsiteY0" fmla="*/ 22860 h 29698"/>
                <a:gd name="connsiteX1" fmla="*/ 90773 w 105822"/>
                <a:gd name="connsiteY1" fmla="*/ 0 h 29698"/>
                <a:gd name="connsiteX2" fmla="*/ 88963 w 105822"/>
                <a:gd name="connsiteY2" fmla="*/ 21622 h 29698"/>
                <a:gd name="connsiteX3" fmla="*/ 105823 w 105822"/>
                <a:gd name="connsiteY3" fmla="*/ 16192 h 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22" h="29698">
                  <a:moveTo>
                    <a:pt x="0" y="22860"/>
                  </a:moveTo>
                  <a:cubicBezTo>
                    <a:pt x="0" y="22860"/>
                    <a:pt x="52864" y="48673"/>
                    <a:pt x="90773" y="0"/>
                  </a:cubicBezTo>
                  <a:cubicBezTo>
                    <a:pt x="90773" y="0"/>
                    <a:pt x="94964" y="9049"/>
                    <a:pt x="88963" y="21622"/>
                  </a:cubicBezTo>
                  <a:cubicBezTo>
                    <a:pt x="88963" y="21622"/>
                    <a:pt x="98012" y="27051"/>
                    <a:pt x="105823" y="16192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C7FD839-960F-9776-FFAF-FD83CD7DBFDB}"/>
                </a:ext>
              </a:extLst>
            </p:cNvPr>
            <p:cNvSpPr/>
            <p:nvPr/>
          </p:nvSpPr>
          <p:spPr>
            <a:xfrm>
              <a:off x="827313" y="4488392"/>
              <a:ext cx="78560" cy="203168"/>
            </a:xfrm>
            <a:custGeom>
              <a:avLst/>
              <a:gdLst>
                <a:gd name="connsiteX0" fmla="*/ 78561 w 78560"/>
                <a:gd name="connsiteY0" fmla="*/ 203168 h 203168"/>
                <a:gd name="connsiteX1" fmla="*/ 14838 w 78560"/>
                <a:gd name="connsiteY1" fmla="*/ 145447 h 203168"/>
                <a:gd name="connsiteX2" fmla="*/ 456 w 78560"/>
                <a:gd name="connsiteY2" fmla="*/ 132207 h 203168"/>
                <a:gd name="connsiteX3" fmla="*/ 10647 w 78560"/>
                <a:gd name="connsiteY3" fmla="*/ 114205 h 203168"/>
                <a:gd name="connsiteX4" fmla="*/ 74941 w 78560"/>
                <a:gd name="connsiteY4" fmla="*/ 0 h 2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0" h="203168">
                  <a:moveTo>
                    <a:pt x="78561" y="203168"/>
                  </a:moveTo>
                  <a:cubicBezTo>
                    <a:pt x="30459" y="203168"/>
                    <a:pt x="14838" y="145447"/>
                    <a:pt x="14838" y="145447"/>
                  </a:cubicBezTo>
                  <a:cubicBezTo>
                    <a:pt x="14838" y="145447"/>
                    <a:pt x="3408" y="146685"/>
                    <a:pt x="456" y="132207"/>
                  </a:cubicBezTo>
                  <a:cubicBezTo>
                    <a:pt x="-2592" y="117824"/>
                    <a:pt x="10647" y="114205"/>
                    <a:pt x="10647" y="114205"/>
                  </a:cubicBezTo>
                  <a:cubicBezTo>
                    <a:pt x="10647" y="114205"/>
                    <a:pt x="-15165" y="24670"/>
                    <a:pt x="7494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029DD5BC-B172-032C-C070-C34EFCDB57CE}"/>
                </a:ext>
              </a:extLst>
            </p:cNvPr>
            <p:cNvSpPr/>
            <p:nvPr/>
          </p:nvSpPr>
          <p:spPr>
            <a:xfrm>
              <a:off x="909493" y="4497536"/>
              <a:ext cx="80370" cy="194024"/>
            </a:xfrm>
            <a:custGeom>
              <a:avLst/>
              <a:gdLst>
                <a:gd name="connsiteX0" fmla="*/ 0 w 80370"/>
                <a:gd name="connsiteY0" fmla="*/ 194024 h 194024"/>
                <a:gd name="connsiteX1" fmla="*/ 65532 w 80370"/>
                <a:gd name="connsiteY1" fmla="*/ 136303 h 194024"/>
                <a:gd name="connsiteX2" fmla="*/ 79915 w 80370"/>
                <a:gd name="connsiteY2" fmla="*/ 123063 h 194024"/>
                <a:gd name="connsiteX3" fmla="*/ 69723 w 80370"/>
                <a:gd name="connsiteY3" fmla="*/ 105061 h 194024"/>
                <a:gd name="connsiteX4" fmla="*/ 29051 w 80370"/>
                <a:gd name="connsiteY4" fmla="*/ 0 h 19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0" h="194024">
                  <a:moveTo>
                    <a:pt x="0" y="194024"/>
                  </a:moveTo>
                  <a:cubicBezTo>
                    <a:pt x="48101" y="194024"/>
                    <a:pt x="65532" y="136303"/>
                    <a:pt x="65532" y="136303"/>
                  </a:cubicBezTo>
                  <a:cubicBezTo>
                    <a:pt x="65532" y="136303"/>
                    <a:pt x="76962" y="137541"/>
                    <a:pt x="79915" y="123063"/>
                  </a:cubicBezTo>
                  <a:cubicBezTo>
                    <a:pt x="82963" y="108680"/>
                    <a:pt x="69723" y="105061"/>
                    <a:pt x="69723" y="105061"/>
                  </a:cubicBezTo>
                  <a:cubicBezTo>
                    <a:pt x="69723" y="105061"/>
                    <a:pt x="90678" y="32480"/>
                    <a:pt x="29051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1AE76931-738C-1DEE-33F5-CED4E6537ED1}"/>
                </a:ext>
              </a:extLst>
            </p:cNvPr>
            <p:cNvSpPr/>
            <p:nvPr/>
          </p:nvSpPr>
          <p:spPr>
            <a:xfrm>
              <a:off x="874632" y="4600216"/>
              <a:ext cx="9525" cy="13144"/>
            </a:xfrm>
            <a:custGeom>
              <a:avLst/>
              <a:gdLst>
                <a:gd name="connsiteX0" fmla="*/ 0 w 9525"/>
                <a:gd name="connsiteY0" fmla="*/ 0 h 13144"/>
                <a:gd name="connsiteX1" fmla="*/ 0 w 9525"/>
                <a:gd name="connsiteY1" fmla="*/ 13145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44">
                  <a:moveTo>
                    <a:pt x="0" y="0"/>
                  </a:moveTo>
                  <a:lnTo>
                    <a:pt x="0" y="13145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49C7020D-B750-5313-DCDE-C42E5577FA39}"/>
                </a:ext>
              </a:extLst>
            </p:cNvPr>
            <p:cNvSpPr/>
            <p:nvPr/>
          </p:nvSpPr>
          <p:spPr>
            <a:xfrm>
              <a:off x="931782" y="4599549"/>
              <a:ext cx="9525" cy="13239"/>
            </a:xfrm>
            <a:custGeom>
              <a:avLst/>
              <a:gdLst>
                <a:gd name="connsiteX0" fmla="*/ 0 w 9525"/>
                <a:gd name="connsiteY0" fmla="*/ 0 h 13239"/>
                <a:gd name="connsiteX1" fmla="*/ 0 w 9525"/>
                <a:gd name="connsiteY1" fmla="*/ 13240 h 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239">
                  <a:moveTo>
                    <a:pt x="0" y="0"/>
                  </a:moveTo>
                  <a:lnTo>
                    <a:pt x="0" y="13240"/>
                  </a:lnTo>
                </a:path>
              </a:pathLst>
            </a:custGeom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" name="Forme libre : forme 224">
              <a:extLst>
                <a:ext uri="{FF2B5EF4-FFF2-40B4-BE49-F238E27FC236}">
                  <a16:creationId xmlns:a16="http://schemas.microsoft.com/office/drawing/2014/main" id="{25E263E0-C7B9-35C2-785E-3A1EFEDA8F24}"/>
                </a:ext>
              </a:extLst>
            </p:cNvPr>
            <p:cNvSpPr/>
            <p:nvPr/>
          </p:nvSpPr>
          <p:spPr>
            <a:xfrm>
              <a:off x="892824" y="4649841"/>
              <a:ext cx="25050" cy="5214"/>
            </a:xfrm>
            <a:custGeom>
              <a:avLst/>
              <a:gdLst>
                <a:gd name="connsiteX0" fmla="*/ 25051 w 25050"/>
                <a:gd name="connsiteY0" fmla="*/ 0 h 5214"/>
                <a:gd name="connsiteX1" fmla="*/ 0 w 25050"/>
                <a:gd name="connsiteY1" fmla="*/ 0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5214">
                  <a:moveTo>
                    <a:pt x="25051" y="0"/>
                  </a:moveTo>
                  <a:cubicBezTo>
                    <a:pt x="18097" y="6953"/>
                    <a:pt x="6858" y="6953"/>
                    <a:pt x="0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" name="Forme libre : forme 225">
              <a:extLst>
                <a:ext uri="{FF2B5EF4-FFF2-40B4-BE49-F238E27FC236}">
                  <a16:creationId xmlns:a16="http://schemas.microsoft.com/office/drawing/2014/main" id="{87DAD55B-4508-3D59-AE94-54A9D794A792}"/>
                </a:ext>
              </a:extLst>
            </p:cNvPr>
            <p:cNvSpPr/>
            <p:nvPr/>
          </p:nvSpPr>
          <p:spPr>
            <a:xfrm>
              <a:off x="754923" y="4691179"/>
              <a:ext cx="151998" cy="140208"/>
            </a:xfrm>
            <a:custGeom>
              <a:avLst/>
              <a:gdLst>
                <a:gd name="connsiteX0" fmla="*/ 551 w 151998"/>
                <a:gd name="connsiteY0" fmla="*/ 140208 h 140208"/>
                <a:gd name="connsiteX1" fmla="*/ 88466 w 151998"/>
                <a:gd name="connsiteY1" fmla="*/ 27051 h 140208"/>
                <a:gd name="connsiteX2" fmla="*/ 106469 w 151998"/>
                <a:gd name="connsiteY2" fmla="*/ 0 h 140208"/>
                <a:gd name="connsiteX3" fmla="*/ 151998 w 151998"/>
                <a:gd name="connsiteY3" fmla="*/ 37433 h 140208"/>
                <a:gd name="connsiteX4" fmla="*/ 127614 w 151998"/>
                <a:gd name="connsiteY4" fmla="*/ 66770 h 140208"/>
                <a:gd name="connsiteX5" fmla="*/ 103230 w 151998"/>
                <a:gd name="connsiteY5" fmla="*/ 42386 h 14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998" h="140208">
                  <a:moveTo>
                    <a:pt x="551" y="140208"/>
                  </a:moveTo>
                  <a:cubicBezTo>
                    <a:pt x="551" y="140208"/>
                    <a:pt x="-12499" y="52292"/>
                    <a:pt x="88466" y="27051"/>
                  </a:cubicBezTo>
                  <a:lnTo>
                    <a:pt x="106469" y="0"/>
                  </a:lnTo>
                  <a:lnTo>
                    <a:pt x="151998" y="37433"/>
                  </a:lnTo>
                  <a:lnTo>
                    <a:pt x="127614" y="66770"/>
                  </a:lnTo>
                  <a:lnTo>
                    <a:pt x="103230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Forme libre : forme 226">
              <a:extLst>
                <a:ext uri="{FF2B5EF4-FFF2-40B4-BE49-F238E27FC236}">
                  <a16:creationId xmlns:a16="http://schemas.microsoft.com/office/drawing/2014/main" id="{358D0497-4A9B-221B-8444-21510F80010E}"/>
                </a:ext>
              </a:extLst>
            </p:cNvPr>
            <p:cNvSpPr/>
            <p:nvPr/>
          </p:nvSpPr>
          <p:spPr>
            <a:xfrm>
              <a:off x="908731" y="4691655"/>
              <a:ext cx="144875" cy="91916"/>
            </a:xfrm>
            <a:custGeom>
              <a:avLst/>
              <a:gdLst>
                <a:gd name="connsiteX0" fmla="*/ 144875 w 144875"/>
                <a:gd name="connsiteY0" fmla="*/ 91916 h 91916"/>
                <a:gd name="connsiteX1" fmla="*/ 63532 w 144875"/>
                <a:gd name="connsiteY1" fmla="*/ 27051 h 91916"/>
                <a:gd name="connsiteX2" fmla="*/ 45530 w 144875"/>
                <a:gd name="connsiteY2" fmla="*/ 0 h 91916"/>
                <a:gd name="connsiteX3" fmla="*/ 0 w 144875"/>
                <a:gd name="connsiteY3" fmla="*/ 37433 h 91916"/>
                <a:gd name="connsiteX4" fmla="*/ 24384 w 144875"/>
                <a:gd name="connsiteY4" fmla="*/ 66770 h 91916"/>
                <a:gd name="connsiteX5" fmla="*/ 48768 w 144875"/>
                <a:gd name="connsiteY5" fmla="*/ 42386 h 9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75" h="91916">
                  <a:moveTo>
                    <a:pt x="144875" y="91916"/>
                  </a:moveTo>
                  <a:cubicBezTo>
                    <a:pt x="135255" y="67056"/>
                    <a:pt x="113252" y="39529"/>
                    <a:pt x="63532" y="27051"/>
                  </a:cubicBezTo>
                  <a:lnTo>
                    <a:pt x="45530" y="0"/>
                  </a:lnTo>
                  <a:lnTo>
                    <a:pt x="0" y="37433"/>
                  </a:lnTo>
                  <a:lnTo>
                    <a:pt x="24384" y="66770"/>
                  </a:lnTo>
                  <a:lnTo>
                    <a:pt x="48768" y="42386"/>
                  </a:ln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" name="Forme libre : forme 227">
              <a:extLst>
                <a:ext uri="{FF2B5EF4-FFF2-40B4-BE49-F238E27FC236}">
                  <a16:creationId xmlns:a16="http://schemas.microsoft.com/office/drawing/2014/main" id="{9FA4B248-CA67-D2A7-685C-862AD4184DAE}"/>
                </a:ext>
              </a:extLst>
            </p:cNvPr>
            <p:cNvSpPr/>
            <p:nvPr/>
          </p:nvSpPr>
          <p:spPr>
            <a:xfrm>
              <a:off x="1060083" y="4814719"/>
              <a:ext cx="563" cy="17144"/>
            </a:xfrm>
            <a:custGeom>
              <a:avLst/>
              <a:gdLst>
                <a:gd name="connsiteX0" fmla="*/ 0 w 563"/>
                <a:gd name="connsiteY0" fmla="*/ 17145 h 17144"/>
                <a:gd name="connsiteX1" fmla="*/ 286 w 563"/>
                <a:gd name="connsiteY1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" h="17144">
                  <a:moveTo>
                    <a:pt x="0" y="17145"/>
                  </a:moveTo>
                  <a:cubicBezTo>
                    <a:pt x="0" y="17145"/>
                    <a:pt x="1048" y="10382"/>
                    <a:pt x="286" y="0"/>
                  </a:cubicBezTo>
                </a:path>
              </a:pathLst>
            </a:custGeom>
            <a:no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166F6E6-B15A-5BD0-E7B3-931C1B27CF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CECFF"/>
              </a:clrFrom>
              <a:clrTo>
                <a:srgbClr val="CCEC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5241" y="6216674"/>
            <a:ext cx="477423" cy="636564"/>
          </a:xfrm>
          <a:prstGeom prst="rect">
            <a:avLst/>
          </a:prstGeom>
        </p:spPr>
      </p:pic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83C0C098-B6F8-5F4B-96F1-EE9EF7EC2136}"/>
              </a:ext>
            </a:extLst>
          </p:cNvPr>
          <p:cNvSpPr txBox="1">
            <a:spLocks/>
          </p:cNvSpPr>
          <p:nvPr/>
        </p:nvSpPr>
        <p:spPr>
          <a:xfrm>
            <a:off x="14210" y="1289592"/>
            <a:ext cx="5880879" cy="2422727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CBE0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BIMPLI / SWILE Resto</a:t>
            </a: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BIMPLI / SWILE Cado</a:t>
            </a: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contenu 8">
            <a:extLst>
              <a:ext uri="{FF2B5EF4-FFF2-40B4-BE49-F238E27FC236}">
                <a16:creationId xmlns:a16="http://schemas.microsoft.com/office/drawing/2014/main" id="{0BE3BD25-6A58-390C-FE06-CFADED0E7B43}"/>
              </a:ext>
            </a:extLst>
          </p:cNvPr>
          <p:cNvSpPr txBox="1">
            <a:spLocks/>
          </p:cNvSpPr>
          <p:nvPr/>
        </p:nvSpPr>
        <p:spPr>
          <a:xfrm>
            <a:off x="199430" y="4331993"/>
            <a:ext cx="5692092" cy="1875393"/>
          </a:xfrm>
          <a:prstGeom prst="rect">
            <a:avLst/>
          </a:prstGeom>
          <a:ln w="28575"/>
        </p:spPr>
        <p:txBody>
          <a:bodyPr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  <a:sym typeface="Wingdings" panose="05000000000000000000" pitchFamily="2" charset="2"/>
            </a:endParaRPr>
          </a:p>
          <a:p>
            <a:pPr marL="684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Fonds de commerce</a:t>
            </a:r>
          </a:p>
          <a:p>
            <a:pPr marL="1143000" marR="0" lvl="2" indent="-216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Pros avec salariés</a:t>
            </a:r>
          </a:p>
        </p:txBody>
      </p:sp>
      <p:sp>
        <p:nvSpPr>
          <p:cNvPr id="5" name="Espace réservé du contenu 8">
            <a:extLst>
              <a:ext uri="{FF2B5EF4-FFF2-40B4-BE49-F238E27FC236}">
                <a16:creationId xmlns:a16="http://schemas.microsoft.com/office/drawing/2014/main" id="{5BEAACB9-31EB-3B5F-7AA9-A86B77E79DB4}"/>
              </a:ext>
            </a:extLst>
          </p:cNvPr>
          <p:cNvSpPr txBox="1">
            <a:spLocks/>
          </p:cNvSpPr>
          <p:nvPr/>
        </p:nvSpPr>
        <p:spPr bwMode="auto">
          <a:xfrm>
            <a:off x="5981845" y="3995706"/>
            <a:ext cx="2924894" cy="2158082"/>
          </a:xfrm>
          <a:prstGeom prst="rect">
            <a:avLst/>
          </a:prstGeom>
          <a:noFill/>
          <a:ln w="762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ce réservé du contenu 8">
            <a:extLst>
              <a:ext uri="{FF2B5EF4-FFF2-40B4-BE49-F238E27FC236}">
                <a16:creationId xmlns:a16="http://schemas.microsoft.com/office/drawing/2014/main" id="{DFB5FB23-9685-AD91-E668-2D2C79B39598}"/>
              </a:ext>
            </a:extLst>
          </p:cNvPr>
          <p:cNvSpPr txBox="1">
            <a:spLocks/>
          </p:cNvSpPr>
          <p:nvPr/>
        </p:nvSpPr>
        <p:spPr bwMode="auto">
          <a:xfrm>
            <a:off x="5975317" y="983368"/>
            <a:ext cx="2931421" cy="2820228"/>
          </a:xfrm>
          <a:prstGeom prst="rect">
            <a:avLst/>
          </a:prstGeom>
          <a:noFill/>
          <a:ln w="762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254F240E-CBF0-0A70-178B-517855F76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077" y="885597"/>
            <a:ext cx="2629578" cy="319066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Les impacts challenge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7BC8C935-6425-EF3A-D7BE-0AD3FB452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077" y="3895942"/>
            <a:ext cx="2629578" cy="319066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TOUT SUR… </a:t>
            </a: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Swile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!</a:t>
            </a:r>
          </a:p>
        </p:txBody>
      </p:sp>
      <p:grpSp>
        <p:nvGrpSpPr>
          <p:cNvPr id="13" name="Graphique 1772">
            <a:extLst>
              <a:ext uri="{FF2B5EF4-FFF2-40B4-BE49-F238E27FC236}">
                <a16:creationId xmlns:a16="http://schemas.microsoft.com/office/drawing/2014/main" id="{D04FE3F1-4421-ED4D-DAAE-B8B4F6563880}"/>
              </a:ext>
            </a:extLst>
          </p:cNvPr>
          <p:cNvGrpSpPr/>
          <p:nvPr/>
        </p:nvGrpSpPr>
        <p:grpSpPr>
          <a:xfrm>
            <a:off x="6143754" y="926802"/>
            <a:ext cx="211812" cy="233903"/>
            <a:chOff x="2317430" y="1288782"/>
            <a:chExt cx="363699" cy="401630"/>
          </a:xfrm>
          <a:noFill/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3C7F267C-A6F2-3BA7-F955-5B24C50B7FAA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>
                  <a:moveTo>
                    <a:pt x="18" y="208883"/>
                  </a:moveTo>
                  <a:cubicBezTo>
                    <a:pt x="18" y="157258"/>
                    <a:pt x="18" y="128111"/>
                    <a:pt x="18" y="128111"/>
                  </a:cubicBezTo>
                  <a:cubicBezTo>
                    <a:pt x="18" y="128111"/>
                    <a:pt x="-3411" y="2857"/>
                    <a:pt x="84505" y="0"/>
                  </a:cubicBezTo>
                  <a:lnTo>
                    <a:pt x="92315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7" name="Graphique 1772">
              <a:extLst>
                <a:ext uri="{FF2B5EF4-FFF2-40B4-BE49-F238E27FC236}">
                  <a16:creationId xmlns:a16="http://schemas.microsoft.com/office/drawing/2014/main" id="{50D08CC2-25CB-92BD-0BC0-47EA10E98866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275" name="Forme libre : forme 274">
                <a:extLst>
                  <a:ext uri="{FF2B5EF4-FFF2-40B4-BE49-F238E27FC236}">
                    <a16:creationId xmlns:a16="http://schemas.microsoft.com/office/drawing/2014/main" id="{C6D09A30-DCD9-CBBB-4B87-2ADE4F6B6E75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>
                    <a:moveTo>
                      <a:pt x="0" y="13049"/>
                    </a:moveTo>
                    <a:cubicBezTo>
                      <a:pt x="4191" y="8191"/>
                      <a:pt x="8954" y="3715"/>
                      <a:pt x="14383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6" name="Forme libre : forme 275">
                <a:extLst>
                  <a:ext uri="{FF2B5EF4-FFF2-40B4-BE49-F238E27FC236}">
                    <a16:creationId xmlns:a16="http://schemas.microsoft.com/office/drawing/2014/main" id="{BE3D5EC7-57B3-66FF-C4B9-610E20CD1E22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>
                    <a:moveTo>
                      <a:pt x="0" y="69437"/>
                    </a:moveTo>
                    <a:cubicBezTo>
                      <a:pt x="572" y="54578"/>
                      <a:pt x="3334" y="25146"/>
                      <a:pt x="15621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7A87B068-9BA4-077F-0237-E74AED996A83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>
                  <a:moveTo>
                    <a:pt x="0" y="3"/>
                  </a:moveTo>
                  <a:cubicBezTo>
                    <a:pt x="0" y="3"/>
                    <a:pt x="86773" y="-2568"/>
                    <a:pt x="86773" y="132687"/>
                  </a:cubicBezTo>
                  <a:lnTo>
                    <a:pt x="86773" y="231461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1A5E13FE-B77A-BC30-3C69-1049260A5E99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>
                  <a:moveTo>
                    <a:pt x="23241" y="59291"/>
                  </a:moveTo>
                  <a:lnTo>
                    <a:pt x="0" y="14333"/>
                  </a:lnTo>
                  <a:cubicBezTo>
                    <a:pt x="0" y="14333"/>
                    <a:pt x="42386" y="-14909"/>
                    <a:pt x="86868" y="10142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69A6B58A-B808-4158-4D80-3002D076E078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>
                  <a:moveTo>
                    <a:pt x="16383" y="0"/>
                  </a:moveTo>
                  <a:lnTo>
                    <a:pt x="0" y="40672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30300B1E-9F5C-3D4A-2260-449AB70EC9EB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>
                  <a:moveTo>
                    <a:pt x="191" y="0"/>
                  </a:moveTo>
                  <a:lnTo>
                    <a:pt x="0" y="3419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84E55B06-8EB5-4C3A-FB41-A3EDE11A5AF9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>
                  <a:moveTo>
                    <a:pt x="6572" y="0"/>
                  </a:moveTo>
                  <a:lnTo>
                    <a:pt x="0" y="1847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30" name="Graphique 1772">
              <a:extLst>
                <a:ext uri="{FF2B5EF4-FFF2-40B4-BE49-F238E27FC236}">
                  <a16:creationId xmlns:a16="http://schemas.microsoft.com/office/drawing/2014/main" id="{AD889224-1175-71D6-B541-5700BA81FB65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272" name="Forme libre : forme 271">
                <a:extLst>
                  <a:ext uri="{FF2B5EF4-FFF2-40B4-BE49-F238E27FC236}">
                    <a16:creationId xmlns:a16="http://schemas.microsoft.com/office/drawing/2014/main" id="{6B607124-2F65-A344-D248-C15FE855999F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>
                    <a:moveTo>
                      <a:pt x="63532" y="96393"/>
                    </a:moveTo>
                    <a:cubicBezTo>
                      <a:pt x="58960" y="97727"/>
                      <a:pt x="54197" y="98489"/>
                      <a:pt x="49244" y="98489"/>
                    </a:cubicBezTo>
                    <a:cubicBezTo>
                      <a:pt x="22003" y="98489"/>
                      <a:pt x="0" y="76390"/>
                      <a:pt x="0" y="49244"/>
                    </a:cubicBezTo>
                    <a:cubicBezTo>
                      <a:pt x="0" y="22098"/>
                      <a:pt x="22098" y="0"/>
                      <a:pt x="49244" y="0"/>
                    </a:cubicBezTo>
                    <a:cubicBezTo>
                      <a:pt x="53435" y="0"/>
                      <a:pt x="57531" y="572"/>
                      <a:pt x="61436" y="1524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3" name="Forme libre : forme 272">
                <a:extLst>
                  <a:ext uri="{FF2B5EF4-FFF2-40B4-BE49-F238E27FC236}">
                    <a16:creationId xmlns:a16="http://schemas.microsoft.com/office/drawing/2014/main" id="{2FA97A65-9B44-EC70-9DBF-705184F8F371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4" name="Forme libre : forme 273">
                <a:extLst>
                  <a:ext uri="{FF2B5EF4-FFF2-40B4-BE49-F238E27FC236}">
                    <a16:creationId xmlns:a16="http://schemas.microsoft.com/office/drawing/2014/main" id="{3760FF16-5903-C47A-41F0-1B0065649F4F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529E4ED1-455B-5B98-125B-88E070AFF127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>
                  <a:moveTo>
                    <a:pt x="7239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3" name="Forme libre : forme 232">
              <a:extLst>
                <a:ext uri="{FF2B5EF4-FFF2-40B4-BE49-F238E27FC236}">
                  <a16:creationId xmlns:a16="http://schemas.microsoft.com/office/drawing/2014/main" id="{A42F801E-C1A4-0E36-052E-B04F25FC4116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>
                  <a:moveTo>
                    <a:pt x="0" y="0"/>
                  </a:moveTo>
                  <a:lnTo>
                    <a:pt x="55150" y="0"/>
                  </a:lnTo>
                  <a:cubicBezTo>
                    <a:pt x="58007" y="0"/>
                    <a:pt x="60293" y="2286"/>
                    <a:pt x="60293" y="5143"/>
                  </a:cubicBezTo>
                  <a:lnTo>
                    <a:pt x="60293" y="147161"/>
                  </a:lnTo>
                  <a:cubicBezTo>
                    <a:pt x="60293" y="150019"/>
                    <a:pt x="58007" y="152305"/>
                    <a:pt x="55150" y="152305"/>
                  </a:cubicBezTo>
                  <a:lnTo>
                    <a:pt x="26099" y="152305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4" name="Forme libre : forme 233">
              <a:extLst>
                <a:ext uri="{FF2B5EF4-FFF2-40B4-BE49-F238E27FC236}">
                  <a16:creationId xmlns:a16="http://schemas.microsoft.com/office/drawing/2014/main" id="{18068972-FF36-4BF3-6E75-AA5779694EB2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>
                  <a:moveTo>
                    <a:pt x="22765" y="0"/>
                  </a:moveTo>
                  <a:lnTo>
                    <a:pt x="22765" y="34099"/>
                  </a:lnTo>
                  <a:cubicBezTo>
                    <a:pt x="22765" y="36957"/>
                    <a:pt x="20479" y="39243"/>
                    <a:pt x="17621" y="39243"/>
                  </a:cubicBezTo>
                  <a:lnTo>
                    <a:pt x="0" y="39243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5" name="Forme libre : forme 234">
              <a:extLst>
                <a:ext uri="{FF2B5EF4-FFF2-40B4-BE49-F238E27FC236}">
                  <a16:creationId xmlns:a16="http://schemas.microsoft.com/office/drawing/2014/main" id="{41E9478B-F7E8-3597-D008-4484995A141F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>
                  <a:moveTo>
                    <a:pt x="0" y="0"/>
                  </a:moveTo>
                  <a:lnTo>
                    <a:pt x="19431" y="0"/>
                  </a:lnTo>
                  <a:cubicBezTo>
                    <a:pt x="22289" y="0"/>
                    <a:pt x="24575" y="2286"/>
                    <a:pt x="24575" y="5144"/>
                  </a:cubicBezTo>
                  <a:lnTo>
                    <a:pt x="24575" y="5915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6" name="Forme libre : forme 235">
              <a:extLst>
                <a:ext uri="{FF2B5EF4-FFF2-40B4-BE49-F238E27FC236}">
                  <a16:creationId xmlns:a16="http://schemas.microsoft.com/office/drawing/2014/main" id="{8D14B06A-83DA-E66A-0D10-F5C9A23663E4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>
                  <a:moveTo>
                    <a:pt x="0" y="678"/>
                  </a:moveTo>
                  <a:cubicBezTo>
                    <a:pt x="0" y="678"/>
                    <a:pt x="60008" y="-5703"/>
                    <a:pt x="95917" y="20681"/>
                  </a:cubicBezTo>
                  <a:lnTo>
                    <a:pt x="153638" y="20681"/>
                  </a:lnTo>
                  <a:cubicBezTo>
                    <a:pt x="153638" y="20681"/>
                    <a:pt x="172307" y="19728"/>
                    <a:pt x="172307" y="38397"/>
                  </a:cubicBezTo>
                  <a:cubicBezTo>
                    <a:pt x="172307" y="57066"/>
                    <a:pt x="152305" y="55257"/>
                    <a:pt x="152305" y="55257"/>
                  </a:cubicBezTo>
                  <a:lnTo>
                    <a:pt x="105442" y="55257"/>
                  </a:lnTo>
                  <a:lnTo>
                    <a:pt x="90392" y="7164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7" name="Forme libre : forme 236">
              <a:extLst>
                <a:ext uri="{FF2B5EF4-FFF2-40B4-BE49-F238E27FC236}">
                  <a16:creationId xmlns:a16="http://schemas.microsoft.com/office/drawing/2014/main" id="{66124C2E-B6B3-6918-AE05-3A127C6B11F5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>
                  <a:moveTo>
                    <a:pt x="131350" y="42196"/>
                  </a:moveTo>
                  <a:cubicBezTo>
                    <a:pt x="131350" y="42196"/>
                    <a:pt x="122301" y="46292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8" name="Forme libre : forme 237">
              <a:extLst>
                <a:ext uri="{FF2B5EF4-FFF2-40B4-BE49-F238E27FC236}">
                  <a16:creationId xmlns:a16="http://schemas.microsoft.com/office/drawing/2014/main" id="{3BFD66A4-6C9E-BA15-4B1D-B6BE5B5E4B8B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>
                  <a:moveTo>
                    <a:pt x="48101" y="20776"/>
                  </a:moveTo>
                  <a:cubicBezTo>
                    <a:pt x="48101" y="20776"/>
                    <a:pt x="109061" y="-14276"/>
                    <a:pt x="128111" y="6679"/>
                  </a:cubicBezTo>
                  <a:cubicBezTo>
                    <a:pt x="143542" y="23538"/>
                    <a:pt x="40291" y="73163"/>
                    <a:pt x="0" y="91546"/>
                  </a:cubicBez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47" name="Forme libre : forme 246">
              <a:extLst>
                <a:ext uri="{FF2B5EF4-FFF2-40B4-BE49-F238E27FC236}">
                  <a16:creationId xmlns:a16="http://schemas.microsoft.com/office/drawing/2014/main" id="{F9E923B2-2A94-32E4-C1FB-80812C308B7F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>
                  <a:moveTo>
                    <a:pt x="37624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0" name="Forme libre : forme 269">
              <a:extLst>
                <a:ext uri="{FF2B5EF4-FFF2-40B4-BE49-F238E27FC236}">
                  <a16:creationId xmlns:a16="http://schemas.microsoft.com/office/drawing/2014/main" id="{6AB63A92-2BCA-2F9E-E2A8-D6E33C0977D8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>
                  <a:moveTo>
                    <a:pt x="2324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1" name="Forme libre : forme 270">
              <a:extLst>
                <a:ext uri="{FF2B5EF4-FFF2-40B4-BE49-F238E27FC236}">
                  <a16:creationId xmlns:a16="http://schemas.microsoft.com/office/drawing/2014/main" id="{F2089A0E-83DE-573A-BFB2-DAFF4F2360AA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>
                  <a:moveTo>
                    <a:pt x="0" y="0"/>
                  </a:moveTo>
                  <a:lnTo>
                    <a:pt x="0" y="5276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77" name="Graphique 1813">
            <a:extLst>
              <a:ext uri="{FF2B5EF4-FFF2-40B4-BE49-F238E27FC236}">
                <a16:creationId xmlns:a16="http://schemas.microsoft.com/office/drawing/2014/main" id="{666FC9A5-B7DB-7A97-784B-EA533D0194C1}"/>
              </a:ext>
            </a:extLst>
          </p:cNvPr>
          <p:cNvGrpSpPr/>
          <p:nvPr/>
        </p:nvGrpSpPr>
        <p:grpSpPr>
          <a:xfrm>
            <a:off x="6123136" y="3919370"/>
            <a:ext cx="243960" cy="227725"/>
            <a:chOff x="2279329" y="2853237"/>
            <a:chExt cx="426529" cy="398144"/>
          </a:xfrm>
          <a:noFill/>
        </p:grpSpPr>
        <p:grpSp>
          <p:nvGrpSpPr>
            <p:cNvPr id="278" name="Graphique 1813">
              <a:extLst>
                <a:ext uri="{FF2B5EF4-FFF2-40B4-BE49-F238E27FC236}">
                  <a16:creationId xmlns:a16="http://schemas.microsoft.com/office/drawing/2014/main" id="{A75D2FFE-9798-38D3-1EDC-0EB3A618423B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280" name="Graphique 1813">
                <a:extLst>
                  <a:ext uri="{FF2B5EF4-FFF2-40B4-BE49-F238E27FC236}">
                    <a16:creationId xmlns:a16="http://schemas.microsoft.com/office/drawing/2014/main" id="{3318EA36-D112-12CB-B6C1-F9C7B75B4585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282" name="Graphique 1813">
                  <a:extLst>
                    <a:ext uri="{FF2B5EF4-FFF2-40B4-BE49-F238E27FC236}">
                      <a16:creationId xmlns:a16="http://schemas.microsoft.com/office/drawing/2014/main" id="{85FCA54E-AA41-68A5-4D5F-8CC5D7632E3B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300" name="Forme libre : forme 299">
                    <a:extLst>
                      <a:ext uri="{FF2B5EF4-FFF2-40B4-BE49-F238E27FC236}">
                        <a16:creationId xmlns:a16="http://schemas.microsoft.com/office/drawing/2014/main" id="{C885A333-A884-ED1F-FA17-50BF641F8912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1" name="Forme libre : forme 300">
                    <a:extLst>
                      <a:ext uri="{FF2B5EF4-FFF2-40B4-BE49-F238E27FC236}">
                        <a16:creationId xmlns:a16="http://schemas.microsoft.com/office/drawing/2014/main" id="{D3FF608A-72BE-84C7-C7C7-52071EF64094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83" name="Forme libre : forme 282">
                  <a:extLst>
                    <a:ext uri="{FF2B5EF4-FFF2-40B4-BE49-F238E27FC236}">
                      <a16:creationId xmlns:a16="http://schemas.microsoft.com/office/drawing/2014/main" id="{F497757F-5AE4-9491-191D-DC896CB474BE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Forme libre : forme 285">
                  <a:extLst>
                    <a:ext uri="{FF2B5EF4-FFF2-40B4-BE49-F238E27FC236}">
                      <a16:creationId xmlns:a16="http://schemas.microsoft.com/office/drawing/2014/main" id="{64096B29-EBA6-B3C1-7C63-1EA1DD20D7C7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Forme libre : forme 286">
                  <a:extLst>
                    <a:ext uri="{FF2B5EF4-FFF2-40B4-BE49-F238E27FC236}">
                      <a16:creationId xmlns:a16="http://schemas.microsoft.com/office/drawing/2014/main" id="{93319821-9080-241E-9247-7E87DCFD77E8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89" name="Graphique 1813">
                  <a:extLst>
                    <a:ext uri="{FF2B5EF4-FFF2-40B4-BE49-F238E27FC236}">
                      <a16:creationId xmlns:a16="http://schemas.microsoft.com/office/drawing/2014/main" id="{A5973DD9-272F-14CF-4C87-B354D9BDECC7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297" name="Forme libre : forme 296">
                    <a:extLst>
                      <a:ext uri="{FF2B5EF4-FFF2-40B4-BE49-F238E27FC236}">
                        <a16:creationId xmlns:a16="http://schemas.microsoft.com/office/drawing/2014/main" id="{F9D29143-CDF6-7C18-5CB2-A9C362E16E58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8" name="Forme libre : forme 297">
                    <a:extLst>
                      <a:ext uri="{FF2B5EF4-FFF2-40B4-BE49-F238E27FC236}">
                        <a16:creationId xmlns:a16="http://schemas.microsoft.com/office/drawing/2014/main" id="{126148F9-AC0D-8044-8B6B-D1AA15A3743C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9" name="Forme libre : forme 298">
                    <a:extLst>
                      <a:ext uri="{FF2B5EF4-FFF2-40B4-BE49-F238E27FC236}">
                        <a16:creationId xmlns:a16="http://schemas.microsoft.com/office/drawing/2014/main" id="{DF4FC298-FF57-9321-3D25-3FCDC8241018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90" name="Graphique 1813">
                  <a:extLst>
                    <a:ext uri="{FF2B5EF4-FFF2-40B4-BE49-F238E27FC236}">
                      <a16:creationId xmlns:a16="http://schemas.microsoft.com/office/drawing/2014/main" id="{4A8FFF7E-4CC4-8CCB-2A47-0F03181DE4E8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294" name="Forme libre : forme 293">
                    <a:extLst>
                      <a:ext uri="{FF2B5EF4-FFF2-40B4-BE49-F238E27FC236}">
                        <a16:creationId xmlns:a16="http://schemas.microsoft.com/office/drawing/2014/main" id="{DB408EEC-4164-BF6E-F908-D58E8E2F4FD3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5" name="Forme libre : forme 294">
                    <a:extLst>
                      <a:ext uri="{FF2B5EF4-FFF2-40B4-BE49-F238E27FC236}">
                        <a16:creationId xmlns:a16="http://schemas.microsoft.com/office/drawing/2014/main" id="{CC494508-47A5-DC94-4E49-F5382A2A7B73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6" name="Forme libre : forme 295">
                    <a:extLst>
                      <a:ext uri="{FF2B5EF4-FFF2-40B4-BE49-F238E27FC236}">
                        <a16:creationId xmlns:a16="http://schemas.microsoft.com/office/drawing/2014/main" id="{3E33D365-52E2-EA46-AE9B-0E62C966D641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91" name="Forme libre : forme 290">
                  <a:extLst>
                    <a:ext uri="{FF2B5EF4-FFF2-40B4-BE49-F238E27FC236}">
                      <a16:creationId xmlns:a16="http://schemas.microsoft.com/office/drawing/2014/main" id="{1981C945-C516-30AD-4F38-D61210C2ECF5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Forme libre : forme 292">
                  <a:extLst>
                    <a:ext uri="{FF2B5EF4-FFF2-40B4-BE49-F238E27FC236}">
                      <a16:creationId xmlns:a16="http://schemas.microsoft.com/office/drawing/2014/main" id="{77C043FE-8351-A94D-31E1-217E9CC8CE92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81" name="Forme libre : forme 280">
                <a:extLst>
                  <a:ext uri="{FF2B5EF4-FFF2-40B4-BE49-F238E27FC236}">
                    <a16:creationId xmlns:a16="http://schemas.microsoft.com/office/drawing/2014/main" id="{35B96E58-5822-A743-43CC-C7DD71DD0DF8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79" name="Forme libre : forme 278">
              <a:extLst>
                <a:ext uri="{FF2B5EF4-FFF2-40B4-BE49-F238E27FC236}">
                  <a16:creationId xmlns:a16="http://schemas.microsoft.com/office/drawing/2014/main" id="{F27C3530-B47F-B56A-ABE6-176B3468D189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03" name="Espace réservé du contenu 8">
            <a:extLst>
              <a:ext uri="{FF2B5EF4-FFF2-40B4-BE49-F238E27FC236}">
                <a16:creationId xmlns:a16="http://schemas.microsoft.com/office/drawing/2014/main" id="{6A6402B9-0F06-6AF0-579F-ECA65E72CF29}"/>
              </a:ext>
            </a:extLst>
          </p:cNvPr>
          <p:cNvSpPr txBox="1">
            <a:spLocks/>
          </p:cNvSpPr>
          <p:nvPr/>
        </p:nvSpPr>
        <p:spPr>
          <a:xfrm>
            <a:off x="5551577" y="4282868"/>
            <a:ext cx="3229407" cy="801431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53745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boîte à outils : </a:t>
            </a:r>
          </a:p>
          <a:p>
            <a:pPr marL="1098445" lvl="2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defRPr/>
            </a:pPr>
            <a:r>
              <a:rPr lang="fr-FR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informations du site CEGEE </a:t>
            </a:r>
            <a:r>
              <a:rPr lang="fr-FR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Clic </a:t>
            </a:r>
            <a:r>
              <a:rPr lang="fr-FR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ici</a:t>
            </a:r>
            <a:endParaRPr lang="fr-FR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4" name="Espace réservé du contenu 8">
            <a:extLst>
              <a:ext uri="{FF2B5EF4-FFF2-40B4-BE49-F238E27FC236}">
                <a16:creationId xmlns:a16="http://schemas.microsoft.com/office/drawing/2014/main" id="{5DB31410-6892-E263-63F7-488D48262227}"/>
              </a:ext>
            </a:extLst>
          </p:cNvPr>
          <p:cNvSpPr txBox="1">
            <a:spLocks/>
          </p:cNvSpPr>
          <p:nvPr/>
        </p:nvSpPr>
        <p:spPr>
          <a:xfrm>
            <a:off x="5558696" y="1002513"/>
            <a:ext cx="3148193" cy="2268072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marR="0" lvl="1" indent="-1714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Lead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Bimpli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/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Swile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: 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1 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/>
                <a:ea typeface="+mn-ea"/>
                <a:cs typeface="+mn-cs"/>
              </a:rPr>
              <a:t>point </a:t>
            </a:r>
          </a:p>
          <a:p>
            <a:pPr marL="683895" marR="0" lvl="1" indent="-215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Contrat </a:t>
            </a:r>
            <a:r>
              <a:rPr lang="fr-FR" sz="1200" b="1" dirty="0" err="1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Bimpli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/</a:t>
            </a:r>
            <a:r>
              <a:rPr lang="fr-FR" sz="1200" b="1" dirty="0" err="1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Swile</a:t>
            </a:r>
            <a:r>
              <a:rPr lang="fr-FR" sz="1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: </a:t>
            </a:r>
            <a:r>
              <a:rPr lang="fr-F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4 points </a:t>
            </a:r>
            <a:endParaRPr kumimoji="0" lang="fr-FR" sz="12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uLnTx/>
              <a:uFillTx/>
              <a:latin typeface="Arial"/>
              <a:cs typeface="Arial"/>
            </a:endParaRPr>
          </a:p>
        </p:txBody>
      </p:sp>
      <p:sp>
        <p:nvSpPr>
          <p:cNvPr id="305" name="Espace réservé du contenu 8">
            <a:extLst>
              <a:ext uri="{FF2B5EF4-FFF2-40B4-BE49-F238E27FC236}">
                <a16:creationId xmlns:a16="http://schemas.microsoft.com/office/drawing/2014/main" id="{E66D8A30-29D6-15CC-C0F5-A328B1E7235F}"/>
              </a:ext>
            </a:extLst>
          </p:cNvPr>
          <p:cNvSpPr txBox="1">
            <a:spLocks/>
          </p:cNvSpPr>
          <p:nvPr/>
        </p:nvSpPr>
        <p:spPr bwMode="auto">
          <a:xfrm>
            <a:off x="9065706" y="982634"/>
            <a:ext cx="2924894" cy="5171154"/>
          </a:xfrm>
          <a:prstGeom prst="rect">
            <a:avLst/>
          </a:prstGeom>
          <a:noFill/>
          <a:ln w="762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682625" marR="0" lvl="1" indent="-215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6" name="Espace réservé du contenu 8">
            <a:extLst>
              <a:ext uri="{FF2B5EF4-FFF2-40B4-BE49-F238E27FC236}">
                <a16:creationId xmlns:a16="http://schemas.microsoft.com/office/drawing/2014/main" id="{662C0E26-F03D-61CC-1032-46C318776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9938" y="808068"/>
            <a:ext cx="2629578" cy="319066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</a:t>
            </a:r>
            <a:r>
              <a:rPr lang="fr-FR" altLang="fr-FR" sz="1400" b="1" dirty="0">
                <a:solidFill>
                  <a:srgbClr val="FFFFFF"/>
                </a:solidFill>
              </a:rPr>
              <a:t>L</a:t>
            </a: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ancer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la discussion !</a:t>
            </a:r>
          </a:p>
        </p:txBody>
      </p:sp>
      <p:grpSp>
        <p:nvGrpSpPr>
          <p:cNvPr id="307" name="Graphique 1813">
            <a:extLst>
              <a:ext uri="{FF2B5EF4-FFF2-40B4-BE49-F238E27FC236}">
                <a16:creationId xmlns:a16="http://schemas.microsoft.com/office/drawing/2014/main" id="{A7E768DA-73C3-4DC0-5FA3-2E7085231782}"/>
              </a:ext>
            </a:extLst>
          </p:cNvPr>
          <p:cNvGrpSpPr/>
          <p:nvPr/>
        </p:nvGrpSpPr>
        <p:grpSpPr>
          <a:xfrm>
            <a:off x="9206997" y="831496"/>
            <a:ext cx="243960" cy="227725"/>
            <a:chOff x="2279329" y="2853237"/>
            <a:chExt cx="426529" cy="398144"/>
          </a:xfrm>
          <a:noFill/>
        </p:grpSpPr>
        <p:grpSp>
          <p:nvGrpSpPr>
            <p:cNvPr id="308" name="Graphique 1813">
              <a:extLst>
                <a:ext uri="{FF2B5EF4-FFF2-40B4-BE49-F238E27FC236}">
                  <a16:creationId xmlns:a16="http://schemas.microsoft.com/office/drawing/2014/main" id="{6D0C25C9-6A4D-C3DD-5119-CA3EC791CEB2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310" name="Graphique 1813">
                <a:extLst>
                  <a:ext uri="{FF2B5EF4-FFF2-40B4-BE49-F238E27FC236}">
                    <a16:creationId xmlns:a16="http://schemas.microsoft.com/office/drawing/2014/main" id="{A634F14D-FE1F-37D7-53AD-60CDE6D069AD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312" name="Graphique 1813">
                  <a:extLst>
                    <a:ext uri="{FF2B5EF4-FFF2-40B4-BE49-F238E27FC236}">
                      <a16:creationId xmlns:a16="http://schemas.microsoft.com/office/drawing/2014/main" id="{4584F080-644C-29DF-DEA6-69213C0A12B7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31" name="Forme libre : forme 130">
                    <a:extLst>
                      <a:ext uri="{FF2B5EF4-FFF2-40B4-BE49-F238E27FC236}">
                        <a16:creationId xmlns:a16="http://schemas.microsoft.com/office/drawing/2014/main" id="{D988542A-FE99-1C96-4A50-97A2C0BED98D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2" name="Forme libre : forme 131">
                    <a:extLst>
                      <a:ext uri="{FF2B5EF4-FFF2-40B4-BE49-F238E27FC236}">
                        <a16:creationId xmlns:a16="http://schemas.microsoft.com/office/drawing/2014/main" id="{F75C5345-A895-3491-49EC-33AA79CCCE0E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13" name="Forme libre : forme 312">
                  <a:extLst>
                    <a:ext uri="{FF2B5EF4-FFF2-40B4-BE49-F238E27FC236}">
                      <a16:creationId xmlns:a16="http://schemas.microsoft.com/office/drawing/2014/main" id="{F111E8D2-ABA8-3D45-74FE-A7041D89045D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4" name="Forme libre : forme 313">
                  <a:extLst>
                    <a:ext uri="{FF2B5EF4-FFF2-40B4-BE49-F238E27FC236}">
                      <a16:creationId xmlns:a16="http://schemas.microsoft.com/office/drawing/2014/main" id="{546CA1EE-6F25-4A87-1A22-30E98710CC65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5" name="Forme libre : forme 314">
                  <a:extLst>
                    <a:ext uri="{FF2B5EF4-FFF2-40B4-BE49-F238E27FC236}">
                      <a16:creationId xmlns:a16="http://schemas.microsoft.com/office/drawing/2014/main" id="{E02F7BF8-EC0D-3E6B-D7F5-796A7678E5A4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316" name="Graphique 1813">
                  <a:extLst>
                    <a:ext uri="{FF2B5EF4-FFF2-40B4-BE49-F238E27FC236}">
                      <a16:creationId xmlns:a16="http://schemas.microsoft.com/office/drawing/2014/main" id="{419E5642-689A-376C-FC4D-16B69329AB0E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27" name="Forme libre : forme 126">
                    <a:extLst>
                      <a:ext uri="{FF2B5EF4-FFF2-40B4-BE49-F238E27FC236}">
                        <a16:creationId xmlns:a16="http://schemas.microsoft.com/office/drawing/2014/main" id="{DC14792A-E230-54AC-0C33-BC11271CF6A5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" name="Forme libre : forme 127">
                    <a:extLst>
                      <a:ext uri="{FF2B5EF4-FFF2-40B4-BE49-F238E27FC236}">
                        <a16:creationId xmlns:a16="http://schemas.microsoft.com/office/drawing/2014/main" id="{61C87E77-E694-D91E-B526-4EA1E3A585A5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0" name="Forme libre : forme 129">
                    <a:extLst>
                      <a:ext uri="{FF2B5EF4-FFF2-40B4-BE49-F238E27FC236}">
                        <a16:creationId xmlns:a16="http://schemas.microsoft.com/office/drawing/2014/main" id="{374CB46D-CE26-49CD-BC97-141EBEE8FD73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17" name="Graphique 1813">
                  <a:extLst>
                    <a:ext uri="{FF2B5EF4-FFF2-40B4-BE49-F238E27FC236}">
                      <a16:creationId xmlns:a16="http://schemas.microsoft.com/office/drawing/2014/main" id="{A063126F-403C-412F-7F0A-C11719DCF673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24" name="Forme libre : forme 123">
                    <a:extLst>
                      <a:ext uri="{FF2B5EF4-FFF2-40B4-BE49-F238E27FC236}">
                        <a16:creationId xmlns:a16="http://schemas.microsoft.com/office/drawing/2014/main" id="{B4E67A88-5063-B031-CE7D-B5DCEB336135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" name="Forme libre : forme 124">
                    <a:extLst>
                      <a:ext uri="{FF2B5EF4-FFF2-40B4-BE49-F238E27FC236}">
                        <a16:creationId xmlns:a16="http://schemas.microsoft.com/office/drawing/2014/main" id="{864C0FF3-87CC-C282-759B-C4EA2FF86729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" name="Forme libre : forme 125">
                    <a:extLst>
                      <a:ext uri="{FF2B5EF4-FFF2-40B4-BE49-F238E27FC236}">
                        <a16:creationId xmlns:a16="http://schemas.microsoft.com/office/drawing/2014/main" id="{E3972D8F-A452-3B24-AB8E-44A85DB1EF4C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18" name="Forme libre : forme 317">
                  <a:extLst>
                    <a:ext uri="{FF2B5EF4-FFF2-40B4-BE49-F238E27FC236}">
                      <a16:creationId xmlns:a16="http://schemas.microsoft.com/office/drawing/2014/main" id="{7FC5670E-C38E-3371-14D7-3447E97D9546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9" name="Forme libre : forme 318">
                  <a:extLst>
                    <a:ext uri="{FF2B5EF4-FFF2-40B4-BE49-F238E27FC236}">
                      <a16:creationId xmlns:a16="http://schemas.microsoft.com/office/drawing/2014/main" id="{69555D77-9350-0E61-5682-D86B8812AF3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1" name="Forme libre : forme 310">
                <a:extLst>
                  <a:ext uri="{FF2B5EF4-FFF2-40B4-BE49-F238E27FC236}">
                    <a16:creationId xmlns:a16="http://schemas.microsoft.com/office/drawing/2014/main" id="{B691B95A-5629-AC82-1D3C-ECF234CD388D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9" name="Forme libre : forme 308">
              <a:extLst>
                <a:ext uri="{FF2B5EF4-FFF2-40B4-BE49-F238E27FC236}">
                  <a16:creationId xmlns:a16="http://schemas.microsoft.com/office/drawing/2014/main" id="{984DF9F4-351C-B10F-D6C7-45CA636BE32C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34" name="Espace réservé du contenu 8">
            <a:extLst>
              <a:ext uri="{FF2B5EF4-FFF2-40B4-BE49-F238E27FC236}">
                <a16:creationId xmlns:a16="http://schemas.microsoft.com/office/drawing/2014/main" id="{B73D1232-58D1-2751-6D65-8385B42A731D}"/>
              </a:ext>
            </a:extLst>
          </p:cNvPr>
          <p:cNvSpPr txBox="1">
            <a:spLocks/>
          </p:cNvSpPr>
          <p:nvPr/>
        </p:nvSpPr>
        <p:spPr>
          <a:xfrm>
            <a:off x="8651023" y="1221299"/>
            <a:ext cx="3482699" cy="2029963"/>
          </a:xfrm>
          <a:prstGeom prst="rect">
            <a:avLst/>
          </a:prstGeom>
          <a:ln w="28575"/>
        </p:spPr>
        <p:txBody>
          <a:bodyPr lIns="91440" tIns="45720" rIns="91440" bIns="45720" anchor="t"/>
          <a:lstStyle>
            <a:lvl1pPr marL="216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latin typeface="+mn-lt"/>
              </a:rPr>
              <a:t>Que </a:t>
            </a:r>
            <a:r>
              <a:rPr lang="fr-FR" sz="1000" dirty="0"/>
              <a:t>dites-vous de mettre en place </a:t>
            </a:r>
            <a:r>
              <a:rPr lang="fr-FR" sz="1000" b="1" dirty="0"/>
              <a:t>une solution motivante et </a:t>
            </a:r>
            <a:r>
              <a:rPr lang="fr-FR" sz="1000" b="1" dirty="0" err="1"/>
              <a:t>fidélisante</a:t>
            </a:r>
            <a:r>
              <a:rPr lang="fr-FR" sz="1000" b="1" dirty="0"/>
              <a:t> pour vos salariés</a:t>
            </a:r>
            <a:r>
              <a:rPr lang="fr-FR" sz="1000" dirty="0"/>
              <a:t> et </a:t>
            </a:r>
            <a:r>
              <a:rPr lang="fr-FR" sz="1000" b="1" dirty="0"/>
              <a:t>fiscalement intéressante </a:t>
            </a:r>
            <a:r>
              <a:rPr lang="fr-FR" sz="1000" dirty="0"/>
              <a:t>pour vous ? 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Quelle est la </a:t>
            </a:r>
            <a:r>
              <a:rPr lang="fr-FR" sz="1000" b="1" dirty="0"/>
              <a:t>politique sociale </a:t>
            </a:r>
            <a:r>
              <a:rPr lang="fr-FR" sz="1000" dirty="0"/>
              <a:t>de votre entreprise ?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Souhaitez-vous que je vous présente une solution pour </a:t>
            </a:r>
            <a:r>
              <a:rPr lang="fr-FR" sz="1000" b="1" dirty="0"/>
              <a:t>renforcer</a:t>
            </a:r>
            <a:r>
              <a:rPr lang="fr-FR" sz="1000" dirty="0"/>
              <a:t> votre marque employeur et </a:t>
            </a:r>
            <a:r>
              <a:rPr lang="fr-FR" sz="1000" b="1" dirty="0"/>
              <a:t>attirer de nouveaux talents </a:t>
            </a:r>
            <a:r>
              <a:rPr lang="fr-FR" sz="1000" dirty="0"/>
              <a:t>?</a:t>
            </a: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None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Le titre restaurant fait partie des avantages sociaux </a:t>
            </a:r>
            <a:r>
              <a:rPr lang="fr-FR" sz="1000" b="1" dirty="0"/>
              <a:t>les plus appréciés </a:t>
            </a:r>
            <a:r>
              <a:rPr lang="fr-FR" sz="1000" dirty="0"/>
              <a:t>des Français. 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None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/>
              <a:t>Le titre cadeau permet de </a:t>
            </a:r>
            <a:r>
              <a:rPr lang="fr-FR" sz="1000" b="1" dirty="0"/>
              <a:t>regénérer</a:t>
            </a:r>
            <a:r>
              <a:rPr lang="fr-FR" sz="1000" dirty="0"/>
              <a:t> du pouvoir d’achat immédiat et défiscalisé à vos collaborateurs.</a:t>
            </a:r>
          </a:p>
          <a:p>
            <a:pPr marL="467995" lvl="1" indent="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None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/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639445" lvl="1" indent="-171450" eaLnBrk="1" fontAlgn="auto" hangingPunct="1"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+mn-lt"/>
            </a:endParaRPr>
          </a:p>
          <a:p>
            <a:pPr marL="926995" marR="0" lvl="2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030A0"/>
              </a:buClr>
              <a:buSz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6" name="Espace réservé du contenu 8">
            <a:extLst>
              <a:ext uri="{FF2B5EF4-FFF2-40B4-BE49-F238E27FC236}">
                <a16:creationId xmlns:a16="http://schemas.microsoft.com/office/drawing/2014/main" id="{9D71908A-1A73-5FD3-09D2-CD4FA6132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8810" y="3401760"/>
            <a:ext cx="2630706" cy="47998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/>
          <a:lstStyle>
            <a:lvl1pPr marL="2159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2625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15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15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11921"/>
              </a:buClr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</a:t>
            </a:r>
            <a:r>
              <a:rPr lang="fr-FR" altLang="fr-FR" sz="1200" b="1" dirty="0">
                <a:solidFill>
                  <a:srgbClr val="FFFFFF"/>
                </a:solidFill>
              </a:rPr>
              <a:t>Des arguments qui peuvent faire la différence</a:t>
            </a:r>
            <a:endParaRPr kumimoji="0" lang="fr-FR" alt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37" name="Graphique 1813">
            <a:extLst>
              <a:ext uri="{FF2B5EF4-FFF2-40B4-BE49-F238E27FC236}">
                <a16:creationId xmlns:a16="http://schemas.microsoft.com/office/drawing/2014/main" id="{A0094AE2-4879-5E35-E52A-180EA5FFFBB2}"/>
              </a:ext>
            </a:extLst>
          </p:cNvPr>
          <p:cNvGrpSpPr/>
          <p:nvPr/>
        </p:nvGrpSpPr>
        <p:grpSpPr>
          <a:xfrm>
            <a:off x="9205869" y="3425189"/>
            <a:ext cx="243960" cy="227725"/>
            <a:chOff x="2279329" y="2853237"/>
            <a:chExt cx="426529" cy="398144"/>
          </a:xfrm>
          <a:noFill/>
        </p:grpSpPr>
        <p:grpSp>
          <p:nvGrpSpPr>
            <p:cNvPr id="138" name="Graphique 1813">
              <a:extLst>
                <a:ext uri="{FF2B5EF4-FFF2-40B4-BE49-F238E27FC236}">
                  <a16:creationId xmlns:a16="http://schemas.microsoft.com/office/drawing/2014/main" id="{9E935EFD-7692-283D-24C6-C792E03AE64D}"/>
                </a:ext>
              </a:extLst>
            </p:cNvPr>
            <p:cNvGrpSpPr/>
            <p:nvPr/>
          </p:nvGrpSpPr>
          <p:grpSpPr>
            <a:xfrm>
              <a:off x="2279329" y="2853237"/>
              <a:ext cx="426529" cy="398144"/>
              <a:chOff x="2279329" y="2853237"/>
              <a:chExt cx="426529" cy="398144"/>
            </a:xfrm>
            <a:grpFill/>
          </p:grpSpPr>
          <p:grpSp>
            <p:nvGrpSpPr>
              <p:cNvPr id="140" name="Graphique 1813">
                <a:extLst>
                  <a:ext uri="{FF2B5EF4-FFF2-40B4-BE49-F238E27FC236}">
                    <a16:creationId xmlns:a16="http://schemas.microsoft.com/office/drawing/2014/main" id="{F853CAE9-0F09-E3E4-4E90-F02B7852004A}"/>
                  </a:ext>
                </a:extLst>
              </p:cNvPr>
              <p:cNvGrpSpPr/>
              <p:nvPr/>
            </p:nvGrpSpPr>
            <p:grpSpPr>
              <a:xfrm>
                <a:off x="2279329" y="2853237"/>
                <a:ext cx="426529" cy="383857"/>
                <a:chOff x="2279329" y="2853237"/>
                <a:chExt cx="426529" cy="383857"/>
              </a:xfrm>
              <a:grpFill/>
            </p:grpSpPr>
            <p:grpSp>
              <p:nvGrpSpPr>
                <p:cNvPr id="142" name="Graphique 1813">
                  <a:extLst>
                    <a:ext uri="{FF2B5EF4-FFF2-40B4-BE49-F238E27FC236}">
                      <a16:creationId xmlns:a16="http://schemas.microsoft.com/office/drawing/2014/main" id="{018E45D4-1391-5309-90A2-B932CBCB1A52}"/>
                    </a:ext>
                  </a:extLst>
                </p:cNvPr>
                <p:cNvGrpSpPr/>
                <p:nvPr/>
              </p:nvGrpSpPr>
              <p:grpSpPr>
                <a:xfrm>
                  <a:off x="2404487" y="2986968"/>
                  <a:ext cx="163258" cy="250126"/>
                  <a:chOff x="2404487" y="2986968"/>
                  <a:chExt cx="163258" cy="250126"/>
                </a:xfrm>
                <a:grpFill/>
              </p:grpSpPr>
              <p:sp>
                <p:nvSpPr>
                  <p:cNvPr id="156" name="Forme libre : forme 155">
                    <a:extLst>
                      <a:ext uri="{FF2B5EF4-FFF2-40B4-BE49-F238E27FC236}">
                        <a16:creationId xmlns:a16="http://schemas.microsoft.com/office/drawing/2014/main" id="{4DF51F32-72BA-8B5B-9ACA-6C97ACFDB175}"/>
                      </a:ext>
                    </a:extLst>
                  </p:cNvPr>
                  <p:cNvSpPr/>
                  <p:nvPr/>
                </p:nvSpPr>
                <p:spPr>
                  <a:xfrm>
                    <a:off x="2404487" y="2986968"/>
                    <a:ext cx="163258" cy="250126"/>
                  </a:xfrm>
                  <a:custGeom>
                    <a:avLst/>
                    <a:gdLst>
                      <a:gd name="connsiteX0" fmla="*/ 163259 w 163258"/>
                      <a:gd name="connsiteY0" fmla="*/ 81629 h 250126"/>
                      <a:gd name="connsiteX1" fmla="*/ 81629 w 163258"/>
                      <a:gd name="connsiteY1" fmla="*/ 0 h 250126"/>
                      <a:gd name="connsiteX2" fmla="*/ 0 w 163258"/>
                      <a:gd name="connsiteY2" fmla="*/ 81629 h 250126"/>
                      <a:gd name="connsiteX3" fmla="*/ 23527 w 163258"/>
                      <a:gd name="connsiteY3" fmla="*/ 138875 h 250126"/>
                      <a:gd name="connsiteX4" fmla="*/ 23527 w 163258"/>
                      <a:gd name="connsiteY4" fmla="*/ 138875 h 250126"/>
                      <a:gd name="connsiteX5" fmla="*/ 51911 w 163258"/>
                      <a:gd name="connsiteY5" fmla="*/ 249841 h 250126"/>
                      <a:gd name="connsiteX6" fmla="*/ 114967 w 163258"/>
                      <a:gd name="connsiteY6" fmla="*/ 250126 h 250126"/>
                      <a:gd name="connsiteX7" fmla="*/ 138875 w 163258"/>
                      <a:gd name="connsiteY7" fmla="*/ 139732 h 250126"/>
                      <a:gd name="connsiteX8" fmla="*/ 163259 w 163258"/>
                      <a:gd name="connsiteY8" fmla="*/ 81629 h 250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258" h="250126">
                        <a:moveTo>
                          <a:pt x="163259" y="81629"/>
                        </a:moveTo>
                        <a:cubicBezTo>
                          <a:pt x="163259" y="36576"/>
                          <a:pt x="126683" y="0"/>
                          <a:pt x="81629" y="0"/>
                        </a:cubicBezTo>
                        <a:cubicBezTo>
                          <a:pt x="36576" y="0"/>
                          <a:pt x="0" y="36576"/>
                          <a:pt x="0" y="81629"/>
                        </a:cubicBezTo>
                        <a:cubicBezTo>
                          <a:pt x="0" y="103918"/>
                          <a:pt x="8954" y="124111"/>
                          <a:pt x="23527" y="138875"/>
                        </a:cubicBezTo>
                        <a:lnTo>
                          <a:pt x="23527" y="138875"/>
                        </a:lnTo>
                        <a:cubicBezTo>
                          <a:pt x="58293" y="173641"/>
                          <a:pt x="51911" y="249841"/>
                          <a:pt x="51911" y="249841"/>
                        </a:cubicBezTo>
                        <a:lnTo>
                          <a:pt x="114967" y="250126"/>
                        </a:lnTo>
                        <a:cubicBezTo>
                          <a:pt x="114967" y="170688"/>
                          <a:pt x="134779" y="144304"/>
                          <a:pt x="138875" y="139732"/>
                        </a:cubicBezTo>
                        <a:cubicBezTo>
                          <a:pt x="153924" y="124873"/>
                          <a:pt x="163259" y="104394"/>
                          <a:pt x="163259" y="81629"/>
                        </a:cubicBez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7" name="Forme libre : forme 156">
                    <a:extLst>
                      <a:ext uri="{FF2B5EF4-FFF2-40B4-BE49-F238E27FC236}">
                        <a16:creationId xmlns:a16="http://schemas.microsoft.com/office/drawing/2014/main" id="{0063657A-02A3-E86F-42CC-26FABBE870E9}"/>
                      </a:ext>
                    </a:extLst>
                  </p:cNvPr>
                  <p:cNvSpPr/>
                  <p:nvPr/>
                </p:nvSpPr>
                <p:spPr>
                  <a:xfrm>
                    <a:off x="2455542" y="3190994"/>
                    <a:ext cx="63912" cy="9525"/>
                  </a:xfrm>
                  <a:custGeom>
                    <a:avLst/>
                    <a:gdLst>
                      <a:gd name="connsiteX0" fmla="*/ 0 w 63912"/>
                      <a:gd name="connsiteY0" fmla="*/ 0 h 9525"/>
                      <a:gd name="connsiteX1" fmla="*/ 63913 w 63912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3912" h="9525">
                        <a:moveTo>
                          <a:pt x="0" y="0"/>
                        </a:moveTo>
                        <a:lnTo>
                          <a:pt x="63913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3" name="Forme libre : forme 142">
                  <a:extLst>
                    <a:ext uri="{FF2B5EF4-FFF2-40B4-BE49-F238E27FC236}">
                      <a16:creationId xmlns:a16="http://schemas.microsoft.com/office/drawing/2014/main" id="{4415DDA0-D6DB-0518-881E-346906BE3992}"/>
                    </a:ext>
                  </a:extLst>
                </p:cNvPr>
                <p:cNvSpPr/>
                <p:nvPr/>
              </p:nvSpPr>
              <p:spPr>
                <a:xfrm>
                  <a:off x="2461352" y="3012019"/>
                  <a:ext cx="22574" cy="4857"/>
                </a:xfrm>
                <a:custGeom>
                  <a:avLst/>
                  <a:gdLst>
                    <a:gd name="connsiteX0" fmla="*/ 0 w 22574"/>
                    <a:gd name="connsiteY0" fmla="*/ 4858 h 4857"/>
                    <a:gd name="connsiteX1" fmla="*/ 22574 w 22574"/>
                    <a:gd name="connsiteY1" fmla="*/ 0 h 4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74" h="4857">
                      <a:moveTo>
                        <a:pt x="0" y="4858"/>
                      </a:moveTo>
                      <a:cubicBezTo>
                        <a:pt x="6858" y="1715"/>
                        <a:pt x="14478" y="0"/>
                        <a:pt x="2257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orme libre : forme 143">
                  <a:extLst>
                    <a:ext uri="{FF2B5EF4-FFF2-40B4-BE49-F238E27FC236}">
                      <a16:creationId xmlns:a16="http://schemas.microsoft.com/office/drawing/2014/main" id="{BC019965-DD07-58EA-FDC7-570F8D2592EB}"/>
                    </a:ext>
                  </a:extLst>
                </p:cNvPr>
                <p:cNvSpPr/>
                <p:nvPr/>
              </p:nvSpPr>
              <p:spPr>
                <a:xfrm>
                  <a:off x="2429062" y="3029545"/>
                  <a:ext cx="14763" cy="48006"/>
                </a:xfrm>
                <a:custGeom>
                  <a:avLst/>
                  <a:gdLst>
                    <a:gd name="connsiteX0" fmla="*/ 953 w 14763"/>
                    <a:gd name="connsiteY0" fmla="*/ 48006 h 48006"/>
                    <a:gd name="connsiteX1" fmla="*/ 0 w 14763"/>
                    <a:gd name="connsiteY1" fmla="*/ 37719 h 48006"/>
                    <a:gd name="connsiteX2" fmla="*/ 14764 w 14763"/>
                    <a:gd name="connsiteY2" fmla="*/ 0 h 48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" h="48006">
                      <a:moveTo>
                        <a:pt x="953" y="48006"/>
                      </a:moveTo>
                      <a:cubicBezTo>
                        <a:pt x="286" y="44672"/>
                        <a:pt x="0" y="41243"/>
                        <a:pt x="0" y="37719"/>
                      </a:cubicBezTo>
                      <a:cubicBezTo>
                        <a:pt x="0" y="23146"/>
                        <a:pt x="5620" y="9906"/>
                        <a:pt x="14764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Forme libre : forme 144">
                  <a:extLst>
                    <a:ext uri="{FF2B5EF4-FFF2-40B4-BE49-F238E27FC236}">
                      <a16:creationId xmlns:a16="http://schemas.microsoft.com/office/drawing/2014/main" id="{CC94AC97-B753-F9E8-4B7A-73AA73937A56}"/>
                    </a:ext>
                  </a:extLst>
                </p:cNvPr>
                <p:cNvSpPr/>
                <p:nvPr/>
              </p:nvSpPr>
              <p:spPr>
                <a:xfrm>
                  <a:off x="2492499" y="2853237"/>
                  <a:ext cx="9525" cy="56769"/>
                </a:xfrm>
                <a:custGeom>
                  <a:avLst/>
                  <a:gdLst>
                    <a:gd name="connsiteX0" fmla="*/ 0 w 9525"/>
                    <a:gd name="connsiteY0" fmla="*/ 0 h 56769"/>
                    <a:gd name="connsiteX1" fmla="*/ 0 w 9525"/>
                    <a:gd name="connsiteY1" fmla="*/ 56769 h 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6769">
                      <a:moveTo>
                        <a:pt x="0" y="0"/>
                      </a:moveTo>
                      <a:lnTo>
                        <a:pt x="0" y="56769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146" name="Graphique 1813">
                  <a:extLst>
                    <a:ext uri="{FF2B5EF4-FFF2-40B4-BE49-F238E27FC236}">
                      <a16:creationId xmlns:a16="http://schemas.microsoft.com/office/drawing/2014/main" id="{4D268462-B698-F67B-FDB0-D07AD5CE49F9}"/>
                    </a:ext>
                  </a:extLst>
                </p:cNvPr>
                <p:cNvGrpSpPr/>
                <p:nvPr/>
              </p:nvGrpSpPr>
              <p:grpSpPr>
                <a:xfrm>
                  <a:off x="2605465" y="2913530"/>
                  <a:ext cx="100393" cy="307943"/>
                  <a:chOff x="2605465" y="2913530"/>
                  <a:chExt cx="100393" cy="307943"/>
                </a:xfrm>
                <a:grpFill/>
              </p:grpSpPr>
              <p:sp>
                <p:nvSpPr>
                  <p:cNvPr id="153" name="Forme libre : forme 152">
                    <a:extLst>
                      <a:ext uri="{FF2B5EF4-FFF2-40B4-BE49-F238E27FC236}">
                        <a16:creationId xmlns:a16="http://schemas.microsoft.com/office/drawing/2014/main" id="{830DE34D-B1BD-B67F-5344-512A17CDFB9F}"/>
                      </a:ext>
                    </a:extLst>
                  </p:cNvPr>
                  <p:cNvSpPr/>
                  <p:nvPr/>
                </p:nvSpPr>
                <p:spPr>
                  <a:xfrm>
                    <a:off x="2606227" y="2913530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0 h 40100"/>
                      <a:gd name="connsiteX1" fmla="*/ 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0"/>
                        </a:moveTo>
                        <a:lnTo>
                          <a:pt x="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4" name="Forme libre : forme 153">
                    <a:extLst>
                      <a:ext uri="{FF2B5EF4-FFF2-40B4-BE49-F238E27FC236}">
                        <a16:creationId xmlns:a16="http://schemas.microsoft.com/office/drawing/2014/main" id="{3CC4D3FA-96C2-D34A-7D23-09CE99CE8639}"/>
                      </a:ext>
                    </a:extLst>
                  </p:cNvPr>
                  <p:cNvSpPr/>
                  <p:nvPr/>
                </p:nvSpPr>
                <p:spPr>
                  <a:xfrm>
                    <a:off x="2649090" y="3067645"/>
                    <a:ext cx="56769" cy="9525"/>
                  </a:xfrm>
                  <a:custGeom>
                    <a:avLst/>
                    <a:gdLst>
                      <a:gd name="connsiteX0" fmla="*/ 56769 w 56769"/>
                      <a:gd name="connsiteY0" fmla="*/ 0 h 9525"/>
                      <a:gd name="connsiteX1" fmla="*/ 0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56769" y="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5" name="Forme libre : forme 154">
                    <a:extLst>
                      <a:ext uri="{FF2B5EF4-FFF2-40B4-BE49-F238E27FC236}">
                        <a16:creationId xmlns:a16="http://schemas.microsoft.com/office/drawing/2014/main" id="{A24F03DB-20B2-F14D-4C39-878F55FA36AE}"/>
                      </a:ext>
                    </a:extLst>
                  </p:cNvPr>
                  <p:cNvSpPr/>
                  <p:nvPr/>
                </p:nvSpPr>
                <p:spPr>
                  <a:xfrm>
                    <a:off x="2605465" y="3181373"/>
                    <a:ext cx="40100" cy="40100"/>
                  </a:xfrm>
                  <a:custGeom>
                    <a:avLst/>
                    <a:gdLst>
                      <a:gd name="connsiteX0" fmla="*/ 40100 w 40100"/>
                      <a:gd name="connsiteY0" fmla="*/ 40100 h 40100"/>
                      <a:gd name="connsiteX1" fmla="*/ 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40100" y="40100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7" name="Graphique 1813">
                  <a:extLst>
                    <a:ext uri="{FF2B5EF4-FFF2-40B4-BE49-F238E27FC236}">
                      <a16:creationId xmlns:a16="http://schemas.microsoft.com/office/drawing/2014/main" id="{39B80300-4DC5-EA2E-2BBF-273932236397}"/>
                    </a:ext>
                  </a:extLst>
                </p:cNvPr>
                <p:cNvGrpSpPr/>
                <p:nvPr/>
              </p:nvGrpSpPr>
              <p:grpSpPr>
                <a:xfrm>
                  <a:off x="2279329" y="2915435"/>
                  <a:ext cx="100393" cy="307943"/>
                  <a:chOff x="2279329" y="2915435"/>
                  <a:chExt cx="100393" cy="307943"/>
                </a:xfrm>
                <a:grpFill/>
              </p:grpSpPr>
              <p:sp>
                <p:nvSpPr>
                  <p:cNvPr id="150" name="Forme libre : forme 149">
                    <a:extLst>
                      <a:ext uri="{FF2B5EF4-FFF2-40B4-BE49-F238E27FC236}">
                        <a16:creationId xmlns:a16="http://schemas.microsoft.com/office/drawing/2014/main" id="{D606D6E7-9811-8C58-7C0F-34F0AC8F0BD8}"/>
                      </a:ext>
                    </a:extLst>
                  </p:cNvPr>
                  <p:cNvSpPr/>
                  <p:nvPr/>
                </p:nvSpPr>
                <p:spPr>
                  <a:xfrm>
                    <a:off x="2338860" y="2915435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0 h 40100"/>
                      <a:gd name="connsiteX1" fmla="*/ 40100 w 40100"/>
                      <a:gd name="connsiteY1" fmla="*/ 4010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0"/>
                        </a:moveTo>
                        <a:lnTo>
                          <a:pt x="40100" y="4010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1" name="Forme libre : forme 150">
                    <a:extLst>
                      <a:ext uri="{FF2B5EF4-FFF2-40B4-BE49-F238E27FC236}">
                        <a16:creationId xmlns:a16="http://schemas.microsoft.com/office/drawing/2014/main" id="{4A7EF99B-FAEB-7E3B-7F9B-022C1B437E79}"/>
                      </a:ext>
                    </a:extLst>
                  </p:cNvPr>
                  <p:cNvSpPr/>
                  <p:nvPr/>
                </p:nvSpPr>
                <p:spPr>
                  <a:xfrm>
                    <a:off x="2279329" y="3069550"/>
                    <a:ext cx="56769" cy="9525"/>
                  </a:xfrm>
                  <a:custGeom>
                    <a:avLst/>
                    <a:gdLst>
                      <a:gd name="connsiteX0" fmla="*/ 0 w 56769"/>
                      <a:gd name="connsiteY0" fmla="*/ 0 h 9525"/>
                      <a:gd name="connsiteX1" fmla="*/ 56769 w 56769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6769" h="9525">
                        <a:moveTo>
                          <a:pt x="0" y="0"/>
                        </a:moveTo>
                        <a:lnTo>
                          <a:pt x="56769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2" name="Forme libre : forme 151">
                    <a:extLst>
                      <a:ext uri="{FF2B5EF4-FFF2-40B4-BE49-F238E27FC236}">
                        <a16:creationId xmlns:a16="http://schemas.microsoft.com/office/drawing/2014/main" id="{46BA92BB-C71C-A458-58FC-505FE63C1CDF}"/>
                      </a:ext>
                    </a:extLst>
                  </p:cNvPr>
                  <p:cNvSpPr/>
                  <p:nvPr/>
                </p:nvSpPr>
                <p:spPr>
                  <a:xfrm>
                    <a:off x="2339622" y="3183278"/>
                    <a:ext cx="40100" cy="40100"/>
                  </a:xfrm>
                  <a:custGeom>
                    <a:avLst/>
                    <a:gdLst>
                      <a:gd name="connsiteX0" fmla="*/ 0 w 40100"/>
                      <a:gd name="connsiteY0" fmla="*/ 40100 h 40100"/>
                      <a:gd name="connsiteX1" fmla="*/ 40100 w 40100"/>
                      <a:gd name="connsiteY1" fmla="*/ 0 h 40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00" h="40100">
                        <a:moveTo>
                          <a:pt x="0" y="40100"/>
                        </a:moveTo>
                        <a:lnTo>
                          <a:pt x="4010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bg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8" name="Forme libre : forme 147">
                  <a:extLst>
                    <a:ext uri="{FF2B5EF4-FFF2-40B4-BE49-F238E27FC236}">
                      <a16:creationId xmlns:a16="http://schemas.microsoft.com/office/drawing/2014/main" id="{37DFE91C-F7AF-7FF6-42F1-067DE5C18E01}"/>
                    </a:ext>
                  </a:extLst>
                </p:cNvPr>
                <p:cNvSpPr/>
                <p:nvPr/>
              </p:nvSpPr>
              <p:spPr>
                <a:xfrm>
                  <a:off x="2458875" y="3207758"/>
                  <a:ext cx="21145" cy="9525"/>
                </a:xfrm>
                <a:custGeom>
                  <a:avLst/>
                  <a:gdLst>
                    <a:gd name="connsiteX0" fmla="*/ 0 w 21145"/>
                    <a:gd name="connsiteY0" fmla="*/ 0 h 9525"/>
                    <a:gd name="connsiteX1" fmla="*/ 21146 w 21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45" h="9525">
                      <a:moveTo>
                        <a:pt x="0" y="0"/>
                      </a:moveTo>
                      <a:lnTo>
                        <a:pt x="21146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orme libre : forme 148">
                  <a:extLst>
                    <a:ext uri="{FF2B5EF4-FFF2-40B4-BE49-F238E27FC236}">
                      <a16:creationId xmlns:a16="http://schemas.microsoft.com/office/drawing/2014/main" id="{5DCECB34-6B48-9772-9016-2F1988A34F4A}"/>
                    </a:ext>
                  </a:extLst>
                </p:cNvPr>
                <p:cNvSpPr/>
                <p:nvPr/>
              </p:nvSpPr>
              <p:spPr>
                <a:xfrm>
                  <a:off x="2459828" y="3222712"/>
                  <a:ext cx="34099" cy="9525"/>
                </a:xfrm>
                <a:custGeom>
                  <a:avLst/>
                  <a:gdLst>
                    <a:gd name="connsiteX0" fmla="*/ 0 w 34099"/>
                    <a:gd name="connsiteY0" fmla="*/ 0 h 9525"/>
                    <a:gd name="connsiteX1" fmla="*/ 34100 w 3409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099" h="9525">
                      <a:moveTo>
                        <a:pt x="0" y="0"/>
                      </a:moveTo>
                      <a:lnTo>
                        <a:pt x="34100" y="0"/>
                      </a:lnTo>
                    </a:path>
                  </a:pathLst>
                </a:custGeom>
                <a:grpFill/>
                <a:ln w="5715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1" name="Forme libre : forme 140">
                <a:extLst>
                  <a:ext uri="{FF2B5EF4-FFF2-40B4-BE49-F238E27FC236}">
                    <a16:creationId xmlns:a16="http://schemas.microsoft.com/office/drawing/2014/main" id="{59F107ED-B49C-2741-8958-F8A72F374D13}"/>
                  </a:ext>
                </a:extLst>
              </p:cNvPr>
              <p:cNvSpPr/>
              <p:nvPr/>
            </p:nvSpPr>
            <p:spPr>
              <a:xfrm>
                <a:off x="2466019" y="3238047"/>
                <a:ext cx="44958" cy="13334"/>
              </a:xfrm>
              <a:custGeom>
                <a:avLst/>
                <a:gdLst>
                  <a:gd name="connsiteX0" fmla="*/ 44958 w 44958"/>
                  <a:gd name="connsiteY0" fmla="*/ 0 h 13334"/>
                  <a:gd name="connsiteX1" fmla="*/ 22479 w 44958"/>
                  <a:gd name="connsiteY1" fmla="*/ 13335 h 13334"/>
                  <a:gd name="connsiteX2" fmla="*/ 0 w 44958"/>
                  <a:gd name="connsiteY2" fmla="*/ 0 h 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58" h="13334">
                    <a:moveTo>
                      <a:pt x="44958" y="0"/>
                    </a:moveTo>
                    <a:cubicBezTo>
                      <a:pt x="44958" y="7334"/>
                      <a:pt x="34862" y="13335"/>
                      <a:pt x="22479" y="13335"/>
                    </a:cubicBezTo>
                    <a:cubicBezTo>
                      <a:pt x="10001" y="13335"/>
                      <a:pt x="0" y="7334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20EE98A5-A8E1-C55F-3083-0DBCEA699051}"/>
                </a:ext>
              </a:extLst>
            </p:cNvPr>
            <p:cNvSpPr/>
            <p:nvPr/>
          </p:nvSpPr>
          <p:spPr>
            <a:xfrm>
              <a:off x="2457732" y="3016972"/>
              <a:ext cx="59245" cy="129158"/>
            </a:xfrm>
            <a:custGeom>
              <a:avLst/>
              <a:gdLst>
                <a:gd name="connsiteX0" fmla="*/ 45529 w 59245"/>
                <a:gd name="connsiteY0" fmla="*/ 0 h 129158"/>
                <a:gd name="connsiteX1" fmla="*/ 0 w 59245"/>
                <a:gd name="connsiteY1" fmla="*/ 70295 h 129158"/>
                <a:gd name="connsiteX2" fmla="*/ 59245 w 59245"/>
                <a:gd name="connsiteY2" fmla="*/ 68008 h 129158"/>
                <a:gd name="connsiteX3" fmla="*/ 8287 w 59245"/>
                <a:gd name="connsiteY3" fmla="*/ 129159 h 12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5" h="129158">
                  <a:moveTo>
                    <a:pt x="45529" y="0"/>
                  </a:moveTo>
                  <a:lnTo>
                    <a:pt x="0" y="70295"/>
                  </a:lnTo>
                  <a:lnTo>
                    <a:pt x="59245" y="68008"/>
                  </a:lnTo>
                  <a:lnTo>
                    <a:pt x="8287" y="129159"/>
                  </a:lnTo>
                </a:path>
              </a:pathLst>
            </a:custGeom>
            <a:grpFill/>
            <a:ln w="571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9481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96F31FE-E571-BB50-E551-F93F61B9C4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dirty="0"/>
              <a:t>Détail des actions de marketing direct et cibles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dirty="0"/>
              <a:t> </a:t>
            </a:r>
          </a:p>
        </p:txBody>
      </p:sp>
      <p:sp>
        <p:nvSpPr>
          <p:cNvPr id="10243" name="Espace réservé du texte 14">
            <a:extLst>
              <a:ext uri="{FF2B5EF4-FFF2-40B4-BE49-F238E27FC236}">
                <a16:creationId xmlns:a16="http://schemas.microsoft.com/office/drawing/2014/main" id="{901307E7-31FF-77AC-20AD-A8F2C6436D0B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623392" y="1737663"/>
            <a:ext cx="522579" cy="492443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r>
              <a:rPr altLang="fr-FR" dirty="0">
                <a:latin typeface="Montserrat" panose="02000505000000020004" pitchFamily="2" charset="0"/>
                <a:ea typeface="Montserrat" panose="02000505000000020004" pitchFamily="2" charset="0"/>
                <a:sym typeface="Arial" panose="020B0604020202020204" pitchFamily="34" charset="0"/>
              </a:rPr>
              <a:t>05</a:t>
            </a:r>
          </a:p>
        </p:txBody>
      </p:sp>
      <p:pic>
        <p:nvPicPr>
          <p:cNvPr id="5" name="Espace réservé pour une image  4" descr="Une image contenant Condition physique, Danse, Cuisse, genou&#10;&#10;Description générée automatiquement">
            <a:extLst>
              <a:ext uri="{FF2B5EF4-FFF2-40B4-BE49-F238E27FC236}">
                <a16:creationId xmlns:a16="http://schemas.microsoft.com/office/drawing/2014/main" id="{E54D9B55-B4E9-C8A0-C853-422294D1D2C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4560" y="0"/>
            <a:ext cx="6187440" cy="6858001"/>
          </a:xfrm>
        </p:spPr>
      </p:pic>
    </p:spTree>
    <p:extLst>
      <p:ext uri="{BB962C8B-B14F-4D97-AF65-F5344CB8AC3E}">
        <p14:creationId xmlns:p14="http://schemas.microsoft.com/office/powerpoint/2010/main" val="3683278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3C4210C7-E813-268C-7D07-3A77F8C0F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7750" y1="30000" x2="27750" y2="30000"/>
                        <a14:foregroundMark x1="27750" y1="36375" x2="27750" y2="36375"/>
                        <a14:foregroundMark x1="33625" y1="23625" x2="33625" y2="23625"/>
                        <a14:foregroundMark x1="44375" y1="21875" x2="44375" y2="21875"/>
                        <a14:foregroundMark x1="52125" y1="29125" x2="52125" y2="29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633" y="3815292"/>
            <a:ext cx="1468916" cy="146891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C6C233E-C446-B672-0B2B-9C58303C75FD}"/>
              </a:ext>
            </a:extLst>
          </p:cNvPr>
          <p:cNvSpPr/>
          <p:nvPr/>
        </p:nvSpPr>
        <p:spPr>
          <a:xfrm>
            <a:off x="0" y="0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04084D37-F433-B62F-38A3-0D6F97FFE694}"/>
              </a:ext>
            </a:extLst>
          </p:cNvPr>
          <p:cNvSpPr txBox="1">
            <a:spLocks/>
          </p:cNvSpPr>
          <p:nvPr/>
        </p:nvSpPr>
        <p:spPr>
          <a:xfrm>
            <a:off x="8724773" y="24991"/>
            <a:ext cx="3598362" cy="2793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Challenge monétique 2024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23" name="Titre 17">
            <a:extLst>
              <a:ext uri="{FF2B5EF4-FFF2-40B4-BE49-F238E27FC236}">
                <a16:creationId xmlns:a16="http://schemas.microsoft.com/office/drawing/2014/main" id="{52DDA347-B85E-159C-F5D1-D8D295AE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510" y="567732"/>
            <a:ext cx="11233248" cy="384043"/>
          </a:xfrm>
        </p:spPr>
        <p:txBody>
          <a:bodyPr/>
          <a:lstStyle/>
          <a:p>
            <a:r>
              <a:rPr lang="fr-FR" sz="2000" dirty="0"/>
              <a:t>Des actions de marketing direct sont déployées pour le </a:t>
            </a:r>
            <a:r>
              <a:rPr lang="fr-FR" sz="2000" dirty="0">
                <a:solidFill>
                  <a:srgbClr val="C00000"/>
                </a:solidFill>
              </a:rPr>
              <a:t>marché des Pros </a:t>
            </a:r>
            <a:r>
              <a:rPr lang="fr-FR" sz="2000" dirty="0"/>
              <a:t>afin de vous accompagner et organiser la prise de contact avec les clients</a:t>
            </a:r>
          </a:p>
        </p:txBody>
      </p:sp>
      <p:pic>
        <p:nvPicPr>
          <p:cNvPr id="24" name="Graphique 18">
            <a:extLst>
              <a:ext uri="{FF2B5EF4-FFF2-40B4-BE49-F238E27FC236}">
                <a16:creationId xmlns:a16="http://schemas.microsoft.com/office/drawing/2014/main" id="{CB8AD103-4163-E6F3-3971-490AFB7AC096}"/>
              </a:ext>
            </a:extLst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  <p:pic>
        <p:nvPicPr>
          <p:cNvPr id="238" name="Image 237">
            <a:extLst>
              <a:ext uri="{FF2B5EF4-FFF2-40B4-BE49-F238E27FC236}">
                <a16:creationId xmlns:a16="http://schemas.microsoft.com/office/drawing/2014/main" id="{0E62499B-5401-3472-4FC4-893FCD0C75E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CCECFF"/>
              </a:clrFrom>
              <a:clrTo>
                <a:srgbClr val="CCEC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603" y="6159237"/>
            <a:ext cx="477423" cy="636564"/>
          </a:xfrm>
          <a:prstGeom prst="rect">
            <a:avLst/>
          </a:prstGeom>
        </p:spPr>
      </p:pic>
      <p:graphicFrame>
        <p:nvGraphicFramePr>
          <p:cNvPr id="10" name="Tableau 2">
            <a:extLst>
              <a:ext uri="{FF2B5EF4-FFF2-40B4-BE49-F238E27FC236}">
                <a16:creationId xmlns:a16="http://schemas.microsoft.com/office/drawing/2014/main" id="{3F9F3313-E8CA-94B9-65BE-18FFAF0AB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745883"/>
              </p:ext>
            </p:extLst>
          </p:nvPr>
        </p:nvGraphicFramePr>
        <p:xfrm>
          <a:off x="523510" y="1304679"/>
          <a:ext cx="11544665" cy="4675369"/>
        </p:xfrm>
        <a:graphic>
          <a:graphicData uri="http://schemas.openxmlformats.org/drawingml/2006/table">
            <a:tbl>
              <a:tblPr firstRow="1" bandRow="1"/>
              <a:tblGrid>
                <a:gridCol w="2076471">
                  <a:extLst>
                    <a:ext uri="{9D8B030D-6E8A-4147-A177-3AD203B41FA5}">
                      <a16:colId xmlns:a16="http://schemas.microsoft.com/office/drawing/2014/main" val="3904243132"/>
                    </a:ext>
                  </a:extLst>
                </a:gridCol>
                <a:gridCol w="3668617">
                  <a:extLst>
                    <a:ext uri="{9D8B030D-6E8A-4147-A177-3AD203B41FA5}">
                      <a16:colId xmlns:a16="http://schemas.microsoft.com/office/drawing/2014/main" val="3474167940"/>
                    </a:ext>
                  </a:extLst>
                </a:gridCol>
                <a:gridCol w="2555913">
                  <a:extLst>
                    <a:ext uri="{9D8B030D-6E8A-4147-A177-3AD203B41FA5}">
                      <a16:colId xmlns:a16="http://schemas.microsoft.com/office/drawing/2014/main" val="3039548512"/>
                    </a:ext>
                  </a:extLst>
                </a:gridCol>
                <a:gridCol w="608121">
                  <a:extLst>
                    <a:ext uri="{9D8B030D-6E8A-4147-A177-3AD203B41FA5}">
                      <a16:colId xmlns:a16="http://schemas.microsoft.com/office/drawing/2014/main" val="3531946289"/>
                    </a:ext>
                  </a:extLst>
                </a:gridCol>
                <a:gridCol w="1778293">
                  <a:extLst>
                    <a:ext uri="{9D8B030D-6E8A-4147-A177-3AD203B41FA5}">
                      <a16:colId xmlns:a16="http://schemas.microsoft.com/office/drawing/2014/main" val="161148222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1807294722"/>
                    </a:ext>
                  </a:extLst>
                </a:gridCol>
              </a:tblGrid>
              <a:tr h="424969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Action &amp; Disponibilité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Objectifs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Canal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Libellé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Comm</a:t>
                      </a:r>
                      <a:endParaRPr lang="fr-FR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26543"/>
                  </a:ext>
                </a:extLst>
              </a:tr>
              <a:tr h="811072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Equiper, capter 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les flux et activer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08/01/2024 au 30/04/2024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 : LARGE PROS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: Autres PROS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Pour chaque de ces 2 cibles, on a les sous-cibles suivantes :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 équipés de contrats monétiques INACTIFS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 non-équipés en contrats monétiques mais figurent, dans le TOP50 des codes NAF appétents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 non-équipés en contrats monétiques mais détenteurs contrat monétique actif à la concurrence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Equiper, activer et capter les flux de ces clients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  <a:endParaRPr kumimoji="0" lang="fr-FR" sz="105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Q1 PRO Equiper, capter les flux et activer</a:t>
                      </a:r>
                      <a:endParaRPr kumimoji="0" lang="fr-F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129131"/>
                  </a:ext>
                </a:extLst>
              </a:tr>
              <a:tr h="811072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 err="1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Wébinaire</a:t>
                      </a:r>
                      <a:r>
                        <a:rPr lang="fr-FR" sz="12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CE Boost FID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 ciblés comme étant appétents à la solution CE Boost FID 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envoi d’un e-mailing les invitant à visionner en replay le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Wébinaire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dédié CE Boost FID organisé sur Q3 2023</a:t>
                      </a:r>
                      <a:endParaRPr lang="fr-FR" sz="1000" b="1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clients Pros en outils favorisant la fidélisation de leurs propres clients, l’amélioration de leur réputation digitale et leur communication auprès de leur communauté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/</a:t>
                      </a:r>
                      <a:endParaRPr lang="fr-FR" sz="1000" b="0" i="1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208205"/>
                  </a:ext>
                </a:extLst>
              </a:tr>
              <a:tr h="8110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CE Boost FID traitée par le CRC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/>
                        <a:t>Fichier des codes NAF  appétents + contrats monétique actifs en CEGEE (qualification faite par </a:t>
                      </a:r>
                      <a:r>
                        <a:rPr lang="fr-FR" sz="1000" dirty="0" err="1"/>
                        <a:t>Izicap</a:t>
                      </a:r>
                      <a:r>
                        <a:rPr lang="fr-FR" sz="1000" dirty="0"/>
                        <a:t>)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Equiper les clients Pros en outils favorisant la fidélisation de leurs propres clients, l’amélioration de leur réputation digitale et leur communication auprès de leur communauté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9974862"/>
                  </a:ext>
                </a:extLst>
              </a:tr>
              <a:tr h="544477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TAP TO PAY sous iPhone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 08/01 au 30/04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Clients Pros avec CA annuel &lt; 25 K€, dont :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1 : avec un équipement Monétique et avec un iPhone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2 : sans équipement Monétique mais avec un iPhone</a:t>
                      </a:r>
                    </a:p>
                    <a:p>
                      <a:pPr marL="243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Cible 3 : Prospects avec contrat monétique à la concurrence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NB : exclusion de ces cibles des clients équipés de </a:t>
                      </a:r>
                      <a:r>
                        <a:rPr lang="fr-FR" sz="1000" b="0" i="0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Smile&amp;Pay</a:t>
                      </a: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Accompagner le lancement de la nouvelle offre TAP TO PAY sous iPhone en cherchant à capter les flux monétiques de ces clients SML Pros</a:t>
                      </a: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Envoi d’un email de lancement, + relance avec 2</a:t>
                      </a:r>
                      <a:r>
                        <a:rPr lang="fr-FR" sz="1000" b="0" i="0" u="none" strike="noStrike" kern="12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nd</a:t>
                      </a: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email à J+15 pour les non-ouvreurs du 1er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GERC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Q1 PRO TAP TO PAY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2895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5861A0D6-05C0-D452-B8C5-574E7DD7FD4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486887" y="2213130"/>
            <a:ext cx="363205" cy="2905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AE05577-EAAD-43A8-C373-299F28C84F7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491759" y="2523333"/>
            <a:ext cx="316979" cy="26415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40CB65-4153-A4B1-F915-ABACC98AF3D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438990" y="3318151"/>
            <a:ext cx="363205" cy="29056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D73581-9D85-AAF8-E0FF-1E0E88B9C64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429236" y="4840003"/>
            <a:ext cx="363205" cy="2905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C24CA7F-F729-D438-5DF3-10F25B179C4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452350" y="5152133"/>
            <a:ext cx="316979" cy="26415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8366B6-93A8-3466-9693-9296A1C6F618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</a:blip>
          <a:stretch>
            <a:fillRect/>
          </a:stretch>
        </p:blipFill>
        <p:spPr>
          <a:xfrm>
            <a:off x="11498422" y="5568312"/>
            <a:ext cx="244339" cy="2773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250A8D-D815-BF18-3353-C3684EF25760}"/>
              </a:ext>
            </a:extLst>
          </p:cNvPr>
          <p:cNvSpPr/>
          <p:nvPr/>
        </p:nvSpPr>
        <p:spPr>
          <a:xfrm>
            <a:off x="523509" y="1304679"/>
            <a:ext cx="11544665" cy="467536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A40AA3-CD5B-8D88-06A5-F76DE0251D40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</a:blip>
          <a:stretch>
            <a:fillRect/>
          </a:stretch>
        </p:blipFill>
        <p:spPr>
          <a:xfrm>
            <a:off x="11485667" y="4137559"/>
            <a:ext cx="244339" cy="27735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AF997B-B78A-022A-40E3-A656500B3D15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10289" y="3949431"/>
            <a:ext cx="397962" cy="37625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8EA09C6-0AA1-131A-BE5B-8C950915BA71}"/>
              </a:ext>
            </a:extLst>
          </p:cNvPr>
          <p:cNvSpPr txBox="1"/>
          <p:nvPr/>
        </p:nvSpPr>
        <p:spPr>
          <a:xfrm>
            <a:off x="8813949" y="4252242"/>
            <a:ext cx="686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Fichier Excell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D8A3D28A-8870-7582-D6CB-C6227217ED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224345"/>
              </p:ext>
            </p:extLst>
          </p:nvPr>
        </p:nvGraphicFramePr>
        <p:xfrm>
          <a:off x="9412928" y="3949431"/>
          <a:ext cx="914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12" imgW="914400" imgH="806335" progId="Excel.Sheet.12">
                  <p:embed/>
                </p:oleObj>
              </mc:Choice>
              <mc:Fallback>
                <p:oleObj name="Worksheet" showAsIcon="1" r:id="rId12" imgW="914400" imgH="806335" progId="Excel.Sheet.12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D8A3D28A-8870-7582-D6CB-C6227217E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412928" y="3949431"/>
                        <a:ext cx="9144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4316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96F31FE-E571-BB50-E551-F93F61B9C4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dirty="0"/>
              <a:t>Les </a:t>
            </a:r>
            <a:r>
              <a:rPr lang="fr-FR"/>
              <a:t>offres commerciales</a:t>
            </a:r>
            <a:endParaRPr lang="fr-FR" dirty="0"/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dirty="0"/>
              <a:t> </a:t>
            </a:r>
          </a:p>
        </p:txBody>
      </p:sp>
      <p:sp>
        <p:nvSpPr>
          <p:cNvPr id="10243" name="Espace réservé du texte 14">
            <a:extLst>
              <a:ext uri="{FF2B5EF4-FFF2-40B4-BE49-F238E27FC236}">
                <a16:creationId xmlns:a16="http://schemas.microsoft.com/office/drawing/2014/main" id="{901307E7-31FF-77AC-20AD-A8F2C6436D0B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623392" y="1737663"/>
            <a:ext cx="540212" cy="492443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r>
              <a:rPr altLang="fr-FR" dirty="0">
                <a:solidFill>
                  <a:schemeClr val="tx1"/>
                </a:solidFill>
                <a:latin typeface="Montserrat" panose="02000505000000020004" pitchFamily="2" charset="0"/>
                <a:ea typeface="Montserrat" panose="02000505000000020004" pitchFamily="2" charset="0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28636DF-B1AD-E02E-011C-BA299D41D04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4" name="Espace réservé pour une image  17" descr="Une image contenant femme, sport, joueur&#10;&#10;Description générée automatiquement">
            <a:extLst>
              <a:ext uri="{FF2B5EF4-FFF2-40B4-BE49-F238E27FC236}">
                <a16:creationId xmlns:a16="http://schemas.microsoft.com/office/drawing/2014/main" id="{1CB21BDD-D7CE-5C6D-F829-47B35515EE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12" r="9312"/>
          <a:stretch>
            <a:fillRect/>
          </a:stretch>
        </p:blipFill>
        <p:spPr>
          <a:xfrm>
            <a:off x="6003925" y="0"/>
            <a:ext cx="61880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34346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C6C233E-C446-B672-0B2B-9C58303C75FD}"/>
              </a:ext>
            </a:extLst>
          </p:cNvPr>
          <p:cNvSpPr/>
          <p:nvPr/>
        </p:nvSpPr>
        <p:spPr>
          <a:xfrm>
            <a:off x="0" y="-43543"/>
            <a:ext cx="12192000" cy="384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04084D37-F433-B62F-38A3-0D6F97FFE694}"/>
              </a:ext>
            </a:extLst>
          </p:cNvPr>
          <p:cNvSpPr txBox="1">
            <a:spLocks/>
          </p:cNvSpPr>
          <p:nvPr/>
        </p:nvSpPr>
        <p:spPr>
          <a:xfrm>
            <a:off x="8724773" y="24991"/>
            <a:ext cx="3598362" cy="2793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54013" indent="-354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Font typeface="Cambria Math" panose="02040503050406030204" pitchFamily="18" charset="0"/>
              <a:buChar char="ʘ"/>
              <a:defRPr sz="2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1pPr>
            <a:lvl2pPr marL="720725" lvl="1" indent="-27146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2pPr>
            <a:lvl3pPr marL="1076325" lvl="2" indent="-2635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Courier New" panose="02070309020205020404" pitchFamily="49" charset="0"/>
              <a:buChar char="o"/>
              <a:defRPr sz="21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3pPr>
            <a:lvl4pPr marL="1552575" lvl="3" indent="-261938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1B8EB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+mn-lt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C37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 panose="020B0604020202020204" pitchFamily="34" charset="0"/>
              </a:rPr>
              <a:t>Challenge monétique 2024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23" name="Titre 17">
            <a:extLst>
              <a:ext uri="{FF2B5EF4-FFF2-40B4-BE49-F238E27FC236}">
                <a16:creationId xmlns:a16="http://schemas.microsoft.com/office/drawing/2014/main" id="{52DDA347-B85E-159C-F5D1-D8D295AE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510" y="567732"/>
            <a:ext cx="11233248" cy="384043"/>
          </a:xfrm>
        </p:spPr>
        <p:txBody>
          <a:bodyPr/>
          <a:lstStyle/>
          <a:p>
            <a:r>
              <a:rPr lang="fr-FR" sz="2000" dirty="0"/>
              <a:t>Les offres commerciales TPE et process</a:t>
            </a:r>
          </a:p>
        </p:txBody>
      </p:sp>
      <p:pic>
        <p:nvPicPr>
          <p:cNvPr id="24" name="Graphique 18">
            <a:extLst>
              <a:ext uri="{FF2B5EF4-FFF2-40B4-BE49-F238E27FC236}">
                <a16:creationId xmlns:a16="http://schemas.microsoft.com/office/drawing/2014/main" id="{CB8AD103-4163-E6F3-3971-490AFB7AC096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6269038"/>
            <a:ext cx="12199938" cy="393700"/>
          </a:xfrm>
          <a:prstGeom prst="rect">
            <a:avLst/>
          </a:prstGeom>
        </p:spPr>
      </p:pic>
      <p:pic>
        <p:nvPicPr>
          <p:cNvPr id="238" name="Image 237">
            <a:extLst>
              <a:ext uri="{FF2B5EF4-FFF2-40B4-BE49-F238E27FC236}">
                <a16:creationId xmlns:a16="http://schemas.microsoft.com/office/drawing/2014/main" id="{0E62499B-5401-3472-4FC4-893FCD0C75E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CCECFF"/>
              </a:clrFrom>
              <a:clrTo>
                <a:srgbClr val="CCEC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603" y="6159237"/>
            <a:ext cx="477423" cy="6365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CC0636-10D1-BED4-5D93-ACA988D70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15" y="1014584"/>
            <a:ext cx="4569932" cy="23106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39BCB3-F3C8-553B-4C0F-69CE309912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215" y="3537671"/>
            <a:ext cx="6470469" cy="25587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E6F7C38-862F-E9A3-8B96-ED56EF67B19C}"/>
              </a:ext>
            </a:extLst>
          </p:cNvPr>
          <p:cNvSpPr txBox="1"/>
          <p:nvPr/>
        </p:nvSpPr>
        <p:spPr>
          <a:xfrm rot="16200000">
            <a:off x="5354386" y="3305889"/>
            <a:ext cx="3672800" cy="24622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1000" b="1" dirty="0"/>
              <a:t>Automatique</a:t>
            </a:r>
            <a:r>
              <a:rPr lang="fr-FR" sz="1000" dirty="0"/>
              <a:t> : pendant 2 mois le client ne sera pas prélevé.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8205C3A-C4D5-56F4-4602-43CB6EA2F047}"/>
              </a:ext>
            </a:extLst>
          </p:cNvPr>
          <p:cNvSpPr txBox="1"/>
          <p:nvPr/>
        </p:nvSpPr>
        <p:spPr>
          <a:xfrm>
            <a:off x="7382411" y="3232341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7A89BD-8288-18EA-9E6C-89ED69E1F9BD}"/>
              </a:ext>
            </a:extLst>
          </p:cNvPr>
          <p:cNvSpPr/>
          <p:nvPr/>
        </p:nvSpPr>
        <p:spPr>
          <a:xfrm>
            <a:off x="7933902" y="2030302"/>
            <a:ext cx="3909504" cy="22974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/>
              <a:t>Opération commerciale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61DC00E-B30C-BB4C-0289-7699F1F207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737" y="2356164"/>
            <a:ext cx="803093" cy="803093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618B972-5A14-0505-CAB0-335229EFE066}"/>
              </a:ext>
            </a:extLst>
          </p:cNvPr>
          <p:cNvSpPr txBox="1"/>
          <p:nvPr/>
        </p:nvSpPr>
        <p:spPr>
          <a:xfrm>
            <a:off x="9230504" y="2516918"/>
            <a:ext cx="21556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rgbClr val="C00000"/>
                </a:solidFill>
              </a:rPr>
              <a:t>2 mois de loyer offerts si engagement sur 48 mois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BBB4997-BDB9-37B8-E9BA-9C656D548D2A}"/>
              </a:ext>
            </a:extLst>
          </p:cNvPr>
          <p:cNvSpPr txBox="1"/>
          <p:nvPr/>
        </p:nvSpPr>
        <p:spPr>
          <a:xfrm>
            <a:off x="8032500" y="3429000"/>
            <a:ext cx="4038285" cy="106182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900" b="1"/>
              <a:t>Transmettre un mail sur la boite générique du marché en y précisant </a:t>
            </a:r>
            <a:r>
              <a:rPr lang="fr-FR" sz="900"/>
              <a:t>: </a:t>
            </a:r>
          </a:p>
          <a:p>
            <a:pPr marL="285750" indent="-285750">
              <a:buFontTx/>
              <a:buChar char="-"/>
            </a:pPr>
            <a:r>
              <a:rPr lang="fr-FR" sz="900"/>
              <a:t>Le groupe</a:t>
            </a:r>
          </a:p>
          <a:p>
            <a:pPr marL="285750" indent="-285750">
              <a:buFontTx/>
              <a:buChar char="-"/>
            </a:pPr>
            <a:r>
              <a:rPr lang="fr-FR" sz="900"/>
              <a:t>L’agence</a:t>
            </a:r>
          </a:p>
          <a:p>
            <a:pPr marL="285750" indent="-285750">
              <a:buFontTx/>
              <a:buChar char="-"/>
            </a:pPr>
            <a:r>
              <a:rPr lang="fr-FR" sz="900"/>
              <a:t>Le numéro du contrat monétique</a:t>
            </a:r>
          </a:p>
          <a:p>
            <a:pPr marL="285750" indent="-285750">
              <a:buFontTx/>
              <a:buChar char="-"/>
            </a:pPr>
            <a:r>
              <a:rPr lang="fr-FR" sz="900"/>
              <a:t>Le montant HT à prendre en charge en fonction du type de TPE</a:t>
            </a:r>
          </a:p>
          <a:p>
            <a:pPr marL="285750" indent="-285750">
              <a:buFontTx/>
              <a:buChar char="-"/>
            </a:pPr>
            <a:r>
              <a:rPr lang="fr-FR" sz="900"/>
              <a:t>Le motif : opération commerciale Challenge</a:t>
            </a:r>
          </a:p>
          <a:p>
            <a:r>
              <a:rPr lang="fr-FR" sz="900"/>
              <a:t>Le remboursement correspondant sera effectué sur le compte du client.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964B7CA-884E-6D98-18AE-2FCF2BC7016D}"/>
              </a:ext>
            </a:extLst>
          </p:cNvPr>
          <p:cNvSpPr txBox="1"/>
          <p:nvPr/>
        </p:nvSpPr>
        <p:spPr>
          <a:xfrm>
            <a:off x="9030981" y="2917445"/>
            <a:ext cx="21812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/>
              <a:t>Nouveau client qui souscrit un contrat de location </a:t>
            </a:r>
            <a:r>
              <a:rPr lang="fr-FR" sz="800" b="1" dirty="0">
                <a:solidFill>
                  <a:srgbClr val="C00000"/>
                </a:solidFill>
              </a:rPr>
              <a:t>d’un TPE Android.</a:t>
            </a:r>
          </a:p>
          <a:p>
            <a:pPr algn="ctr"/>
            <a:r>
              <a:rPr lang="fr-FR" sz="600" b="1" dirty="0">
                <a:solidFill>
                  <a:srgbClr val="C00000"/>
                </a:solidFill>
              </a:rPr>
              <a:t>Non valable sur un ajout ou un remplacement. </a:t>
            </a:r>
          </a:p>
        </p:txBody>
      </p:sp>
      <p:sp>
        <p:nvSpPr>
          <p:cNvPr id="27" name="Accolade fermante 26">
            <a:extLst>
              <a:ext uri="{FF2B5EF4-FFF2-40B4-BE49-F238E27FC236}">
                <a16:creationId xmlns:a16="http://schemas.microsoft.com/office/drawing/2014/main" id="{BF7F21D5-ADEE-A000-C973-3539F7A1783A}"/>
              </a:ext>
            </a:extLst>
          </p:cNvPr>
          <p:cNvSpPr/>
          <p:nvPr/>
        </p:nvSpPr>
        <p:spPr>
          <a:xfrm>
            <a:off x="6593824" y="1014585"/>
            <a:ext cx="323328" cy="5081844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700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1_Groupe BPCE">
  <a:themeElements>
    <a:clrScheme name="JO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8AB973"/>
      </a:accent2>
      <a:accent3>
        <a:srgbClr val="FF0000"/>
      </a:accent3>
      <a:accent4>
        <a:srgbClr val="41B8EB"/>
      </a:accent4>
      <a:accent5>
        <a:srgbClr val="55579E"/>
      </a:accent5>
      <a:accent6>
        <a:srgbClr val="D7C378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1" id="{A4B42E89-A8D2-4BDE-9654-BC5D8F441B89}" vid="{6FA6E6A5-91C4-410E-8218-A1247CAC01BE}"/>
    </a:ext>
  </a:extLst>
</a:theme>
</file>

<file path=ppt/theme/theme2.xml><?xml version="1.0" encoding="utf-8"?>
<a:theme xmlns:a="http://schemas.openxmlformats.org/drawingml/2006/main" name="3_Groupe BPCE">
  <a:themeElements>
    <a:clrScheme name="JO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8AB973"/>
      </a:accent2>
      <a:accent3>
        <a:srgbClr val="FF0000"/>
      </a:accent3>
      <a:accent4>
        <a:srgbClr val="41B8EB"/>
      </a:accent4>
      <a:accent5>
        <a:srgbClr val="55579E"/>
      </a:accent5>
      <a:accent6>
        <a:srgbClr val="D7C378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1" id="{A4B42E89-A8D2-4BDE-9654-BC5D8F441B89}" vid="{6FA6E6A5-91C4-410E-8218-A1247CAC01BE}"/>
    </a:ext>
  </a:extLst>
</a:theme>
</file>

<file path=ppt/theme/theme3.xml><?xml version="1.0" encoding="utf-8"?>
<a:theme xmlns:a="http://schemas.openxmlformats.org/drawingml/2006/main" name="2_Groupe BPCE">
  <a:themeElements>
    <a:clrScheme name="JO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8AB973"/>
      </a:accent2>
      <a:accent3>
        <a:srgbClr val="FF0000"/>
      </a:accent3>
      <a:accent4>
        <a:srgbClr val="41B8EB"/>
      </a:accent4>
      <a:accent5>
        <a:srgbClr val="55579E"/>
      </a:accent5>
      <a:accent6>
        <a:srgbClr val="D7C378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1" id="{A4B42E89-A8D2-4BDE-9654-BC5D8F441B89}" vid="{6FA6E6A5-91C4-410E-8218-A1247CAC01BE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1881</Words>
  <Application>Microsoft Office PowerPoint</Application>
  <PresentationFormat>Grand écran</PresentationFormat>
  <Paragraphs>335</Paragraphs>
  <Slides>16</Slides>
  <Notes>8</Notes>
  <HiddenSlides>0</HiddenSlides>
  <MMClips>0</MMClips>
  <ScaleCrop>false</ScaleCrop>
  <HeadingPairs>
    <vt:vector size="8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33" baseType="lpstr">
      <vt:lpstr>Arial</vt:lpstr>
      <vt:lpstr>Arial Black</vt:lpstr>
      <vt:lpstr>Cabin Condensed</vt:lpstr>
      <vt:lpstr>Calibri</vt:lpstr>
      <vt:lpstr>Cambria Math</vt:lpstr>
      <vt:lpstr>Courier New</vt:lpstr>
      <vt:lpstr>Montserrat</vt:lpstr>
      <vt:lpstr>Montserrat Black</vt:lpstr>
      <vt:lpstr>Montserrat ExtraBold</vt:lpstr>
      <vt:lpstr>Montserrat SemiBold</vt:lpstr>
      <vt:lpstr>Roboto</vt:lpstr>
      <vt:lpstr>Symbol</vt:lpstr>
      <vt:lpstr>Wingdings</vt:lpstr>
      <vt:lpstr>1_Groupe BPCE</vt:lpstr>
      <vt:lpstr>3_Groupe BPCE</vt:lpstr>
      <vt:lpstr>2_Groupe BPCE</vt:lpstr>
      <vt:lpstr>Worksheet</vt:lpstr>
      <vt:lpstr>Présentation PowerPoint</vt:lpstr>
      <vt:lpstr>Présentation PowerPoint</vt:lpstr>
      <vt:lpstr>Présentation PowerPoint</vt:lpstr>
      <vt:lpstr>L’Essentiel de la Monétique</vt:lpstr>
      <vt:lpstr>Présentation PowerPoint</vt:lpstr>
      <vt:lpstr>L’Essentiel du e-commerce </vt:lpstr>
      <vt:lpstr>Présentation PowerPoint</vt:lpstr>
      <vt:lpstr>L’Essentiel de Ce Boost Fid</vt:lpstr>
      <vt:lpstr>Présentation PowerPoint</vt:lpstr>
      <vt:lpstr>L’Essentiel de Bimpli / Swile</vt:lpstr>
      <vt:lpstr>Présentation PowerPoint</vt:lpstr>
      <vt:lpstr>Des actions de marketing direct sont déployées pour le marché des Pros afin de vous accompagner et organiser la prise de contact avec les clients</vt:lpstr>
      <vt:lpstr>Présentation PowerPoint</vt:lpstr>
      <vt:lpstr>Les offres commerciales TPE et process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ZINCK Yves [CEGEE]</dc:creator>
  <cp:lastModifiedBy>ZINCK Yves [CEGEE]</cp:lastModifiedBy>
  <cp:revision>1</cp:revision>
  <dcterms:created xsi:type="dcterms:W3CDTF">2024-01-03T14:04:58Z</dcterms:created>
  <dcterms:modified xsi:type="dcterms:W3CDTF">2024-01-29T08:08:45Z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2024-01-03T14:04:58Z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e910e6ec-ac79-478f-8350-c3e05d2c4d33</vt:lpwstr>
  </property>
  <property fmtid="{D5CDD505-2E9C-101B-9397-08002B2CF9AE}" pid="8" name="MSIP_Label_48a19f0c-bea1-442e-a475-ed109d9ec508_ContentBits">
    <vt:lpwstr>0</vt:lpwstr>
  </property>
</Properties>
</file>