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4"/>
  </p:sldMasterIdLst>
  <p:notesMasterIdLst>
    <p:notesMasterId r:id="rId13"/>
  </p:notesMasterIdLst>
  <p:handoutMasterIdLst>
    <p:handoutMasterId r:id="rId14"/>
  </p:handoutMasterIdLst>
  <p:sldIdLst>
    <p:sldId id="308" r:id="rId5"/>
    <p:sldId id="8045" r:id="rId6"/>
    <p:sldId id="755" r:id="rId7"/>
    <p:sldId id="8046" r:id="rId8"/>
    <p:sldId id="756" r:id="rId9"/>
    <p:sldId id="8047" r:id="rId10"/>
    <p:sldId id="757" r:id="rId11"/>
    <p:sldId id="8044"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BF1F82-8F5A-468C-BB5C-CA3F45AB4CC5}" v="100" dt="2022-05-05T14:30:58.6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265" autoAdjust="0"/>
  </p:normalViewPr>
  <p:slideViewPr>
    <p:cSldViewPr snapToGrid="0" showGuides="1">
      <p:cViewPr varScale="1">
        <p:scale>
          <a:sx n="110" d="100"/>
          <a:sy n="110" d="100"/>
        </p:scale>
        <p:origin x="576" y="102"/>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31BF1F82-8F5A-468C-BB5C-CA3F45AB4CC5}"/>
    <pc:docChg chg="undo custSel delSld modSld">
      <pc:chgData name="ZINCK Yves [CEGEE]" userId="58ab786b-eff3-4fb5-b8c5-161f6b44608b" providerId="ADAL" clId="{31BF1F82-8F5A-468C-BB5C-CA3F45AB4CC5}" dt="2022-05-05T15:39:52.384" v="1290" actId="47"/>
      <pc:docMkLst>
        <pc:docMk/>
      </pc:docMkLst>
      <pc:sldChg chg="del">
        <pc:chgData name="ZINCK Yves [CEGEE]" userId="58ab786b-eff3-4fb5-b8c5-161f6b44608b" providerId="ADAL" clId="{31BF1F82-8F5A-468C-BB5C-CA3F45AB4CC5}" dt="2022-05-05T15:39:42.946" v="1277" actId="47"/>
        <pc:sldMkLst>
          <pc:docMk/>
          <pc:sldMk cId="436617331" sldId="263"/>
        </pc:sldMkLst>
      </pc:sldChg>
      <pc:sldChg chg="addSp delSp modSp del mod">
        <pc:chgData name="ZINCK Yves [CEGEE]" userId="58ab786b-eff3-4fb5-b8c5-161f6b44608b" providerId="ADAL" clId="{31BF1F82-8F5A-468C-BB5C-CA3F45AB4CC5}" dt="2022-05-05T15:39:45.236" v="1279" actId="47"/>
        <pc:sldMkLst>
          <pc:docMk/>
          <pc:sldMk cId="3847852410" sldId="265"/>
        </pc:sldMkLst>
        <pc:spChg chg="add del mod">
          <ac:chgData name="ZINCK Yves [CEGEE]" userId="58ab786b-eff3-4fb5-b8c5-161f6b44608b" providerId="ADAL" clId="{31BF1F82-8F5A-468C-BB5C-CA3F45AB4CC5}" dt="2022-05-05T07:25:24.071" v="206" actId="478"/>
          <ac:spMkLst>
            <pc:docMk/>
            <pc:sldMk cId="3847852410" sldId="265"/>
            <ac:spMk id="3" creationId="{C3CAB6E6-25D0-468C-89F0-95A840FB165A}"/>
          </ac:spMkLst>
        </pc:spChg>
        <pc:spChg chg="add del mod">
          <ac:chgData name="ZINCK Yves [CEGEE]" userId="58ab786b-eff3-4fb5-b8c5-161f6b44608b" providerId="ADAL" clId="{31BF1F82-8F5A-468C-BB5C-CA3F45AB4CC5}" dt="2022-05-05T07:25:54.947" v="208"/>
          <ac:spMkLst>
            <pc:docMk/>
            <pc:sldMk cId="3847852410" sldId="265"/>
            <ac:spMk id="10" creationId="{DFA98A04-A39D-400D-AE56-948798838DBE}"/>
          </ac:spMkLst>
        </pc:spChg>
        <pc:spChg chg="mod">
          <ac:chgData name="ZINCK Yves [CEGEE]" userId="58ab786b-eff3-4fb5-b8c5-161f6b44608b" providerId="ADAL" clId="{31BF1F82-8F5A-468C-BB5C-CA3F45AB4CC5}" dt="2022-05-05T07:24:38.065" v="111" actId="20577"/>
          <ac:spMkLst>
            <pc:docMk/>
            <pc:sldMk cId="3847852410" sldId="265"/>
            <ac:spMk id="11" creationId="{532BFCAB-8B32-49B0-AA31-E2FB686E1FEA}"/>
          </ac:spMkLst>
        </pc:spChg>
        <pc:spChg chg="mod">
          <ac:chgData name="ZINCK Yves [CEGEE]" userId="58ab786b-eff3-4fb5-b8c5-161f6b44608b" providerId="ADAL" clId="{31BF1F82-8F5A-468C-BB5C-CA3F45AB4CC5}" dt="2022-05-05T07:25:11.009" v="204" actId="20577"/>
          <ac:spMkLst>
            <pc:docMk/>
            <pc:sldMk cId="3847852410" sldId="265"/>
            <ac:spMk id="12" creationId="{5DB16631-FC3D-4B34-8E15-0B3761762B7D}"/>
          </ac:spMkLst>
        </pc:spChg>
        <pc:spChg chg="del">
          <ac:chgData name="ZINCK Yves [CEGEE]" userId="58ab786b-eff3-4fb5-b8c5-161f6b44608b" providerId="ADAL" clId="{31BF1F82-8F5A-468C-BB5C-CA3F45AB4CC5}" dt="2022-05-05T07:25:18.660" v="205" actId="478"/>
          <ac:spMkLst>
            <pc:docMk/>
            <pc:sldMk cId="3847852410" sldId="265"/>
            <ac:spMk id="13" creationId="{2105486C-5044-443A-B559-3E05EF1A1403}"/>
          </ac:spMkLst>
        </pc:spChg>
        <pc:spChg chg="add del mod">
          <ac:chgData name="ZINCK Yves [CEGEE]" userId="58ab786b-eff3-4fb5-b8c5-161f6b44608b" providerId="ADAL" clId="{31BF1F82-8F5A-468C-BB5C-CA3F45AB4CC5}" dt="2022-05-05T07:25:54.947" v="208"/>
          <ac:spMkLst>
            <pc:docMk/>
            <pc:sldMk cId="3847852410" sldId="265"/>
            <ac:spMk id="15" creationId="{D91E0FC8-A817-4660-AB91-56DC4689EE53}"/>
          </ac:spMkLst>
        </pc:spChg>
        <pc:spChg chg="add del mod">
          <ac:chgData name="ZINCK Yves [CEGEE]" userId="58ab786b-eff3-4fb5-b8c5-161f6b44608b" providerId="ADAL" clId="{31BF1F82-8F5A-468C-BB5C-CA3F45AB4CC5}" dt="2022-05-05T07:25:54.947" v="208"/>
          <ac:spMkLst>
            <pc:docMk/>
            <pc:sldMk cId="3847852410" sldId="265"/>
            <ac:spMk id="18" creationId="{C330ECA0-CD4F-4CA5-8A23-1310D010A4AC}"/>
          </ac:spMkLst>
        </pc:spChg>
        <pc:spChg chg="add del mod">
          <ac:chgData name="ZINCK Yves [CEGEE]" userId="58ab786b-eff3-4fb5-b8c5-161f6b44608b" providerId="ADAL" clId="{31BF1F82-8F5A-468C-BB5C-CA3F45AB4CC5}" dt="2022-05-05T07:25:54.947" v="208"/>
          <ac:spMkLst>
            <pc:docMk/>
            <pc:sldMk cId="3847852410" sldId="265"/>
            <ac:spMk id="19" creationId="{85C7086A-B979-40B8-B091-872EE64D93BF}"/>
          </ac:spMkLst>
        </pc:spChg>
        <pc:spChg chg="add del mod">
          <ac:chgData name="ZINCK Yves [CEGEE]" userId="58ab786b-eff3-4fb5-b8c5-161f6b44608b" providerId="ADAL" clId="{31BF1F82-8F5A-468C-BB5C-CA3F45AB4CC5}" dt="2022-05-05T07:25:54.947" v="208"/>
          <ac:spMkLst>
            <pc:docMk/>
            <pc:sldMk cId="3847852410" sldId="265"/>
            <ac:spMk id="23" creationId="{9896DE55-1EF1-49C1-86A3-5AFB036C07CB}"/>
          </ac:spMkLst>
        </pc:spChg>
        <pc:spChg chg="add del mod">
          <ac:chgData name="ZINCK Yves [CEGEE]" userId="58ab786b-eff3-4fb5-b8c5-161f6b44608b" providerId="ADAL" clId="{31BF1F82-8F5A-468C-BB5C-CA3F45AB4CC5}" dt="2022-05-05T07:25:54.947" v="208"/>
          <ac:spMkLst>
            <pc:docMk/>
            <pc:sldMk cId="3847852410" sldId="265"/>
            <ac:spMk id="24" creationId="{D35F3A87-F357-4F43-ADB6-13428F8885DB}"/>
          </ac:spMkLst>
        </pc:spChg>
        <pc:spChg chg="add del mod">
          <ac:chgData name="ZINCK Yves [CEGEE]" userId="58ab786b-eff3-4fb5-b8c5-161f6b44608b" providerId="ADAL" clId="{31BF1F82-8F5A-468C-BB5C-CA3F45AB4CC5}" dt="2022-05-05T07:25:54.947" v="208"/>
          <ac:spMkLst>
            <pc:docMk/>
            <pc:sldMk cId="3847852410" sldId="265"/>
            <ac:spMk id="25" creationId="{99FC3EDD-CC41-4EBF-840C-6C664464A055}"/>
          </ac:spMkLst>
        </pc:spChg>
        <pc:spChg chg="add del mod">
          <ac:chgData name="ZINCK Yves [CEGEE]" userId="58ab786b-eff3-4fb5-b8c5-161f6b44608b" providerId="ADAL" clId="{31BF1F82-8F5A-468C-BB5C-CA3F45AB4CC5}" dt="2022-05-05T07:25:54.947" v="208"/>
          <ac:spMkLst>
            <pc:docMk/>
            <pc:sldMk cId="3847852410" sldId="265"/>
            <ac:spMk id="27" creationId="{7AEEB1F2-CACA-42A5-8B38-49FDBF861515}"/>
          </ac:spMkLst>
        </pc:spChg>
        <pc:spChg chg="add del mod">
          <ac:chgData name="ZINCK Yves [CEGEE]" userId="58ab786b-eff3-4fb5-b8c5-161f6b44608b" providerId="ADAL" clId="{31BF1F82-8F5A-468C-BB5C-CA3F45AB4CC5}" dt="2022-05-05T07:25:54.947" v="208"/>
          <ac:spMkLst>
            <pc:docMk/>
            <pc:sldMk cId="3847852410" sldId="265"/>
            <ac:spMk id="28" creationId="{FC4EF21B-9508-403D-AE5B-2BD0270E0053}"/>
          </ac:spMkLst>
        </pc:spChg>
        <pc:spChg chg="add del mod">
          <ac:chgData name="ZINCK Yves [CEGEE]" userId="58ab786b-eff3-4fb5-b8c5-161f6b44608b" providerId="ADAL" clId="{31BF1F82-8F5A-468C-BB5C-CA3F45AB4CC5}" dt="2022-05-05T07:25:54.947" v="208"/>
          <ac:spMkLst>
            <pc:docMk/>
            <pc:sldMk cId="3847852410" sldId="265"/>
            <ac:spMk id="30" creationId="{85F7BD46-7E51-48EC-8D1B-DEB0F9BFD6CF}"/>
          </ac:spMkLst>
        </pc:spChg>
        <pc:spChg chg="add del mod">
          <ac:chgData name="ZINCK Yves [CEGEE]" userId="58ab786b-eff3-4fb5-b8c5-161f6b44608b" providerId="ADAL" clId="{31BF1F82-8F5A-468C-BB5C-CA3F45AB4CC5}" dt="2022-05-05T07:25:54.947" v="208"/>
          <ac:spMkLst>
            <pc:docMk/>
            <pc:sldMk cId="3847852410" sldId="265"/>
            <ac:spMk id="32" creationId="{8464DD89-2634-4162-BA46-7F03AA82A6A9}"/>
          </ac:spMkLst>
        </pc:spChg>
        <pc:spChg chg="add del mod">
          <ac:chgData name="ZINCK Yves [CEGEE]" userId="58ab786b-eff3-4fb5-b8c5-161f6b44608b" providerId="ADAL" clId="{31BF1F82-8F5A-468C-BB5C-CA3F45AB4CC5}" dt="2022-05-05T07:25:54.947" v="208"/>
          <ac:spMkLst>
            <pc:docMk/>
            <pc:sldMk cId="3847852410" sldId="265"/>
            <ac:spMk id="33" creationId="{54EB161F-3FA9-41C9-9C87-2C9E01348AC1}"/>
          </ac:spMkLst>
        </pc:spChg>
        <pc:spChg chg="add del mod">
          <ac:chgData name="ZINCK Yves [CEGEE]" userId="58ab786b-eff3-4fb5-b8c5-161f6b44608b" providerId="ADAL" clId="{31BF1F82-8F5A-468C-BB5C-CA3F45AB4CC5}" dt="2022-05-05T07:25:54.947" v="208"/>
          <ac:spMkLst>
            <pc:docMk/>
            <pc:sldMk cId="3847852410" sldId="265"/>
            <ac:spMk id="34" creationId="{D5428260-603D-436A-8C34-A601F551AC8E}"/>
          </ac:spMkLst>
        </pc:spChg>
        <pc:spChg chg="add del mod">
          <ac:chgData name="ZINCK Yves [CEGEE]" userId="58ab786b-eff3-4fb5-b8c5-161f6b44608b" providerId="ADAL" clId="{31BF1F82-8F5A-468C-BB5C-CA3F45AB4CC5}" dt="2022-05-05T07:25:54.947" v="208"/>
          <ac:spMkLst>
            <pc:docMk/>
            <pc:sldMk cId="3847852410" sldId="265"/>
            <ac:spMk id="38" creationId="{8E4B5A3F-9BC7-47BE-A1D8-27A9A5DEB7AB}"/>
          </ac:spMkLst>
        </pc:spChg>
        <pc:spChg chg="add del mod">
          <ac:chgData name="ZINCK Yves [CEGEE]" userId="58ab786b-eff3-4fb5-b8c5-161f6b44608b" providerId="ADAL" clId="{31BF1F82-8F5A-468C-BB5C-CA3F45AB4CC5}" dt="2022-05-05T07:25:54.947" v="208"/>
          <ac:spMkLst>
            <pc:docMk/>
            <pc:sldMk cId="3847852410" sldId="265"/>
            <ac:spMk id="40" creationId="{457BDE26-D68F-43E2-ACF5-08D3737E92FB}"/>
          </ac:spMkLst>
        </pc:spChg>
        <pc:spChg chg="add del mod">
          <ac:chgData name="ZINCK Yves [CEGEE]" userId="58ab786b-eff3-4fb5-b8c5-161f6b44608b" providerId="ADAL" clId="{31BF1F82-8F5A-468C-BB5C-CA3F45AB4CC5}" dt="2022-05-05T07:25:54.947" v="208"/>
          <ac:spMkLst>
            <pc:docMk/>
            <pc:sldMk cId="3847852410" sldId="265"/>
            <ac:spMk id="42" creationId="{A132DFBF-DE14-4E22-9579-603A1B1E3F44}"/>
          </ac:spMkLst>
        </pc:spChg>
        <pc:spChg chg="add del mod">
          <ac:chgData name="ZINCK Yves [CEGEE]" userId="58ab786b-eff3-4fb5-b8c5-161f6b44608b" providerId="ADAL" clId="{31BF1F82-8F5A-468C-BB5C-CA3F45AB4CC5}" dt="2022-05-05T07:25:54.947" v="208"/>
          <ac:spMkLst>
            <pc:docMk/>
            <pc:sldMk cId="3847852410" sldId="265"/>
            <ac:spMk id="43" creationId="{D6D64937-B0E1-45E9-A3E4-EC6BA02C2176}"/>
          </ac:spMkLst>
        </pc:spChg>
        <pc:spChg chg="add del mod">
          <ac:chgData name="ZINCK Yves [CEGEE]" userId="58ab786b-eff3-4fb5-b8c5-161f6b44608b" providerId="ADAL" clId="{31BF1F82-8F5A-468C-BB5C-CA3F45AB4CC5}" dt="2022-05-05T07:25:54.947" v="208"/>
          <ac:spMkLst>
            <pc:docMk/>
            <pc:sldMk cId="3847852410" sldId="265"/>
            <ac:spMk id="45" creationId="{395D3648-8F22-4997-86FE-137A341DCFB3}"/>
          </ac:spMkLst>
        </pc:spChg>
        <pc:spChg chg="add del mod">
          <ac:chgData name="ZINCK Yves [CEGEE]" userId="58ab786b-eff3-4fb5-b8c5-161f6b44608b" providerId="ADAL" clId="{31BF1F82-8F5A-468C-BB5C-CA3F45AB4CC5}" dt="2022-05-05T07:25:54.947" v="208"/>
          <ac:spMkLst>
            <pc:docMk/>
            <pc:sldMk cId="3847852410" sldId="265"/>
            <ac:spMk id="46" creationId="{7922ADAA-1E8E-4000-810A-2C93F2BBBD1F}"/>
          </ac:spMkLst>
        </pc:spChg>
        <pc:spChg chg="add del mod">
          <ac:chgData name="ZINCK Yves [CEGEE]" userId="58ab786b-eff3-4fb5-b8c5-161f6b44608b" providerId="ADAL" clId="{31BF1F82-8F5A-468C-BB5C-CA3F45AB4CC5}" dt="2022-05-05T07:25:54.947" v="208"/>
          <ac:spMkLst>
            <pc:docMk/>
            <pc:sldMk cId="3847852410" sldId="265"/>
            <ac:spMk id="47" creationId="{AAFFC150-D917-4354-BE3E-47887777812D}"/>
          </ac:spMkLst>
        </pc:spChg>
        <pc:spChg chg="add del mod">
          <ac:chgData name="ZINCK Yves [CEGEE]" userId="58ab786b-eff3-4fb5-b8c5-161f6b44608b" providerId="ADAL" clId="{31BF1F82-8F5A-468C-BB5C-CA3F45AB4CC5}" dt="2022-05-05T07:25:54.947" v="208"/>
          <ac:spMkLst>
            <pc:docMk/>
            <pc:sldMk cId="3847852410" sldId="265"/>
            <ac:spMk id="49" creationId="{701C4E16-E9FC-4CAA-A956-E1D52687A801}"/>
          </ac:spMkLst>
        </pc:spChg>
        <pc:spChg chg="add del mod">
          <ac:chgData name="ZINCK Yves [CEGEE]" userId="58ab786b-eff3-4fb5-b8c5-161f6b44608b" providerId="ADAL" clId="{31BF1F82-8F5A-468C-BB5C-CA3F45AB4CC5}" dt="2022-05-05T07:25:54.947" v="208"/>
          <ac:spMkLst>
            <pc:docMk/>
            <pc:sldMk cId="3847852410" sldId="265"/>
            <ac:spMk id="50" creationId="{BFA0A009-C1A2-4023-9C6C-11FD1B0436EF}"/>
          </ac:spMkLst>
        </pc:spChg>
        <pc:spChg chg="add del mod">
          <ac:chgData name="ZINCK Yves [CEGEE]" userId="58ab786b-eff3-4fb5-b8c5-161f6b44608b" providerId="ADAL" clId="{31BF1F82-8F5A-468C-BB5C-CA3F45AB4CC5}" dt="2022-05-05T07:25:54.947" v="208"/>
          <ac:spMkLst>
            <pc:docMk/>
            <pc:sldMk cId="3847852410" sldId="265"/>
            <ac:spMk id="52" creationId="{ED2B5059-8682-4205-ADA4-E769D3B7FFFC}"/>
          </ac:spMkLst>
        </pc:spChg>
        <pc:spChg chg="add del mod">
          <ac:chgData name="ZINCK Yves [CEGEE]" userId="58ab786b-eff3-4fb5-b8c5-161f6b44608b" providerId="ADAL" clId="{31BF1F82-8F5A-468C-BB5C-CA3F45AB4CC5}" dt="2022-05-05T07:25:54.947" v="208"/>
          <ac:spMkLst>
            <pc:docMk/>
            <pc:sldMk cId="3847852410" sldId="265"/>
            <ac:spMk id="53" creationId="{310E53B2-B4D4-40D4-A11B-461F0814528E}"/>
          </ac:spMkLst>
        </pc:spChg>
        <pc:spChg chg="add del mod">
          <ac:chgData name="ZINCK Yves [CEGEE]" userId="58ab786b-eff3-4fb5-b8c5-161f6b44608b" providerId="ADAL" clId="{31BF1F82-8F5A-468C-BB5C-CA3F45AB4CC5}" dt="2022-05-05T07:25:54.947" v="208"/>
          <ac:spMkLst>
            <pc:docMk/>
            <pc:sldMk cId="3847852410" sldId="265"/>
            <ac:spMk id="54" creationId="{AE3CE459-647D-4AD3-9530-EADDA8BD1AAA}"/>
          </ac:spMkLst>
        </pc:spChg>
        <pc:spChg chg="add del mod">
          <ac:chgData name="ZINCK Yves [CEGEE]" userId="58ab786b-eff3-4fb5-b8c5-161f6b44608b" providerId="ADAL" clId="{31BF1F82-8F5A-468C-BB5C-CA3F45AB4CC5}" dt="2022-05-05T07:25:54.947" v="208"/>
          <ac:spMkLst>
            <pc:docMk/>
            <pc:sldMk cId="3847852410" sldId="265"/>
            <ac:spMk id="55" creationId="{948A5111-A072-49C4-95A2-96F6661C7874}"/>
          </ac:spMkLst>
        </pc:spChg>
        <pc:picChg chg="add del mod">
          <ac:chgData name="ZINCK Yves [CEGEE]" userId="58ab786b-eff3-4fb5-b8c5-161f6b44608b" providerId="ADAL" clId="{31BF1F82-8F5A-468C-BB5C-CA3F45AB4CC5}" dt="2022-05-05T07:25:54.947" v="208"/>
          <ac:picMkLst>
            <pc:docMk/>
            <pc:sldMk cId="3847852410" sldId="265"/>
            <ac:picMk id="14" creationId="{BB412295-41EC-4D85-922F-1637066C833B}"/>
          </ac:picMkLst>
        </pc:picChg>
        <pc:picChg chg="add del mod">
          <ac:chgData name="ZINCK Yves [CEGEE]" userId="58ab786b-eff3-4fb5-b8c5-161f6b44608b" providerId="ADAL" clId="{31BF1F82-8F5A-468C-BB5C-CA3F45AB4CC5}" dt="2022-05-05T07:25:54.947" v="208"/>
          <ac:picMkLst>
            <pc:docMk/>
            <pc:sldMk cId="3847852410" sldId="265"/>
            <ac:picMk id="17" creationId="{002D48BA-3804-4AB8-984A-D95307F0618C}"/>
          </ac:picMkLst>
        </pc:picChg>
        <pc:picChg chg="add del mod">
          <ac:chgData name="ZINCK Yves [CEGEE]" userId="58ab786b-eff3-4fb5-b8c5-161f6b44608b" providerId="ADAL" clId="{31BF1F82-8F5A-468C-BB5C-CA3F45AB4CC5}" dt="2022-05-05T07:25:54.947" v="208"/>
          <ac:picMkLst>
            <pc:docMk/>
            <pc:sldMk cId="3847852410" sldId="265"/>
            <ac:picMk id="21" creationId="{6C112B5E-ED28-45CC-80AE-3EAB1D607A84}"/>
          </ac:picMkLst>
        </pc:picChg>
        <pc:picChg chg="add del mod">
          <ac:chgData name="ZINCK Yves [CEGEE]" userId="58ab786b-eff3-4fb5-b8c5-161f6b44608b" providerId="ADAL" clId="{31BF1F82-8F5A-468C-BB5C-CA3F45AB4CC5}" dt="2022-05-05T07:25:54.947" v="208"/>
          <ac:picMkLst>
            <pc:docMk/>
            <pc:sldMk cId="3847852410" sldId="265"/>
            <ac:picMk id="31" creationId="{4820F8E6-B8C3-400D-9B3A-4BA1AEB47BEF}"/>
          </ac:picMkLst>
        </pc:picChg>
        <pc:picChg chg="add del mod">
          <ac:chgData name="ZINCK Yves [CEGEE]" userId="58ab786b-eff3-4fb5-b8c5-161f6b44608b" providerId="ADAL" clId="{31BF1F82-8F5A-468C-BB5C-CA3F45AB4CC5}" dt="2022-05-05T07:25:54.947" v="208"/>
          <ac:picMkLst>
            <pc:docMk/>
            <pc:sldMk cId="3847852410" sldId="265"/>
            <ac:picMk id="39" creationId="{5E3D472B-AF72-480F-86B3-67C17E68E89F}"/>
          </ac:picMkLst>
        </pc:picChg>
        <pc:picChg chg="add del mod">
          <ac:chgData name="ZINCK Yves [CEGEE]" userId="58ab786b-eff3-4fb5-b8c5-161f6b44608b" providerId="ADAL" clId="{31BF1F82-8F5A-468C-BB5C-CA3F45AB4CC5}" dt="2022-05-05T07:25:54.947" v="208"/>
          <ac:picMkLst>
            <pc:docMk/>
            <pc:sldMk cId="3847852410" sldId="265"/>
            <ac:picMk id="44" creationId="{F1245AD1-4CCC-4008-BC84-37567194A3DA}"/>
          </ac:picMkLst>
        </pc:picChg>
        <pc:picChg chg="add del mod">
          <ac:chgData name="ZINCK Yves [CEGEE]" userId="58ab786b-eff3-4fb5-b8c5-161f6b44608b" providerId="ADAL" clId="{31BF1F82-8F5A-468C-BB5C-CA3F45AB4CC5}" dt="2022-05-05T07:25:54.947" v="208"/>
          <ac:picMkLst>
            <pc:docMk/>
            <pc:sldMk cId="3847852410" sldId="265"/>
            <ac:picMk id="51" creationId="{A50ED9C8-BD07-4C47-821C-9A98A0828C84}"/>
          </ac:picMkLst>
        </pc:picChg>
        <pc:picChg chg="add del mod">
          <ac:chgData name="ZINCK Yves [CEGEE]" userId="58ab786b-eff3-4fb5-b8c5-161f6b44608b" providerId="ADAL" clId="{31BF1F82-8F5A-468C-BB5C-CA3F45AB4CC5}" dt="2022-05-05T07:25:54.947" v="208"/>
          <ac:picMkLst>
            <pc:docMk/>
            <pc:sldMk cId="3847852410" sldId="265"/>
            <ac:picMk id="56" creationId="{18B1C794-3DE2-47E9-932E-5DE018E0A767}"/>
          </ac:picMkLst>
        </pc:picChg>
        <pc:cxnChg chg="add del mod">
          <ac:chgData name="ZINCK Yves [CEGEE]" userId="58ab786b-eff3-4fb5-b8c5-161f6b44608b" providerId="ADAL" clId="{31BF1F82-8F5A-468C-BB5C-CA3F45AB4CC5}" dt="2022-05-05T07:25:54.947" v="208"/>
          <ac:cxnSpMkLst>
            <pc:docMk/>
            <pc:sldMk cId="3847852410" sldId="265"/>
            <ac:cxnSpMk id="9" creationId="{9424F9FA-B5BD-4946-BE9D-A897A8D45B16}"/>
          </ac:cxnSpMkLst>
        </pc:cxnChg>
        <pc:cxnChg chg="add del mod">
          <ac:chgData name="ZINCK Yves [CEGEE]" userId="58ab786b-eff3-4fb5-b8c5-161f6b44608b" providerId="ADAL" clId="{31BF1F82-8F5A-468C-BB5C-CA3F45AB4CC5}" dt="2022-05-05T07:25:54.947" v="208"/>
          <ac:cxnSpMkLst>
            <pc:docMk/>
            <pc:sldMk cId="3847852410" sldId="265"/>
            <ac:cxnSpMk id="16" creationId="{A352CCB3-4DF1-4EBB-8453-304063593C91}"/>
          </ac:cxnSpMkLst>
        </pc:cxnChg>
        <pc:cxnChg chg="add del mod">
          <ac:chgData name="ZINCK Yves [CEGEE]" userId="58ab786b-eff3-4fb5-b8c5-161f6b44608b" providerId="ADAL" clId="{31BF1F82-8F5A-468C-BB5C-CA3F45AB4CC5}" dt="2022-05-05T07:25:54.947" v="208"/>
          <ac:cxnSpMkLst>
            <pc:docMk/>
            <pc:sldMk cId="3847852410" sldId="265"/>
            <ac:cxnSpMk id="20" creationId="{E9E96FF4-9BF6-4239-8290-A6035F2B6D80}"/>
          </ac:cxnSpMkLst>
        </pc:cxnChg>
        <pc:cxnChg chg="add del mod">
          <ac:chgData name="ZINCK Yves [CEGEE]" userId="58ab786b-eff3-4fb5-b8c5-161f6b44608b" providerId="ADAL" clId="{31BF1F82-8F5A-468C-BB5C-CA3F45AB4CC5}" dt="2022-05-05T07:25:54.947" v="208"/>
          <ac:cxnSpMkLst>
            <pc:docMk/>
            <pc:sldMk cId="3847852410" sldId="265"/>
            <ac:cxnSpMk id="22" creationId="{CFB62D70-6108-4662-999F-99D22498DC95}"/>
          </ac:cxnSpMkLst>
        </pc:cxnChg>
        <pc:cxnChg chg="add del mod">
          <ac:chgData name="ZINCK Yves [CEGEE]" userId="58ab786b-eff3-4fb5-b8c5-161f6b44608b" providerId="ADAL" clId="{31BF1F82-8F5A-468C-BB5C-CA3F45AB4CC5}" dt="2022-05-05T07:25:54.947" v="208"/>
          <ac:cxnSpMkLst>
            <pc:docMk/>
            <pc:sldMk cId="3847852410" sldId="265"/>
            <ac:cxnSpMk id="26" creationId="{D6EC126C-E0D9-4E57-97D6-A02BCF43288E}"/>
          </ac:cxnSpMkLst>
        </pc:cxnChg>
        <pc:cxnChg chg="add del mod">
          <ac:chgData name="ZINCK Yves [CEGEE]" userId="58ab786b-eff3-4fb5-b8c5-161f6b44608b" providerId="ADAL" clId="{31BF1F82-8F5A-468C-BB5C-CA3F45AB4CC5}" dt="2022-05-05T07:25:54.947" v="208"/>
          <ac:cxnSpMkLst>
            <pc:docMk/>
            <pc:sldMk cId="3847852410" sldId="265"/>
            <ac:cxnSpMk id="29" creationId="{7B72DA1D-B241-492F-9667-647DBB166CE6}"/>
          </ac:cxnSpMkLst>
        </pc:cxnChg>
        <pc:cxnChg chg="add del mod">
          <ac:chgData name="ZINCK Yves [CEGEE]" userId="58ab786b-eff3-4fb5-b8c5-161f6b44608b" providerId="ADAL" clId="{31BF1F82-8F5A-468C-BB5C-CA3F45AB4CC5}" dt="2022-05-05T07:25:54.947" v="208"/>
          <ac:cxnSpMkLst>
            <pc:docMk/>
            <pc:sldMk cId="3847852410" sldId="265"/>
            <ac:cxnSpMk id="35" creationId="{790A027D-AC9A-4B87-89F1-33A5FDA3EAEB}"/>
          </ac:cxnSpMkLst>
        </pc:cxnChg>
        <pc:cxnChg chg="add del mod">
          <ac:chgData name="ZINCK Yves [CEGEE]" userId="58ab786b-eff3-4fb5-b8c5-161f6b44608b" providerId="ADAL" clId="{31BF1F82-8F5A-468C-BB5C-CA3F45AB4CC5}" dt="2022-05-05T07:25:54.947" v="208"/>
          <ac:cxnSpMkLst>
            <pc:docMk/>
            <pc:sldMk cId="3847852410" sldId="265"/>
            <ac:cxnSpMk id="36" creationId="{278FB6B3-DDE7-4408-9FCA-4BD6ED77F836}"/>
          </ac:cxnSpMkLst>
        </pc:cxnChg>
        <pc:cxnChg chg="add del mod">
          <ac:chgData name="ZINCK Yves [CEGEE]" userId="58ab786b-eff3-4fb5-b8c5-161f6b44608b" providerId="ADAL" clId="{31BF1F82-8F5A-468C-BB5C-CA3F45AB4CC5}" dt="2022-05-05T07:25:54.947" v="208"/>
          <ac:cxnSpMkLst>
            <pc:docMk/>
            <pc:sldMk cId="3847852410" sldId="265"/>
            <ac:cxnSpMk id="37" creationId="{1236BE09-0340-4BCF-89EB-D64A2847DCE3}"/>
          </ac:cxnSpMkLst>
        </pc:cxnChg>
        <pc:cxnChg chg="add del mod">
          <ac:chgData name="ZINCK Yves [CEGEE]" userId="58ab786b-eff3-4fb5-b8c5-161f6b44608b" providerId="ADAL" clId="{31BF1F82-8F5A-468C-BB5C-CA3F45AB4CC5}" dt="2022-05-05T07:25:54.947" v="208"/>
          <ac:cxnSpMkLst>
            <pc:docMk/>
            <pc:sldMk cId="3847852410" sldId="265"/>
            <ac:cxnSpMk id="41" creationId="{81479199-6C40-4ACD-843A-2DD859C6ECD6}"/>
          </ac:cxnSpMkLst>
        </pc:cxnChg>
        <pc:cxnChg chg="add del mod">
          <ac:chgData name="ZINCK Yves [CEGEE]" userId="58ab786b-eff3-4fb5-b8c5-161f6b44608b" providerId="ADAL" clId="{31BF1F82-8F5A-468C-BB5C-CA3F45AB4CC5}" dt="2022-05-05T07:25:54.947" v="208"/>
          <ac:cxnSpMkLst>
            <pc:docMk/>
            <pc:sldMk cId="3847852410" sldId="265"/>
            <ac:cxnSpMk id="48" creationId="{22BFBDA0-11FC-4290-BFC9-336125F96485}"/>
          </ac:cxnSpMkLst>
        </pc:cxnChg>
      </pc:sldChg>
      <pc:sldChg chg="del">
        <pc:chgData name="ZINCK Yves [CEGEE]" userId="58ab786b-eff3-4fb5-b8c5-161f6b44608b" providerId="ADAL" clId="{31BF1F82-8F5A-468C-BB5C-CA3F45AB4CC5}" dt="2022-05-05T15:39:49.941" v="1281" actId="47"/>
        <pc:sldMkLst>
          <pc:docMk/>
          <pc:sldMk cId="295616358" sldId="266"/>
        </pc:sldMkLst>
      </pc:sldChg>
      <pc:sldChg chg="del">
        <pc:chgData name="ZINCK Yves [CEGEE]" userId="58ab786b-eff3-4fb5-b8c5-161f6b44608b" providerId="ADAL" clId="{31BF1F82-8F5A-468C-BB5C-CA3F45AB4CC5}" dt="2022-05-05T15:39:50.160" v="1282" actId="47"/>
        <pc:sldMkLst>
          <pc:docMk/>
          <pc:sldMk cId="1201386744" sldId="268"/>
        </pc:sldMkLst>
      </pc:sldChg>
      <pc:sldChg chg="del">
        <pc:chgData name="ZINCK Yves [CEGEE]" userId="58ab786b-eff3-4fb5-b8c5-161f6b44608b" providerId="ADAL" clId="{31BF1F82-8F5A-468C-BB5C-CA3F45AB4CC5}" dt="2022-05-05T15:39:51.389" v="1286" actId="47"/>
        <pc:sldMkLst>
          <pc:docMk/>
          <pc:sldMk cId="1354396964" sldId="269"/>
        </pc:sldMkLst>
      </pc:sldChg>
      <pc:sldChg chg="del">
        <pc:chgData name="ZINCK Yves [CEGEE]" userId="58ab786b-eff3-4fb5-b8c5-161f6b44608b" providerId="ADAL" clId="{31BF1F82-8F5A-468C-BB5C-CA3F45AB4CC5}" dt="2022-05-05T15:39:52.203" v="1289" actId="47"/>
        <pc:sldMkLst>
          <pc:docMk/>
          <pc:sldMk cId="480371342" sldId="271"/>
        </pc:sldMkLst>
      </pc:sldChg>
      <pc:sldChg chg="del">
        <pc:chgData name="ZINCK Yves [CEGEE]" userId="58ab786b-eff3-4fb5-b8c5-161f6b44608b" providerId="ADAL" clId="{31BF1F82-8F5A-468C-BB5C-CA3F45AB4CC5}" dt="2022-05-05T15:39:52.384" v="1290" actId="47"/>
        <pc:sldMkLst>
          <pc:docMk/>
          <pc:sldMk cId="240934099" sldId="272"/>
        </pc:sldMkLst>
      </pc:sldChg>
      <pc:sldChg chg="del">
        <pc:chgData name="ZINCK Yves [CEGEE]" userId="58ab786b-eff3-4fb5-b8c5-161f6b44608b" providerId="ADAL" clId="{31BF1F82-8F5A-468C-BB5C-CA3F45AB4CC5}" dt="2022-05-05T15:39:48.886" v="1280" actId="47"/>
        <pc:sldMkLst>
          <pc:docMk/>
          <pc:sldMk cId="229841151" sldId="273"/>
        </pc:sldMkLst>
      </pc:sldChg>
      <pc:sldChg chg="del">
        <pc:chgData name="ZINCK Yves [CEGEE]" userId="58ab786b-eff3-4fb5-b8c5-161f6b44608b" providerId="ADAL" clId="{31BF1F82-8F5A-468C-BB5C-CA3F45AB4CC5}" dt="2022-05-05T15:39:51.077" v="1284" actId="47"/>
        <pc:sldMkLst>
          <pc:docMk/>
          <pc:sldMk cId="979837445" sldId="274"/>
        </pc:sldMkLst>
      </pc:sldChg>
      <pc:sldChg chg="del">
        <pc:chgData name="ZINCK Yves [CEGEE]" userId="58ab786b-eff3-4fb5-b8c5-161f6b44608b" providerId="ADAL" clId="{31BF1F82-8F5A-468C-BB5C-CA3F45AB4CC5}" dt="2022-05-05T15:39:51.234" v="1285" actId="47"/>
        <pc:sldMkLst>
          <pc:docMk/>
          <pc:sldMk cId="3884574521" sldId="275"/>
        </pc:sldMkLst>
      </pc:sldChg>
      <pc:sldChg chg="del">
        <pc:chgData name="ZINCK Yves [CEGEE]" userId="58ab786b-eff3-4fb5-b8c5-161f6b44608b" providerId="ADAL" clId="{31BF1F82-8F5A-468C-BB5C-CA3F45AB4CC5}" dt="2022-05-05T15:39:51.835" v="1287" actId="47"/>
        <pc:sldMkLst>
          <pc:docMk/>
          <pc:sldMk cId="1744616106" sldId="281"/>
        </pc:sldMkLst>
      </pc:sldChg>
      <pc:sldChg chg="del">
        <pc:chgData name="ZINCK Yves [CEGEE]" userId="58ab786b-eff3-4fb5-b8c5-161f6b44608b" providerId="ADAL" clId="{31BF1F82-8F5A-468C-BB5C-CA3F45AB4CC5}" dt="2022-05-05T15:39:52.035" v="1288" actId="47"/>
        <pc:sldMkLst>
          <pc:docMk/>
          <pc:sldMk cId="347512745" sldId="283"/>
        </pc:sldMkLst>
      </pc:sldChg>
      <pc:sldChg chg="del">
        <pc:chgData name="ZINCK Yves [CEGEE]" userId="58ab786b-eff3-4fb5-b8c5-161f6b44608b" providerId="ADAL" clId="{31BF1F82-8F5A-468C-BB5C-CA3F45AB4CC5}" dt="2022-05-05T07:22:39.449" v="0" actId="47"/>
        <pc:sldMkLst>
          <pc:docMk/>
          <pc:sldMk cId="1577643084" sldId="306"/>
        </pc:sldMkLst>
      </pc:sldChg>
      <pc:sldChg chg="modSp mod">
        <pc:chgData name="ZINCK Yves [CEGEE]" userId="58ab786b-eff3-4fb5-b8c5-161f6b44608b" providerId="ADAL" clId="{31BF1F82-8F5A-468C-BB5C-CA3F45AB4CC5}" dt="2022-05-05T07:23:35.444" v="81" actId="20577"/>
        <pc:sldMkLst>
          <pc:docMk/>
          <pc:sldMk cId="453845878" sldId="308"/>
        </pc:sldMkLst>
        <pc:spChg chg="mod">
          <ac:chgData name="ZINCK Yves [CEGEE]" userId="58ab786b-eff3-4fb5-b8c5-161f6b44608b" providerId="ADAL" clId="{31BF1F82-8F5A-468C-BB5C-CA3F45AB4CC5}" dt="2022-05-05T07:23:02.975" v="34" actId="20577"/>
          <ac:spMkLst>
            <pc:docMk/>
            <pc:sldMk cId="453845878" sldId="308"/>
            <ac:spMk id="3" creationId="{AC9E5945-562A-4F86-8939-9137C0B5A1D2}"/>
          </ac:spMkLst>
        </pc:spChg>
        <pc:spChg chg="mod">
          <ac:chgData name="ZINCK Yves [CEGEE]" userId="58ab786b-eff3-4fb5-b8c5-161f6b44608b" providerId="ADAL" clId="{31BF1F82-8F5A-468C-BB5C-CA3F45AB4CC5}" dt="2022-05-05T07:23:25.518" v="72" actId="20577"/>
          <ac:spMkLst>
            <pc:docMk/>
            <pc:sldMk cId="453845878" sldId="308"/>
            <ac:spMk id="4" creationId="{F5B5E614-58A6-4AF6-85EC-90C4D3B103DB}"/>
          </ac:spMkLst>
        </pc:spChg>
        <pc:spChg chg="mod">
          <ac:chgData name="ZINCK Yves [CEGEE]" userId="58ab786b-eff3-4fb5-b8c5-161f6b44608b" providerId="ADAL" clId="{31BF1F82-8F5A-468C-BB5C-CA3F45AB4CC5}" dt="2022-05-05T07:23:35.444" v="81" actId="20577"/>
          <ac:spMkLst>
            <pc:docMk/>
            <pc:sldMk cId="453845878" sldId="308"/>
            <ac:spMk id="5" creationId="{6031044F-DF51-400A-95A2-6A90D290AD9C}"/>
          </ac:spMkLst>
        </pc:spChg>
      </pc:sldChg>
      <pc:sldChg chg="del">
        <pc:chgData name="ZINCK Yves [CEGEE]" userId="58ab786b-eff3-4fb5-b8c5-161f6b44608b" providerId="ADAL" clId="{31BF1F82-8F5A-468C-BB5C-CA3F45AB4CC5}" dt="2022-05-05T15:39:42.648" v="1276" actId="47"/>
        <pc:sldMkLst>
          <pc:docMk/>
          <pc:sldMk cId="233739478" sldId="310"/>
        </pc:sldMkLst>
      </pc:sldChg>
      <pc:sldChg chg="del">
        <pc:chgData name="ZINCK Yves [CEGEE]" userId="58ab786b-eff3-4fb5-b8c5-161f6b44608b" providerId="ADAL" clId="{31BF1F82-8F5A-468C-BB5C-CA3F45AB4CC5}" dt="2022-05-05T15:39:43.370" v="1278" actId="47"/>
        <pc:sldMkLst>
          <pc:docMk/>
          <pc:sldMk cId="172090082" sldId="312"/>
        </pc:sldMkLst>
      </pc:sldChg>
      <pc:sldChg chg="del">
        <pc:chgData name="ZINCK Yves [CEGEE]" userId="58ab786b-eff3-4fb5-b8c5-161f6b44608b" providerId="ADAL" clId="{31BF1F82-8F5A-468C-BB5C-CA3F45AB4CC5}" dt="2022-05-05T15:39:50.916" v="1283" actId="47"/>
        <pc:sldMkLst>
          <pc:docMk/>
          <pc:sldMk cId="3915506449" sldId="313"/>
        </pc:sldMkLst>
      </pc:sldChg>
      <pc:sldChg chg="addSp delSp modSp mod">
        <pc:chgData name="ZINCK Yves [CEGEE]" userId="58ab786b-eff3-4fb5-b8c5-161f6b44608b" providerId="ADAL" clId="{31BF1F82-8F5A-468C-BB5C-CA3F45AB4CC5}" dt="2022-05-05T13:26:45.123" v="674" actId="1036"/>
        <pc:sldMkLst>
          <pc:docMk/>
          <pc:sldMk cId="3074819961" sldId="755"/>
        </pc:sldMkLst>
        <pc:spChg chg="mod">
          <ac:chgData name="ZINCK Yves [CEGEE]" userId="58ab786b-eff3-4fb5-b8c5-161f6b44608b" providerId="ADAL" clId="{31BF1F82-8F5A-468C-BB5C-CA3F45AB4CC5}" dt="2022-05-05T13:26:45.123" v="674" actId="1036"/>
          <ac:spMkLst>
            <pc:docMk/>
            <pc:sldMk cId="3074819961" sldId="755"/>
            <ac:spMk id="2" creationId="{6ACFBC5B-9106-4539-8F37-B92D4705D240}"/>
          </ac:spMkLst>
        </pc:spChg>
        <pc:spChg chg="del mod">
          <ac:chgData name="ZINCK Yves [CEGEE]" userId="58ab786b-eff3-4fb5-b8c5-161f6b44608b" providerId="ADAL" clId="{31BF1F82-8F5A-468C-BB5C-CA3F45AB4CC5}" dt="2022-05-05T13:25:50.009" v="537" actId="478"/>
          <ac:spMkLst>
            <pc:docMk/>
            <pc:sldMk cId="3074819961" sldId="755"/>
            <ac:spMk id="4" creationId="{00000000-0000-0000-0000-000000000000}"/>
          </ac:spMkLst>
        </pc:spChg>
        <pc:spChg chg="del">
          <ac:chgData name="ZINCK Yves [CEGEE]" userId="58ab786b-eff3-4fb5-b8c5-161f6b44608b" providerId="ADAL" clId="{31BF1F82-8F5A-468C-BB5C-CA3F45AB4CC5}" dt="2022-05-05T13:25:43.852" v="510" actId="478"/>
          <ac:spMkLst>
            <pc:docMk/>
            <pc:sldMk cId="3074819961" sldId="755"/>
            <ac:spMk id="5" creationId="{00000000-0000-0000-0000-000000000000}"/>
          </ac:spMkLst>
        </pc:spChg>
        <pc:spChg chg="add del mod">
          <ac:chgData name="ZINCK Yves [CEGEE]" userId="58ab786b-eff3-4fb5-b8c5-161f6b44608b" providerId="ADAL" clId="{31BF1F82-8F5A-468C-BB5C-CA3F45AB4CC5}" dt="2022-05-05T13:25:45.210" v="511" actId="478"/>
          <ac:spMkLst>
            <pc:docMk/>
            <pc:sldMk cId="3074819961" sldId="755"/>
            <ac:spMk id="6" creationId="{48574048-B385-4AEC-BF99-E7D7611240FB}"/>
          </ac:spMkLst>
        </pc:spChg>
        <pc:spChg chg="del">
          <ac:chgData name="ZINCK Yves [CEGEE]" userId="58ab786b-eff3-4fb5-b8c5-161f6b44608b" providerId="ADAL" clId="{31BF1F82-8F5A-468C-BB5C-CA3F45AB4CC5}" dt="2022-05-05T13:25:42.500" v="509" actId="478"/>
          <ac:spMkLst>
            <pc:docMk/>
            <pc:sldMk cId="3074819961" sldId="755"/>
            <ac:spMk id="9" creationId="{3AB9B7A8-8B86-43B2-B8D1-98BF791ABC1F}"/>
          </ac:spMkLst>
        </pc:spChg>
        <pc:spChg chg="add mod">
          <ac:chgData name="ZINCK Yves [CEGEE]" userId="58ab786b-eff3-4fb5-b8c5-161f6b44608b" providerId="ADAL" clId="{31BF1F82-8F5A-468C-BB5C-CA3F45AB4CC5}" dt="2022-05-05T13:26:36.170" v="664"/>
          <ac:spMkLst>
            <pc:docMk/>
            <pc:sldMk cId="3074819961" sldId="755"/>
            <ac:spMk id="12" creationId="{17064731-C3FB-4734-B1CA-E302B35D6E52}"/>
          </ac:spMkLst>
        </pc:spChg>
        <pc:spChg chg="add mod">
          <ac:chgData name="ZINCK Yves [CEGEE]" userId="58ab786b-eff3-4fb5-b8c5-161f6b44608b" providerId="ADAL" clId="{31BF1F82-8F5A-468C-BB5C-CA3F45AB4CC5}" dt="2022-05-05T13:26:36.170" v="664"/>
          <ac:spMkLst>
            <pc:docMk/>
            <pc:sldMk cId="3074819961" sldId="755"/>
            <ac:spMk id="13" creationId="{CB43D97C-38E6-46FB-B97F-9BB951769987}"/>
          </ac:spMkLst>
        </pc:spChg>
        <pc:spChg chg="del">
          <ac:chgData name="ZINCK Yves [CEGEE]" userId="58ab786b-eff3-4fb5-b8c5-161f6b44608b" providerId="ADAL" clId="{31BF1F82-8F5A-468C-BB5C-CA3F45AB4CC5}" dt="2022-05-05T13:26:03.924" v="597" actId="478"/>
          <ac:spMkLst>
            <pc:docMk/>
            <pc:sldMk cId="3074819961" sldId="755"/>
            <ac:spMk id="41" creationId="{9F5DF606-7A03-4CFF-A35A-AF2D939305C4}"/>
          </ac:spMkLst>
        </pc:spChg>
        <pc:spChg chg="del">
          <ac:chgData name="ZINCK Yves [CEGEE]" userId="58ab786b-eff3-4fb5-b8c5-161f6b44608b" providerId="ADAL" clId="{31BF1F82-8F5A-468C-BB5C-CA3F45AB4CC5}" dt="2022-05-05T13:25:40.544" v="508" actId="478"/>
          <ac:spMkLst>
            <pc:docMk/>
            <pc:sldMk cId="3074819961" sldId="755"/>
            <ac:spMk id="69" creationId="{AC81CB23-C9F3-4CA8-A7E6-2243A9FEEF1D}"/>
          </ac:spMkLst>
        </pc:spChg>
        <pc:picChg chg="del">
          <ac:chgData name="ZINCK Yves [CEGEE]" userId="58ab786b-eff3-4fb5-b8c5-161f6b44608b" providerId="ADAL" clId="{31BF1F82-8F5A-468C-BB5C-CA3F45AB4CC5}" dt="2022-05-05T13:26:00.736" v="596" actId="478"/>
          <ac:picMkLst>
            <pc:docMk/>
            <pc:sldMk cId="3074819961" sldId="755"/>
            <ac:picMk id="40" creationId="{D046B4A5-35CB-4AEF-9E9A-DF13466A6511}"/>
          </ac:picMkLst>
        </pc:picChg>
        <pc:picChg chg="del">
          <ac:chgData name="ZINCK Yves [CEGEE]" userId="58ab786b-eff3-4fb5-b8c5-161f6b44608b" providerId="ADAL" clId="{31BF1F82-8F5A-468C-BB5C-CA3F45AB4CC5}" dt="2022-05-05T13:25:35.376" v="507" actId="478"/>
          <ac:picMkLst>
            <pc:docMk/>
            <pc:sldMk cId="3074819961" sldId="755"/>
            <ac:picMk id="44" creationId="{2122670D-0843-4E54-B6EC-54FEF4017445}"/>
          </ac:picMkLst>
        </pc:picChg>
      </pc:sldChg>
      <pc:sldChg chg="addSp delSp modSp mod">
        <pc:chgData name="ZINCK Yves [CEGEE]" userId="58ab786b-eff3-4fb5-b8c5-161f6b44608b" providerId="ADAL" clId="{31BF1F82-8F5A-468C-BB5C-CA3F45AB4CC5}" dt="2022-05-05T14:09:41.631" v="890"/>
        <pc:sldMkLst>
          <pc:docMk/>
          <pc:sldMk cId="1147359015" sldId="756"/>
        </pc:sldMkLst>
        <pc:spChg chg="add del mod">
          <ac:chgData name="ZINCK Yves [CEGEE]" userId="58ab786b-eff3-4fb5-b8c5-161f6b44608b" providerId="ADAL" clId="{31BF1F82-8F5A-468C-BB5C-CA3F45AB4CC5}" dt="2022-05-05T13:28:04.250" v="686" actId="478"/>
          <ac:spMkLst>
            <pc:docMk/>
            <pc:sldMk cId="1147359015" sldId="756"/>
            <ac:spMk id="3" creationId="{DFD21426-896C-4397-A482-E3E1B2339DC9}"/>
          </ac:spMkLst>
        </pc:spChg>
        <pc:spChg chg="del">
          <ac:chgData name="ZINCK Yves [CEGEE]" userId="58ab786b-eff3-4fb5-b8c5-161f6b44608b" providerId="ADAL" clId="{31BF1F82-8F5A-468C-BB5C-CA3F45AB4CC5}" dt="2022-05-05T13:28:05.718" v="687" actId="478"/>
          <ac:spMkLst>
            <pc:docMk/>
            <pc:sldMk cId="1147359015" sldId="756"/>
            <ac:spMk id="4" creationId="{00000000-0000-0000-0000-000000000000}"/>
          </ac:spMkLst>
        </pc:spChg>
        <pc:spChg chg="del">
          <ac:chgData name="ZINCK Yves [CEGEE]" userId="58ab786b-eff3-4fb5-b8c5-161f6b44608b" providerId="ADAL" clId="{31BF1F82-8F5A-468C-BB5C-CA3F45AB4CC5}" dt="2022-05-05T13:28:02.686" v="685" actId="478"/>
          <ac:spMkLst>
            <pc:docMk/>
            <pc:sldMk cId="1147359015" sldId="756"/>
            <ac:spMk id="5" creationId="{00000000-0000-0000-0000-000000000000}"/>
          </ac:spMkLst>
        </pc:spChg>
        <pc:spChg chg="add del mod">
          <ac:chgData name="ZINCK Yves [CEGEE]" userId="58ab786b-eff3-4fb5-b8c5-161f6b44608b" providerId="ADAL" clId="{31BF1F82-8F5A-468C-BB5C-CA3F45AB4CC5}" dt="2022-05-05T13:28:07.954" v="689" actId="478"/>
          <ac:spMkLst>
            <pc:docMk/>
            <pc:sldMk cId="1147359015" sldId="756"/>
            <ac:spMk id="7" creationId="{915E6C39-A5B7-4BB2-BE42-DEB560C5978C}"/>
          </ac:spMkLst>
        </pc:spChg>
        <pc:spChg chg="del">
          <ac:chgData name="ZINCK Yves [CEGEE]" userId="58ab786b-eff3-4fb5-b8c5-161f6b44608b" providerId="ADAL" clId="{31BF1F82-8F5A-468C-BB5C-CA3F45AB4CC5}" dt="2022-05-05T13:28:01.404" v="684" actId="478"/>
          <ac:spMkLst>
            <pc:docMk/>
            <pc:sldMk cId="1147359015" sldId="756"/>
            <ac:spMk id="9" creationId="{3AB9B7A8-8B86-43B2-B8D1-98BF791ABC1F}"/>
          </ac:spMkLst>
        </pc:spChg>
        <pc:spChg chg="add mod">
          <ac:chgData name="ZINCK Yves [CEGEE]" userId="58ab786b-eff3-4fb5-b8c5-161f6b44608b" providerId="ADAL" clId="{31BF1F82-8F5A-468C-BB5C-CA3F45AB4CC5}" dt="2022-05-05T14:09:41.631" v="890"/>
          <ac:spMkLst>
            <pc:docMk/>
            <pc:sldMk cId="1147359015" sldId="756"/>
            <ac:spMk id="14" creationId="{B0899B4D-889D-4E70-8369-83317FD92C3A}"/>
          </ac:spMkLst>
        </pc:spChg>
        <pc:spChg chg="add mod">
          <ac:chgData name="ZINCK Yves [CEGEE]" userId="58ab786b-eff3-4fb5-b8c5-161f6b44608b" providerId="ADAL" clId="{31BF1F82-8F5A-468C-BB5C-CA3F45AB4CC5}" dt="2022-05-05T14:09:41.631" v="890"/>
          <ac:spMkLst>
            <pc:docMk/>
            <pc:sldMk cId="1147359015" sldId="756"/>
            <ac:spMk id="15" creationId="{670A87F0-EFBC-42AE-9487-BC98C627315D}"/>
          </ac:spMkLst>
        </pc:spChg>
        <pc:spChg chg="del">
          <ac:chgData name="ZINCK Yves [CEGEE]" userId="58ab786b-eff3-4fb5-b8c5-161f6b44608b" providerId="ADAL" clId="{31BF1F82-8F5A-468C-BB5C-CA3F45AB4CC5}" dt="2022-05-05T14:09:22.531" v="889" actId="478"/>
          <ac:spMkLst>
            <pc:docMk/>
            <pc:sldMk cId="1147359015" sldId="756"/>
            <ac:spMk id="41" creationId="{9F5DF606-7A03-4CFF-A35A-AF2D939305C4}"/>
          </ac:spMkLst>
        </pc:spChg>
        <pc:spChg chg="mod">
          <ac:chgData name="ZINCK Yves [CEGEE]" userId="58ab786b-eff3-4fb5-b8c5-161f6b44608b" providerId="ADAL" clId="{31BF1F82-8F5A-468C-BB5C-CA3F45AB4CC5}" dt="2022-05-05T14:09:20.698" v="888" actId="6549"/>
          <ac:spMkLst>
            <pc:docMk/>
            <pc:sldMk cId="1147359015" sldId="756"/>
            <ac:spMk id="54" creationId="{C65DF051-E6AE-4FB8-9FD8-6A09CC4B1679}"/>
          </ac:spMkLst>
        </pc:spChg>
        <pc:spChg chg="del">
          <ac:chgData name="ZINCK Yves [CEGEE]" userId="58ab786b-eff3-4fb5-b8c5-161f6b44608b" providerId="ADAL" clId="{31BF1F82-8F5A-468C-BB5C-CA3F45AB4CC5}" dt="2022-05-05T13:27:59.452" v="683" actId="478"/>
          <ac:spMkLst>
            <pc:docMk/>
            <pc:sldMk cId="1147359015" sldId="756"/>
            <ac:spMk id="69" creationId="{AC81CB23-C9F3-4CA8-A7E6-2243A9FEEF1D}"/>
          </ac:spMkLst>
        </pc:spChg>
        <pc:picChg chg="del">
          <ac:chgData name="ZINCK Yves [CEGEE]" userId="58ab786b-eff3-4fb5-b8c5-161f6b44608b" providerId="ADAL" clId="{31BF1F82-8F5A-468C-BB5C-CA3F45AB4CC5}" dt="2022-05-05T14:09:12.064" v="886" actId="478"/>
          <ac:picMkLst>
            <pc:docMk/>
            <pc:sldMk cId="1147359015" sldId="756"/>
            <ac:picMk id="40" creationId="{D046B4A5-35CB-4AEF-9E9A-DF13466A6511}"/>
          </ac:picMkLst>
        </pc:picChg>
        <pc:picChg chg="del">
          <ac:chgData name="ZINCK Yves [CEGEE]" userId="58ab786b-eff3-4fb5-b8c5-161f6b44608b" providerId="ADAL" clId="{31BF1F82-8F5A-468C-BB5C-CA3F45AB4CC5}" dt="2022-05-05T13:28:06.596" v="688" actId="478"/>
          <ac:picMkLst>
            <pc:docMk/>
            <pc:sldMk cId="1147359015" sldId="756"/>
            <ac:picMk id="44" creationId="{2122670D-0843-4E54-B6EC-54FEF4017445}"/>
          </ac:picMkLst>
        </pc:picChg>
      </pc:sldChg>
      <pc:sldChg chg="addSp delSp modSp mod">
        <pc:chgData name="ZINCK Yves [CEGEE]" userId="58ab786b-eff3-4fb5-b8c5-161f6b44608b" providerId="ADAL" clId="{31BF1F82-8F5A-468C-BB5C-CA3F45AB4CC5}" dt="2022-05-05T14:50:11.371" v="1275" actId="20577"/>
        <pc:sldMkLst>
          <pc:docMk/>
          <pc:sldMk cId="401992625" sldId="757"/>
        </pc:sldMkLst>
        <pc:spChg chg="add del mod">
          <ac:chgData name="ZINCK Yves [CEGEE]" userId="58ab786b-eff3-4fb5-b8c5-161f6b44608b" providerId="ADAL" clId="{31BF1F82-8F5A-468C-BB5C-CA3F45AB4CC5}" dt="2022-05-05T14:18:43.381" v="1015" actId="478"/>
          <ac:spMkLst>
            <pc:docMk/>
            <pc:sldMk cId="401992625" sldId="757"/>
            <ac:spMk id="3" creationId="{31789D94-FC7F-4EB3-B2ED-43F1B12276BD}"/>
          </ac:spMkLst>
        </pc:spChg>
        <pc:spChg chg="del mod">
          <ac:chgData name="ZINCK Yves [CEGEE]" userId="58ab786b-eff3-4fb5-b8c5-161f6b44608b" providerId="ADAL" clId="{31BF1F82-8F5A-468C-BB5C-CA3F45AB4CC5}" dt="2022-05-05T14:18:41.807" v="1014" actId="478"/>
          <ac:spMkLst>
            <pc:docMk/>
            <pc:sldMk cId="401992625" sldId="757"/>
            <ac:spMk id="4" creationId="{00000000-0000-0000-0000-000000000000}"/>
          </ac:spMkLst>
        </pc:spChg>
        <pc:spChg chg="del">
          <ac:chgData name="ZINCK Yves [CEGEE]" userId="58ab786b-eff3-4fb5-b8c5-161f6b44608b" providerId="ADAL" clId="{31BF1F82-8F5A-468C-BB5C-CA3F45AB4CC5}" dt="2022-05-05T14:18:44.786" v="1016" actId="478"/>
          <ac:spMkLst>
            <pc:docMk/>
            <pc:sldMk cId="401992625" sldId="757"/>
            <ac:spMk id="5" creationId="{00000000-0000-0000-0000-000000000000}"/>
          </ac:spMkLst>
        </pc:spChg>
        <pc:spChg chg="add del mod">
          <ac:chgData name="ZINCK Yves [CEGEE]" userId="58ab786b-eff3-4fb5-b8c5-161f6b44608b" providerId="ADAL" clId="{31BF1F82-8F5A-468C-BB5C-CA3F45AB4CC5}" dt="2022-05-05T14:18:46.226" v="1017" actId="478"/>
          <ac:spMkLst>
            <pc:docMk/>
            <pc:sldMk cId="401992625" sldId="757"/>
            <ac:spMk id="7" creationId="{0CE4C936-285B-4E11-A641-BCA1987BCCE1}"/>
          </ac:spMkLst>
        </pc:spChg>
        <pc:spChg chg="del">
          <ac:chgData name="ZINCK Yves [CEGEE]" userId="58ab786b-eff3-4fb5-b8c5-161f6b44608b" providerId="ADAL" clId="{31BF1F82-8F5A-468C-BB5C-CA3F45AB4CC5}" dt="2022-05-05T14:18:49.668" v="1019" actId="478"/>
          <ac:spMkLst>
            <pc:docMk/>
            <pc:sldMk cId="401992625" sldId="757"/>
            <ac:spMk id="9" creationId="{3AB9B7A8-8B86-43B2-B8D1-98BF791ABC1F}"/>
          </ac:spMkLst>
        </pc:spChg>
        <pc:spChg chg="add mod">
          <ac:chgData name="ZINCK Yves [CEGEE]" userId="58ab786b-eff3-4fb5-b8c5-161f6b44608b" providerId="ADAL" clId="{31BF1F82-8F5A-468C-BB5C-CA3F45AB4CC5}" dt="2022-05-05T14:18:51.369" v="1020"/>
          <ac:spMkLst>
            <pc:docMk/>
            <pc:sldMk cId="401992625" sldId="757"/>
            <ac:spMk id="14" creationId="{11CF1521-20B7-463F-B60F-BCA4AC4E0728}"/>
          </ac:spMkLst>
        </pc:spChg>
        <pc:spChg chg="add mod">
          <ac:chgData name="ZINCK Yves [CEGEE]" userId="58ab786b-eff3-4fb5-b8c5-161f6b44608b" providerId="ADAL" clId="{31BF1F82-8F5A-468C-BB5C-CA3F45AB4CC5}" dt="2022-05-05T14:18:51.369" v="1020"/>
          <ac:spMkLst>
            <pc:docMk/>
            <pc:sldMk cId="401992625" sldId="757"/>
            <ac:spMk id="15" creationId="{718D6FF3-75CD-43B4-8902-055283C32C02}"/>
          </ac:spMkLst>
        </pc:spChg>
        <pc:spChg chg="del">
          <ac:chgData name="ZINCK Yves [CEGEE]" userId="58ab786b-eff3-4fb5-b8c5-161f6b44608b" providerId="ADAL" clId="{31BF1F82-8F5A-468C-BB5C-CA3F45AB4CC5}" dt="2022-05-05T14:20:42.015" v="1072" actId="478"/>
          <ac:spMkLst>
            <pc:docMk/>
            <pc:sldMk cId="401992625" sldId="757"/>
            <ac:spMk id="41" creationId="{9F5DF606-7A03-4CFF-A35A-AF2D939305C4}"/>
          </ac:spMkLst>
        </pc:spChg>
        <pc:spChg chg="mod">
          <ac:chgData name="ZINCK Yves [CEGEE]" userId="58ab786b-eff3-4fb5-b8c5-161f6b44608b" providerId="ADAL" clId="{31BF1F82-8F5A-468C-BB5C-CA3F45AB4CC5}" dt="2022-05-05T14:50:11.371" v="1275" actId="20577"/>
          <ac:spMkLst>
            <pc:docMk/>
            <pc:sldMk cId="401992625" sldId="757"/>
            <ac:spMk id="60" creationId="{9DE83EB2-6F4E-4910-AA12-B0B8259AA8CC}"/>
          </ac:spMkLst>
        </pc:spChg>
        <pc:spChg chg="del">
          <ac:chgData name="ZINCK Yves [CEGEE]" userId="58ab786b-eff3-4fb5-b8c5-161f6b44608b" providerId="ADAL" clId="{31BF1F82-8F5A-468C-BB5C-CA3F45AB4CC5}" dt="2022-05-05T14:18:47.378" v="1018" actId="478"/>
          <ac:spMkLst>
            <pc:docMk/>
            <pc:sldMk cId="401992625" sldId="757"/>
            <ac:spMk id="69" creationId="{AC81CB23-C9F3-4CA8-A7E6-2243A9FEEF1D}"/>
          </ac:spMkLst>
        </pc:spChg>
        <pc:picChg chg="del">
          <ac:chgData name="ZINCK Yves [CEGEE]" userId="58ab786b-eff3-4fb5-b8c5-161f6b44608b" providerId="ADAL" clId="{31BF1F82-8F5A-468C-BB5C-CA3F45AB4CC5}" dt="2022-05-05T14:20:32.371" v="1065" actId="478"/>
          <ac:picMkLst>
            <pc:docMk/>
            <pc:sldMk cId="401992625" sldId="757"/>
            <ac:picMk id="40" creationId="{D046B4A5-35CB-4AEF-9E9A-DF13466A6511}"/>
          </ac:picMkLst>
        </pc:picChg>
        <pc:picChg chg="del">
          <ac:chgData name="ZINCK Yves [CEGEE]" userId="58ab786b-eff3-4fb5-b8c5-161f6b44608b" providerId="ADAL" clId="{31BF1F82-8F5A-468C-BB5C-CA3F45AB4CC5}" dt="2022-05-05T14:18:39.568" v="1012" actId="478"/>
          <ac:picMkLst>
            <pc:docMk/>
            <pc:sldMk cId="401992625" sldId="757"/>
            <ac:picMk id="44" creationId="{2122670D-0843-4E54-B6EC-54FEF4017445}"/>
          </ac:picMkLst>
        </pc:picChg>
      </pc:sldChg>
      <pc:sldChg chg="addSp delSp modSp mod">
        <pc:chgData name="ZINCK Yves [CEGEE]" userId="58ab786b-eff3-4fb5-b8c5-161f6b44608b" providerId="ADAL" clId="{31BF1F82-8F5A-468C-BB5C-CA3F45AB4CC5}" dt="2022-05-05T14:33:35.460" v="1241" actId="6549"/>
        <pc:sldMkLst>
          <pc:docMk/>
          <pc:sldMk cId="1866769980" sldId="8044"/>
        </pc:sldMkLst>
        <pc:spChg chg="add del mod">
          <ac:chgData name="ZINCK Yves [CEGEE]" userId="58ab786b-eff3-4fb5-b8c5-161f6b44608b" providerId="ADAL" clId="{31BF1F82-8F5A-468C-BB5C-CA3F45AB4CC5}" dt="2022-05-05T14:26:11.987" v="1104" actId="478"/>
          <ac:spMkLst>
            <pc:docMk/>
            <pc:sldMk cId="1866769980" sldId="8044"/>
            <ac:spMk id="3" creationId="{F2083B28-E9E4-4C8B-B792-9BF0C014EE8E}"/>
          </ac:spMkLst>
        </pc:spChg>
        <pc:spChg chg="del">
          <ac:chgData name="ZINCK Yves [CEGEE]" userId="58ab786b-eff3-4fb5-b8c5-161f6b44608b" providerId="ADAL" clId="{31BF1F82-8F5A-468C-BB5C-CA3F45AB4CC5}" dt="2022-05-05T14:26:09.955" v="1103" actId="478"/>
          <ac:spMkLst>
            <pc:docMk/>
            <pc:sldMk cId="1866769980" sldId="8044"/>
            <ac:spMk id="4" creationId="{00000000-0000-0000-0000-000000000000}"/>
          </ac:spMkLst>
        </pc:spChg>
        <pc:spChg chg="del">
          <ac:chgData name="ZINCK Yves [CEGEE]" userId="58ab786b-eff3-4fb5-b8c5-161f6b44608b" providerId="ADAL" clId="{31BF1F82-8F5A-468C-BB5C-CA3F45AB4CC5}" dt="2022-05-05T14:26:14.027" v="1105" actId="478"/>
          <ac:spMkLst>
            <pc:docMk/>
            <pc:sldMk cId="1866769980" sldId="8044"/>
            <ac:spMk id="5" creationId="{00000000-0000-0000-0000-000000000000}"/>
          </ac:spMkLst>
        </pc:spChg>
        <pc:spChg chg="add del mod">
          <ac:chgData name="ZINCK Yves [CEGEE]" userId="58ab786b-eff3-4fb5-b8c5-161f6b44608b" providerId="ADAL" clId="{31BF1F82-8F5A-468C-BB5C-CA3F45AB4CC5}" dt="2022-05-05T14:26:15.821" v="1106" actId="478"/>
          <ac:spMkLst>
            <pc:docMk/>
            <pc:sldMk cId="1866769980" sldId="8044"/>
            <ac:spMk id="7" creationId="{2B13937D-2BA1-4A59-87FF-68F6BFF74F16}"/>
          </ac:spMkLst>
        </pc:spChg>
        <pc:spChg chg="del">
          <ac:chgData name="ZINCK Yves [CEGEE]" userId="58ab786b-eff3-4fb5-b8c5-161f6b44608b" providerId="ADAL" clId="{31BF1F82-8F5A-468C-BB5C-CA3F45AB4CC5}" dt="2022-05-05T14:26:20.148" v="1107" actId="478"/>
          <ac:spMkLst>
            <pc:docMk/>
            <pc:sldMk cId="1866769980" sldId="8044"/>
            <ac:spMk id="9" creationId="{3AB9B7A8-8B86-43B2-B8D1-98BF791ABC1F}"/>
          </ac:spMkLst>
        </pc:spChg>
        <pc:spChg chg="add mod">
          <ac:chgData name="ZINCK Yves [CEGEE]" userId="58ab786b-eff3-4fb5-b8c5-161f6b44608b" providerId="ADAL" clId="{31BF1F82-8F5A-468C-BB5C-CA3F45AB4CC5}" dt="2022-05-05T14:27:33.719" v="1184" actId="6549"/>
          <ac:spMkLst>
            <pc:docMk/>
            <pc:sldMk cId="1866769980" sldId="8044"/>
            <ac:spMk id="33" creationId="{922CE09E-77B9-4B04-A072-BFB27D38D7B6}"/>
          </ac:spMkLst>
        </pc:spChg>
        <pc:spChg chg="add mod">
          <ac:chgData name="ZINCK Yves [CEGEE]" userId="58ab786b-eff3-4fb5-b8c5-161f6b44608b" providerId="ADAL" clId="{31BF1F82-8F5A-468C-BB5C-CA3F45AB4CC5}" dt="2022-05-05T14:26:54.863" v="1109"/>
          <ac:spMkLst>
            <pc:docMk/>
            <pc:sldMk cId="1866769980" sldId="8044"/>
            <ac:spMk id="34" creationId="{986867EF-3037-48DA-B230-E733E4C06A34}"/>
          </ac:spMkLst>
        </pc:spChg>
        <pc:spChg chg="add mod">
          <ac:chgData name="ZINCK Yves [CEGEE]" userId="58ab786b-eff3-4fb5-b8c5-161f6b44608b" providerId="ADAL" clId="{31BF1F82-8F5A-468C-BB5C-CA3F45AB4CC5}" dt="2022-05-05T14:28:00.439" v="1187" actId="1076"/>
          <ac:spMkLst>
            <pc:docMk/>
            <pc:sldMk cId="1866769980" sldId="8044"/>
            <ac:spMk id="35" creationId="{7A799232-F13A-4F05-85E4-62905C4C16DB}"/>
          </ac:spMkLst>
        </pc:spChg>
        <pc:spChg chg="del">
          <ac:chgData name="ZINCK Yves [CEGEE]" userId="58ab786b-eff3-4fb5-b8c5-161f6b44608b" providerId="ADAL" clId="{31BF1F82-8F5A-468C-BB5C-CA3F45AB4CC5}" dt="2022-05-05T14:27:54.142" v="1185" actId="478"/>
          <ac:spMkLst>
            <pc:docMk/>
            <pc:sldMk cId="1866769980" sldId="8044"/>
            <ac:spMk id="63" creationId="{18D15C74-D82D-48E1-838D-208E400FDAB8}"/>
          </ac:spMkLst>
        </pc:spChg>
        <pc:spChg chg="mod">
          <ac:chgData name="ZINCK Yves [CEGEE]" userId="58ab786b-eff3-4fb5-b8c5-161f6b44608b" providerId="ADAL" clId="{31BF1F82-8F5A-468C-BB5C-CA3F45AB4CC5}" dt="2022-05-05T14:33:35.460" v="1241" actId="6549"/>
          <ac:spMkLst>
            <pc:docMk/>
            <pc:sldMk cId="1866769980" sldId="8044"/>
            <ac:spMk id="95" creationId="{23D9C7E0-0F50-4E88-B9D3-C1F4E502B55F}"/>
          </ac:spMkLst>
        </pc:spChg>
        <pc:picChg chg="del">
          <ac:chgData name="ZINCK Yves [CEGEE]" userId="58ab786b-eff3-4fb5-b8c5-161f6b44608b" providerId="ADAL" clId="{31BF1F82-8F5A-468C-BB5C-CA3F45AB4CC5}" dt="2022-05-05T14:30:58.697" v="1188" actId="478"/>
          <ac:picMkLst>
            <pc:docMk/>
            <pc:sldMk cId="1866769980" sldId="8044"/>
            <ac:picMk id="40" creationId="{D046B4A5-35CB-4AEF-9E9A-DF13466A6511}"/>
          </ac:picMkLst>
        </pc:picChg>
        <pc:picChg chg="del">
          <ac:chgData name="ZINCK Yves [CEGEE]" userId="58ab786b-eff3-4fb5-b8c5-161f6b44608b" providerId="ADAL" clId="{31BF1F82-8F5A-468C-BB5C-CA3F45AB4CC5}" dt="2022-05-05T14:26:25.044" v="1108" actId="478"/>
          <ac:picMkLst>
            <pc:docMk/>
            <pc:sldMk cId="1866769980" sldId="8044"/>
            <ac:picMk id="44" creationId="{2122670D-0843-4E54-B6EC-54FEF4017445}"/>
          </ac:picMkLst>
        </pc:picChg>
      </pc:sldChg>
      <pc:sldChg chg="addSp delSp modSp mod">
        <pc:chgData name="ZINCK Yves [CEGEE]" userId="58ab786b-eff3-4fb5-b8c5-161f6b44608b" providerId="ADAL" clId="{31BF1F82-8F5A-468C-BB5C-CA3F45AB4CC5}" dt="2022-05-05T14:00:45.765" v="747" actId="20577"/>
        <pc:sldMkLst>
          <pc:docMk/>
          <pc:sldMk cId="3014457110" sldId="8045"/>
        </pc:sldMkLst>
        <pc:spChg chg="add del mod">
          <ac:chgData name="ZINCK Yves [CEGEE]" userId="58ab786b-eff3-4fb5-b8c5-161f6b44608b" providerId="ADAL" clId="{31BF1F82-8F5A-468C-BB5C-CA3F45AB4CC5}" dt="2022-05-05T07:26:21.338" v="211" actId="478"/>
          <ac:spMkLst>
            <pc:docMk/>
            <pc:sldMk cId="3014457110" sldId="8045"/>
            <ac:spMk id="3" creationId="{CABBBDB0-18CF-44BF-A85D-654CE5276BC5}"/>
          </ac:spMkLst>
        </pc:spChg>
        <pc:spChg chg="del">
          <ac:chgData name="ZINCK Yves [CEGEE]" userId="58ab786b-eff3-4fb5-b8c5-161f6b44608b" providerId="ADAL" clId="{31BF1F82-8F5A-468C-BB5C-CA3F45AB4CC5}" dt="2022-05-05T07:26:19.324" v="210" actId="478"/>
          <ac:spMkLst>
            <pc:docMk/>
            <pc:sldMk cId="3014457110" sldId="8045"/>
            <ac:spMk id="4" creationId="{00000000-0000-0000-0000-000000000000}"/>
          </ac:spMkLst>
        </pc:spChg>
        <pc:spChg chg="del">
          <ac:chgData name="ZINCK Yves [CEGEE]" userId="58ab786b-eff3-4fb5-b8c5-161f6b44608b" providerId="ADAL" clId="{31BF1F82-8F5A-468C-BB5C-CA3F45AB4CC5}" dt="2022-05-05T07:26:23.356" v="212" actId="478"/>
          <ac:spMkLst>
            <pc:docMk/>
            <pc:sldMk cId="3014457110" sldId="8045"/>
            <ac:spMk id="5" creationId="{00000000-0000-0000-0000-000000000000}"/>
          </ac:spMkLst>
        </pc:spChg>
        <pc:spChg chg="add del mod">
          <ac:chgData name="ZINCK Yves [CEGEE]" userId="58ab786b-eff3-4fb5-b8c5-161f6b44608b" providerId="ADAL" clId="{31BF1F82-8F5A-468C-BB5C-CA3F45AB4CC5}" dt="2022-05-05T07:26:25.521" v="213" actId="478"/>
          <ac:spMkLst>
            <pc:docMk/>
            <pc:sldMk cId="3014457110" sldId="8045"/>
            <ac:spMk id="7" creationId="{85D5CAA4-6B7F-4225-A3CA-7B0A64B5FD2D}"/>
          </ac:spMkLst>
        </pc:spChg>
        <pc:spChg chg="del">
          <ac:chgData name="ZINCK Yves [CEGEE]" userId="58ab786b-eff3-4fb5-b8c5-161f6b44608b" providerId="ADAL" clId="{31BF1F82-8F5A-468C-BB5C-CA3F45AB4CC5}" dt="2022-05-05T07:26:28.482" v="215" actId="478"/>
          <ac:spMkLst>
            <pc:docMk/>
            <pc:sldMk cId="3014457110" sldId="8045"/>
            <ac:spMk id="9" creationId="{3AB9B7A8-8B86-43B2-B8D1-98BF791ABC1F}"/>
          </ac:spMkLst>
        </pc:spChg>
        <pc:spChg chg="mod">
          <ac:chgData name="ZINCK Yves [CEGEE]" userId="58ab786b-eff3-4fb5-b8c5-161f6b44608b" providerId="ADAL" clId="{31BF1F82-8F5A-468C-BB5C-CA3F45AB4CC5}" dt="2022-05-05T08:31:23.305" v="452" actId="14100"/>
          <ac:spMkLst>
            <pc:docMk/>
            <pc:sldMk cId="3014457110" sldId="8045"/>
            <ac:spMk id="13" creationId="{EF81C4C3-7D42-4C39-BDED-337834A8EC6F}"/>
          </ac:spMkLst>
        </pc:spChg>
        <pc:spChg chg="mod">
          <ac:chgData name="ZINCK Yves [CEGEE]" userId="58ab786b-eff3-4fb5-b8c5-161f6b44608b" providerId="ADAL" clId="{31BF1F82-8F5A-468C-BB5C-CA3F45AB4CC5}" dt="2022-05-05T07:27:03.615" v="236" actId="1035"/>
          <ac:spMkLst>
            <pc:docMk/>
            <pc:sldMk cId="3014457110" sldId="8045"/>
            <ac:spMk id="19" creationId="{1B165BA9-7745-4FC4-B7DA-5E90DFECBBA2}"/>
          </ac:spMkLst>
        </pc:spChg>
        <pc:spChg chg="mod">
          <ac:chgData name="ZINCK Yves [CEGEE]" userId="58ab786b-eff3-4fb5-b8c5-161f6b44608b" providerId="ADAL" clId="{31BF1F82-8F5A-468C-BB5C-CA3F45AB4CC5}" dt="2022-05-05T07:27:03.615" v="236" actId="1035"/>
          <ac:spMkLst>
            <pc:docMk/>
            <pc:sldMk cId="3014457110" sldId="8045"/>
            <ac:spMk id="31" creationId="{9DCCD215-3A18-4F1B-AFEA-9104B78FC90D}"/>
          </ac:spMkLst>
        </pc:spChg>
        <pc:spChg chg="mod">
          <ac:chgData name="ZINCK Yves [CEGEE]" userId="58ab786b-eff3-4fb5-b8c5-161f6b44608b" providerId="ADAL" clId="{31BF1F82-8F5A-468C-BB5C-CA3F45AB4CC5}" dt="2022-05-05T07:27:03.615" v="236" actId="1035"/>
          <ac:spMkLst>
            <pc:docMk/>
            <pc:sldMk cId="3014457110" sldId="8045"/>
            <ac:spMk id="33" creationId="{9345C3E0-B976-4A9F-A133-C1D8B098CBEA}"/>
          </ac:spMkLst>
        </pc:spChg>
        <pc:spChg chg="mod">
          <ac:chgData name="ZINCK Yves [CEGEE]" userId="58ab786b-eff3-4fb5-b8c5-161f6b44608b" providerId="ADAL" clId="{31BF1F82-8F5A-468C-BB5C-CA3F45AB4CC5}" dt="2022-05-05T07:27:03.615" v="236" actId="1035"/>
          <ac:spMkLst>
            <pc:docMk/>
            <pc:sldMk cId="3014457110" sldId="8045"/>
            <ac:spMk id="37" creationId="{8F2E9ABE-D963-41BB-94A9-1405430047A3}"/>
          </ac:spMkLst>
        </pc:spChg>
        <pc:spChg chg="del mod">
          <ac:chgData name="ZINCK Yves [CEGEE]" userId="58ab786b-eff3-4fb5-b8c5-161f6b44608b" providerId="ADAL" clId="{31BF1F82-8F5A-468C-BB5C-CA3F45AB4CC5}" dt="2022-05-05T07:27:07.388" v="237" actId="478"/>
          <ac:spMkLst>
            <pc:docMk/>
            <pc:sldMk cId="3014457110" sldId="8045"/>
            <ac:spMk id="41" creationId="{9F5DF606-7A03-4CFF-A35A-AF2D939305C4}"/>
          </ac:spMkLst>
        </pc:spChg>
        <pc:spChg chg="add mod">
          <ac:chgData name="ZINCK Yves [CEGEE]" userId="58ab786b-eff3-4fb5-b8c5-161f6b44608b" providerId="ADAL" clId="{31BF1F82-8F5A-468C-BB5C-CA3F45AB4CC5}" dt="2022-05-05T07:26:50.420" v="217" actId="207"/>
          <ac:spMkLst>
            <pc:docMk/>
            <pc:sldMk cId="3014457110" sldId="8045"/>
            <ac:spMk id="57" creationId="{65F6F7EA-C644-4A1B-871E-015164EEA9A2}"/>
          </ac:spMkLst>
        </pc:spChg>
        <pc:spChg chg="add mod">
          <ac:chgData name="ZINCK Yves [CEGEE]" userId="58ab786b-eff3-4fb5-b8c5-161f6b44608b" providerId="ADAL" clId="{31BF1F82-8F5A-468C-BB5C-CA3F45AB4CC5}" dt="2022-05-05T07:26:42.458" v="216"/>
          <ac:spMkLst>
            <pc:docMk/>
            <pc:sldMk cId="3014457110" sldId="8045"/>
            <ac:spMk id="58" creationId="{1CA110AF-4DDD-4736-8F6C-7EFE10243FB0}"/>
          </ac:spMkLst>
        </pc:spChg>
        <pc:spChg chg="mod">
          <ac:chgData name="ZINCK Yves [CEGEE]" userId="58ab786b-eff3-4fb5-b8c5-161f6b44608b" providerId="ADAL" clId="{31BF1F82-8F5A-468C-BB5C-CA3F45AB4CC5}" dt="2022-05-05T14:00:45.765" v="747" actId="20577"/>
          <ac:spMkLst>
            <pc:docMk/>
            <pc:sldMk cId="3014457110" sldId="8045"/>
            <ac:spMk id="63" creationId="{5401E5CC-2E3C-4871-B72B-9E82CC3A6703}"/>
          </ac:spMkLst>
        </pc:spChg>
        <pc:spChg chg="del">
          <ac:chgData name="ZINCK Yves [CEGEE]" userId="58ab786b-eff3-4fb5-b8c5-161f6b44608b" providerId="ADAL" clId="{31BF1F82-8F5A-468C-BB5C-CA3F45AB4CC5}" dt="2022-05-05T07:26:27.528" v="214" actId="478"/>
          <ac:spMkLst>
            <pc:docMk/>
            <pc:sldMk cId="3014457110" sldId="8045"/>
            <ac:spMk id="69" creationId="{AC81CB23-C9F3-4CA8-A7E6-2243A9FEEF1D}"/>
          </ac:spMkLst>
        </pc:spChg>
        <pc:spChg chg="mod">
          <ac:chgData name="ZINCK Yves [CEGEE]" userId="58ab786b-eff3-4fb5-b8c5-161f6b44608b" providerId="ADAL" clId="{31BF1F82-8F5A-468C-BB5C-CA3F45AB4CC5}" dt="2022-05-05T07:27:03.615" v="236" actId="1035"/>
          <ac:spMkLst>
            <pc:docMk/>
            <pc:sldMk cId="3014457110" sldId="8045"/>
            <ac:spMk id="71" creationId="{5DA5EA09-A059-4BE2-937B-52F8B0C90062}"/>
          </ac:spMkLst>
        </pc:spChg>
        <pc:spChg chg="mod">
          <ac:chgData name="ZINCK Yves [CEGEE]" userId="58ab786b-eff3-4fb5-b8c5-161f6b44608b" providerId="ADAL" clId="{31BF1F82-8F5A-468C-BB5C-CA3F45AB4CC5}" dt="2022-05-05T07:27:03.615" v="236" actId="1035"/>
          <ac:spMkLst>
            <pc:docMk/>
            <pc:sldMk cId="3014457110" sldId="8045"/>
            <ac:spMk id="73" creationId="{E453AE96-DC3D-41B5-8859-0F3F4DA0E850}"/>
          </ac:spMkLst>
        </pc:spChg>
        <pc:spChg chg="mod">
          <ac:chgData name="ZINCK Yves [CEGEE]" userId="58ab786b-eff3-4fb5-b8c5-161f6b44608b" providerId="ADAL" clId="{31BF1F82-8F5A-468C-BB5C-CA3F45AB4CC5}" dt="2022-05-05T07:27:03.615" v="236" actId="1035"/>
          <ac:spMkLst>
            <pc:docMk/>
            <pc:sldMk cId="3014457110" sldId="8045"/>
            <ac:spMk id="77" creationId="{932E3546-9328-4245-AB68-CDFB1464CC15}"/>
          </ac:spMkLst>
        </pc:spChg>
        <pc:spChg chg="mod">
          <ac:chgData name="ZINCK Yves [CEGEE]" userId="58ab786b-eff3-4fb5-b8c5-161f6b44608b" providerId="ADAL" clId="{31BF1F82-8F5A-468C-BB5C-CA3F45AB4CC5}" dt="2022-05-05T08:33:04.552" v="488" actId="20577"/>
          <ac:spMkLst>
            <pc:docMk/>
            <pc:sldMk cId="3014457110" sldId="8045"/>
            <ac:spMk id="79" creationId="{65206033-919C-48C0-88E1-84697FB22F36}"/>
          </ac:spMkLst>
        </pc:spChg>
        <pc:spChg chg="mod">
          <ac:chgData name="ZINCK Yves [CEGEE]" userId="58ab786b-eff3-4fb5-b8c5-161f6b44608b" providerId="ADAL" clId="{31BF1F82-8F5A-468C-BB5C-CA3F45AB4CC5}" dt="2022-05-05T07:27:03.615" v="236" actId="1035"/>
          <ac:spMkLst>
            <pc:docMk/>
            <pc:sldMk cId="3014457110" sldId="8045"/>
            <ac:spMk id="80" creationId="{E40098EE-79AE-40A9-8961-C18DB810EC0F}"/>
          </ac:spMkLst>
        </pc:spChg>
        <pc:spChg chg="mod">
          <ac:chgData name="ZINCK Yves [CEGEE]" userId="58ab786b-eff3-4fb5-b8c5-161f6b44608b" providerId="ADAL" clId="{31BF1F82-8F5A-468C-BB5C-CA3F45AB4CC5}" dt="2022-05-05T07:27:03.615" v="236" actId="1035"/>
          <ac:spMkLst>
            <pc:docMk/>
            <pc:sldMk cId="3014457110" sldId="8045"/>
            <ac:spMk id="81" creationId="{570D2561-5732-4668-B81A-A4F734DA6DCE}"/>
          </ac:spMkLst>
        </pc:spChg>
        <pc:spChg chg="mod">
          <ac:chgData name="ZINCK Yves [CEGEE]" userId="58ab786b-eff3-4fb5-b8c5-161f6b44608b" providerId="ADAL" clId="{31BF1F82-8F5A-468C-BB5C-CA3F45AB4CC5}" dt="2022-05-05T08:10:24.767" v="415" actId="1036"/>
          <ac:spMkLst>
            <pc:docMk/>
            <pc:sldMk cId="3014457110" sldId="8045"/>
            <ac:spMk id="82" creationId="{BF992C6C-D57D-4F8A-951E-08ECD63C710B}"/>
          </ac:spMkLst>
        </pc:spChg>
        <pc:spChg chg="mod">
          <ac:chgData name="ZINCK Yves [CEGEE]" userId="58ab786b-eff3-4fb5-b8c5-161f6b44608b" providerId="ADAL" clId="{31BF1F82-8F5A-468C-BB5C-CA3F45AB4CC5}" dt="2022-05-05T07:27:03.615" v="236" actId="1035"/>
          <ac:spMkLst>
            <pc:docMk/>
            <pc:sldMk cId="3014457110" sldId="8045"/>
            <ac:spMk id="84" creationId="{E6693ED3-C977-4C1D-89F8-36A288985E48}"/>
          </ac:spMkLst>
        </pc:spChg>
        <pc:spChg chg="mod">
          <ac:chgData name="ZINCK Yves [CEGEE]" userId="58ab786b-eff3-4fb5-b8c5-161f6b44608b" providerId="ADAL" clId="{31BF1F82-8F5A-468C-BB5C-CA3F45AB4CC5}" dt="2022-05-05T07:27:03.615" v="236" actId="1035"/>
          <ac:spMkLst>
            <pc:docMk/>
            <pc:sldMk cId="3014457110" sldId="8045"/>
            <ac:spMk id="88" creationId="{7FDF7445-0AB5-402C-AFD1-FE811EA854B7}"/>
          </ac:spMkLst>
        </pc:spChg>
        <pc:spChg chg="mod">
          <ac:chgData name="ZINCK Yves [CEGEE]" userId="58ab786b-eff3-4fb5-b8c5-161f6b44608b" providerId="ADAL" clId="{31BF1F82-8F5A-468C-BB5C-CA3F45AB4CC5}" dt="2022-05-05T07:27:03.615" v="236" actId="1035"/>
          <ac:spMkLst>
            <pc:docMk/>
            <pc:sldMk cId="3014457110" sldId="8045"/>
            <ac:spMk id="91" creationId="{12F2A4A7-D8A2-4337-9EEE-3ABEEAB5AA21}"/>
          </ac:spMkLst>
        </pc:spChg>
        <pc:spChg chg="mod">
          <ac:chgData name="ZINCK Yves [CEGEE]" userId="58ab786b-eff3-4fb5-b8c5-161f6b44608b" providerId="ADAL" clId="{31BF1F82-8F5A-468C-BB5C-CA3F45AB4CC5}" dt="2022-05-05T07:27:03.615" v="236" actId="1035"/>
          <ac:spMkLst>
            <pc:docMk/>
            <pc:sldMk cId="3014457110" sldId="8045"/>
            <ac:spMk id="92" creationId="{AD11C4C2-1FDA-4F95-BFD5-F7364CA18740}"/>
          </ac:spMkLst>
        </pc:spChg>
        <pc:spChg chg="mod">
          <ac:chgData name="ZINCK Yves [CEGEE]" userId="58ab786b-eff3-4fb5-b8c5-161f6b44608b" providerId="ADAL" clId="{31BF1F82-8F5A-468C-BB5C-CA3F45AB4CC5}" dt="2022-05-05T07:27:03.615" v="236" actId="1035"/>
          <ac:spMkLst>
            <pc:docMk/>
            <pc:sldMk cId="3014457110" sldId="8045"/>
            <ac:spMk id="93" creationId="{0DC31892-31A7-4D9E-BD9C-82BFB7BE7BD6}"/>
          </ac:spMkLst>
        </pc:spChg>
        <pc:spChg chg="mod">
          <ac:chgData name="ZINCK Yves [CEGEE]" userId="58ab786b-eff3-4fb5-b8c5-161f6b44608b" providerId="ADAL" clId="{31BF1F82-8F5A-468C-BB5C-CA3F45AB4CC5}" dt="2022-05-05T07:27:03.615" v="236" actId="1035"/>
          <ac:spMkLst>
            <pc:docMk/>
            <pc:sldMk cId="3014457110" sldId="8045"/>
            <ac:spMk id="94" creationId="{05F9F352-7442-4A73-9C43-560082AED097}"/>
          </ac:spMkLst>
        </pc:spChg>
        <pc:spChg chg="mod">
          <ac:chgData name="ZINCK Yves [CEGEE]" userId="58ab786b-eff3-4fb5-b8c5-161f6b44608b" providerId="ADAL" clId="{31BF1F82-8F5A-468C-BB5C-CA3F45AB4CC5}" dt="2022-05-05T07:27:03.615" v="236" actId="1035"/>
          <ac:spMkLst>
            <pc:docMk/>
            <pc:sldMk cId="3014457110" sldId="8045"/>
            <ac:spMk id="95" creationId="{7F43F281-9F53-4F28-B16F-F84F2DB5F170}"/>
          </ac:spMkLst>
        </pc:spChg>
        <pc:spChg chg="mod">
          <ac:chgData name="ZINCK Yves [CEGEE]" userId="58ab786b-eff3-4fb5-b8c5-161f6b44608b" providerId="ADAL" clId="{31BF1F82-8F5A-468C-BB5C-CA3F45AB4CC5}" dt="2022-05-05T07:27:03.615" v="236" actId="1035"/>
          <ac:spMkLst>
            <pc:docMk/>
            <pc:sldMk cId="3014457110" sldId="8045"/>
            <ac:spMk id="99" creationId="{9D04EE03-F109-4109-AB71-BE1D71F9B114}"/>
          </ac:spMkLst>
        </pc:spChg>
        <pc:spChg chg="mod">
          <ac:chgData name="ZINCK Yves [CEGEE]" userId="58ab786b-eff3-4fb5-b8c5-161f6b44608b" providerId="ADAL" clId="{31BF1F82-8F5A-468C-BB5C-CA3F45AB4CC5}" dt="2022-05-05T07:27:03.615" v="236" actId="1035"/>
          <ac:spMkLst>
            <pc:docMk/>
            <pc:sldMk cId="3014457110" sldId="8045"/>
            <ac:spMk id="102" creationId="{AB97C827-1D8F-469D-BAF2-1EA35C6E57D4}"/>
          </ac:spMkLst>
        </pc:spChg>
        <pc:spChg chg="mod">
          <ac:chgData name="ZINCK Yves [CEGEE]" userId="58ab786b-eff3-4fb5-b8c5-161f6b44608b" providerId="ADAL" clId="{31BF1F82-8F5A-468C-BB5C-CA3F45AB4CC5}" dt="2022-05-05T07:27:03.615" v="236" actId="1035"/>
          <ac:spMkLst>
            <pc:docMk/>
            <pc:sldMk cId="3014457110" sldId="8045"/>
            <ac:spMk id="104" creationId="{CCCC0C24-D259-45D5-AE83-6CA046F1F59C}"/>
          </ac:spMkLst>
        </pc:spChg>
        <pc:spChg chg="mod">
          <ac:chgData name="ZINCK Yves [CEGEE]" userId="58ab786b-eff3-4fb5-b8c5-161f6b44608b" providerId="ADAL" clId="{31BF1F82-8F5A-468C-BB5C-CA3F45AB4CC5}" dt="2022-05-05T07:27:03.615" v="236" actId="1035"/>
          <ac:spMkLst>
            <pc:docMk/>
            <pc:sldMk cId="3014457110" sldId="8045"/>
            <ac:spMk id="107" creationId="{F673F5C8-F637-4C9A-BFF9-07812DBE17E3}"/>
          </ac:spMkLst>
        </pc:spChg>
        <pc:spChg chg="mod">
          <ac:chgData name="ZINCK Yves [CEGEE]" userId="58ab786b-eff3-4fb5-b8c5-161f6b44608b" providerId="ADAL" clId="{31BF1F82-8F5A-468C-BB5C-CA3F45AB4CC5}" dt="2022-05-05T07:27:03.615" v="236" actId="1035"/>
          <ac:spMkLst>
            <pc:docMk/>
            <pc:sldMk cId="3014457110" sldId="8045"/>
            <ac:spMk id="111" creationId="{F7C67096-45B1-46D7-AE7C-DEBCEDEDECA7}"/>
          </ac:spMkLst>
        </pc:spChg>
        <pc:spChg chg="mod">
          <ac:chgData name="ZINCK Yves [CEGEE]" userId="58ab786b-eff3-4fb5-b8c5-161f6b44608b" providerId="ADAL" clId="{31BF1F82-8F5A-468C-BB5C-CA3F45AB4CC5}" dt="2022-05-05T07:27:03.615" v="236" actId="1035"/>
          <ac:spMkLst>
            <pc:docMk/>
            <pc:sldMk cId="3014457110" sldId="8045"/>
            <ac:spMk id="118" creationId="{0E608698-99F2-46D1-9590-5E3776E38D22}"/>
          </ac:spMkLst>
        </pc:spChg>
        <pc:picChg chg="mod">
          <ac:chgData name="ZINCK Yves [CEGEE]" userId="58ab786b-eff3-4fb5-b8c5-161f6b44608b" providerId="ADAL" clId="{31BF1F82-8F5A-468C-BB5C-CA3F45AB4CC5}" dt="2022-05-05T07:27:03.615" v="236" actId="1035"/>
          <ac:picMkLst>
            <pc:docMk/>
            <pc:sldMk cId="3014457110" sldId="8045"/>
            <ac:picMk id="15" creationId="{9EF74D28-D7A2-4CD3-ABDC-2D7C5E5383B7}"/>
          </ac:picMkLst>
        </pc:picChg>
        <pc:picChg chg="mod">
          <ac:chgData name="ZINCK Yves [CEGEE]" userId="58ab786b-eff3-4fb5-b8c5-161f6b44608b" providerId="ADAL" clId="{31BF1F82-8F5A-468C-BB5C-CA3F45AB4CC5}" dt="2022-05-05T07:27:03.615" v="236" actId="1035"/>
          <ac:picMkLst>
            <pc:docMk/>
            <pc:sldMk cId="3014457110" sldId="8045"/>
            <ac:picMk id="27" creationId="{381C55D0-671E-4DB7-9C4C-57F7AC25F626}"/>
          </ac:picMkLst>
        </pc:picChg>
        <pc:picChg chg="del">
          <ac:chgData name="ZINCK Yves [CEGEE]" userId="58ab786b-eff3-4fb5-b8c5-161f6b44608b" providerId="ADAL" clId="{31BF1F82-8F5A-468C-BB5C-CA3F45AB4CC5}" dt="2022-05-05T07:26:55.615" v="218" actId="478"/>
          <ac:picMkLst>
            <pc:docMk/>
            <pc:sldMk cId="3014457110" sldId="8045"/>
            <ac:picMk id="40" creationId="{D046B4A5-35CB-4AEF-9E9A-DF13466A6511}"/>
          </ac:picMkLst>
        </pc:picChg>
        <pc:picChg chg="del">
          <ac:chgData name="ZINCK Yves [CEGEE]" userId="58ab786b-eff3-4fb5-b8c5-161f6b44608b" providerId="ADAL" clId="{31BF1F82-8F5A-468C-BB5C-CA3F45AB4CC5}" dt="2022-05-05T07:26:15.710" v="209" actId="478"/>
          <ac:picMkLst>
            <pc:docMk/>
            <pc:sldMk cId="3014457110" sldId="8045"/>
            <ac:picMk id="44" creationId="{2122670D-0843-4E54-B6EC-54FEF4017445}"/>
          </ac:picMkLst>
        </pc:picChg>
        <pc:picChg chg="mod">
          <ac:chgData name="ZINCK Yves [CEGEE]" userId="58ab786b-eff3-4fb5-b8c5-161f6b44608b" providerId="ADAL" clId="{31BF1F82-8F5A-468C-BB5C-CA3F45AB4CC5}" dt="2022-05-05T07:27:03.615" v="236" actId="1035"/>
          <ac:picMkLst>
            <pc:docMk/>
            <pc:sldMk cId="3014457110" sldId="8045"/>
            <ac:picMk id="53" creationId="{8A25786B-CFC1-43ED-A43A-2CBE1E321F7C}"/>
          </ac:picMkLst>
        </pc:picChg>
        <pc:picChg chg="mod">
          <ac:chgData name="ZINCK Yves [CEGEE]" userId="58ab786b-eff3-4fb5-b8c5-161f6b44608b" providerId="ADAL" clId="{31BF1F82-8F5A-468C-BB5C-CA3F45AB4CC5}" dt="2022-05-05T07:27:03.615" v="236" actId="1035"/>
          <ac:picMkLst>
            <pc:docMk/>
            <pc:sldMk cId="3014457110" sldId="8045"/>
            <ac:picMk id="54" creationId="{7C54E8A9-26C6-4631-8EE6-CB9BD9D79362}"/>
          </ac:picMkLst>
        </pc:picChg>
        <pc:picChg chg="mod">
          <ac:chgData name="ZINCK Yves [CEGEE]" userId="58ab786b-eff3-4fb5-b8c5-161f6b44608b" providerId="ADAL" clId="{31BF1F82-8F5A-468C-BB5C-CA3F45AB4CC5}" dt="2022-05-05T07:27:03.615" v="236" actId="1035"/>
          <ac:picMkLst>
            <pc:docMk/>
            <pc:sldMk cId="3014457110" sldId="8045"/>
            <ac:picMk id="83" creationId="{3403A7B2-1F32-435A-AA63-4B5749EC92A4}"/>
          </ac:picMkLst>
        </pc:picChg>
        <pc:picChg chg="mod">
          <ac:chgData name="ZINCK Yves [CEGEE]" userId="58ab786b-eff3-4fb5-b8c5-161f6b44608b" providerId="ADAL" clId="{31BF1F82-8F5A-468C-BB5C-CA3F45AB4CC5}" dt="2022-05-05T07:27:03.615" v="236" actId="1035"/>
          <ac:picMkLst>
            <pc:docMk/>
            <pc:sldMk cId="3014457110" sldId="8045"/>
            <ac:picMk id="90" creationId="{835A33FD-2162-4F1C-B4CA-FDE41AFC4B38}"/>
          </ac:picMkLst>
        </pc:picChg>
        <pc:picChg chg="mod">
          <ac:chgData name="ZINCK Yves [CEGEE]" userId="58ab786b-eff3-4fb5-b8c5-161f6b44608b" providerId="ADAL" clId="{31BF1F82-8F5A-468C-BB5C-CA3F45AB4CC5}" dt="2022-05-05T07:27:03.615" v="236" actId="1035"/>
          <ac:picMkLst>
            <pc:docMk/>
            <pc:sldMk cId="3014457110" sldId="8045"/>
            <ac:picMk id="106" creationId="{6CBA67C7-BD35-4536-BC95-54226B7437F5}"/>
          </ac:picMkLst>
        </pc:picChg>
        <pc:cxnChg chg="mod">
          <ac:chgData name="ZINCK Yves [CEGEE]" userId="58ab786b-eff3-4fb5-b8c5-161f6b44608b" providerId="ADAL" clId="{31BF1F82-8F5A-468C-BB5C-CA3F45AB4CC5}" dt="2022-05-05T07:27:03.615" v="236" actId="1035"/>
          <ac:cxnSpMkLst>
            <pc:docMk/>
            <pc:sldMk cId="3014457110" sldId="8045"/>
            <ac:cxnSpMk id="11" creationId="{801FA11A-FC72-42D9-B5EF-76ED39CE6127}"/>
          </ac:cxnSpMkLst>
        </pc:cxnChg>
        <pc:cxnChg chg="mod">
          <ac:chgData name="ZINCK Yves [CEGEE]" userId="58ab786b-eff3-4fb5-b8c5-161f6b44608b" providerId="ADAL" clId="{31BF1F82-8F5A-468C-BB5C-CA3F45AB4CC5}" dt="2022-05-05T07:27:03.615" v="236" actId="1035"/>
          <ac:cxnSpMkLst>
            <pc:docMk/>
            <pc:sldMk cId="3014457110" sldId="8045"/>
            <ac:cxnSpMk id="21" creationId="{DF9C5DC5-B31E-4D56-B963-A4991F876FE1}"/>
          </ac:cxnSpMkLst>
        </pc:cxnChg>
        <pc:cxnChg chg="mod">
          <ac:chgData name="ZINCK Yves [CEGEE]" userId="58ab786b-eff3-4fb5-b8c5-161f6b44608b" providerId="ADAL" clId="{31BF1F82-8F5A-468C-BB5C-CA3F45AB4CC5}" dt="2022-05-05T07:27:03.615" v="236" actId="1035"/>
          <ac:cxnSpMkLst>
            <pc:docMk/>
            <pc:sldMk cId="3014457110" sldId="8045"/>
            <ac:cxnSpMk id="35" creationId="{DE053AC9-D108-4285-83A1-0CE05DCC21FC}"/>
          </ac:cxnSpMkLst>
        </pc:cxnChg>
        <pc:cxnChg chg="mod">
          <ac:chgData name="ZINCK Yves [CEGEE]" userId="58ab786b-eff3-4fb5-b8c5-161f6b44608b" providerId="ADAL" clId="{31BF1F82-8F5A-468C-BB5C-CA3F45AB4CC5}" dt="2022-05-05T07:27:03.615" v="236" actId="1035"/>
          <ac:cxnSpMkLst>
            <pc:docMk/>
            <pc:sldMk cId="3014457110" sldId="8045"/>
            <ac:cxnSpMk id="59" creationId="{2376042D-EE68-454B-9E8C-BD98CF376CCF}"/>
          </ac:cxnSpMkLst>
        </pc:cxnChg>
        <pc:cxnChg chg="mod">
          <ac:chgData name="ZINCK Yves [CEGEE]" userId="58ab786b-eff3-4fb5-b8c5-161f6b44608b" providerId="ADAL" clId="{31BF1F82-8F5A-468C-BB5C-CA3F45AB4CC5}" dt="2022-05-05T07:27:03.615" v="236" actId="1035"/>
          <ac:cxnSpMkLst>
            <pc:docMk/>
            <pc:sldMk cId="3014457110" sldId="8045"/>
            <ac:cxnSpMk id="64" creationId="{62D8B25A-1F87-493A-8413-BD0141420DAD}"/>
          </ac:cxnSpMkLst>
        </pc:cxnChg>
        <pc:cxnChg chg="mod">
          <ac:chgData name="ZINCK Yves [CEGEE]" userId="58ab786b-eff3-4fb5-b8c5-161f6b44608b" providerId="ADAL" clId="{31BF1F82-8F5A-468C-BB5C-CA3F45AB4CC5}" dt="2022-05-05T07:27:03.615" v="236" actId="1035"/>
          <ac:cxnSpMkLst>
            <pc:docMk/>
            <pc:sldMk cId="3014457110" sldId="8045"/>
            <ac:cxnSpMk id="70" creationId="{2D08BA86-5A79-46D5-AC39-58C09747EB16}"/>
          </ac:cxnSpMkLst>
        </pc:cxnChg>
        <pc:cxnChg chg="mod">
          <ac:chgData name="ZINCK Yves [CEGEE]" userId="58ab786b-eff3-4fb5-b8c5-161f6b44608b" providerId="ADAL" clId="{31BF1F82-8F5A-468C-BB5C-CA3F45AB4CC5}" dt="2022-05-05T07:27:03.615" v="236" actId="1035"/>
          <ac:cxnSpMkLst>
            <pc:docMk/>
            <pc:sldMk cId="3014457110" sldId="8045"/>
            <ac:cxnSpMk id="72" creationId="{BE3193E0-BCDB-4241-9F8C-16E98F567CEE}"/>
          </ac:cxnSpMkLst>
        </pc:cxnChg>
        <pc:cxnChg chg="mod">
          <ac:chgData name="ZINCK Yves [CEGEE]" userId="58ab786b-eff3-4fb5-b8c5-161f6b44608b" providerId="ADAL" clId="{31BF1F82-8F5A-468C-BB5C-CA3F45AB4CC5}" dt="2022-05-05T07:27:03.615" v="236" actId="1035"/>
          <ac:cxnSpMkLst>
            <pc:docMk/>
            <pc:sldMk cId="3014457110" sldId="8045"/>
            <ac:cxnSpMk id="85" creationId="{448C2A04-2B40-4AAD-AD53-14DAC66046EC}"/>
          </ac:cxnSpMkLst>
        </pc:cxnChg>
        <pc:cxnChg chg="mod">
          <ac:chgData name="ZINCK Yves [CEGEE]" userId="58ab786b-eff3-4fb5-b8c5-161f6b44608b" providerId="ADAL" clId="{31BF1F82-8F5A-468C-BB5C-CA3F45AB4CC5}" dt="2022-05-05T07:27:03.615" v="236" actId="1035"/>
          <ac:cxnSpMkLst>
            <pc:docMk/>
            <pc:sldMk cId="3014457110" sldId="8045"/>
            <ac:cxnSpMk id="89" creationId="{868D6F5B-A527-480D-BE23-9A29BBC5BA82}"/>
          </ac:cxnSpMkLst>
        </pc:cxnChg>
        <pc:cxnChg chg="mod">
          <ac:chgData name="ZINCK Yves [CEGEE]" userId="58ab786b-eff3-4fb5-b8c5-161f6b44608b" providerId="ADAL" clId="{31BF1F82-8F5A-468C-BB5C-CA3F45AB4CC5}" dt="2022-05-05T07:27:03.615" v="236" actId="1035"/>
          <ac:cxnSpMkLst>
            <pc:docMk/>
            <pc:sldMk cId="3014457110" sldId="8045"/>
            <ac:cxnSpMk id="97" creationId="{94657D16-930E-40FD-AEB4-4AB1CD1C8335}"/>
          </ac:cxnSpMkLst>
        </pc:cxnChg>
        <pc:cxnChg chg="mod">
          <ac:chgData name="ZINCK Yves [CEGEE]" userId="58ab786b-eff3-4fb5-b8c5-161f6b44608b" providerId="ADAL" clId="{31BF1F82-8F5A-468C-BB5C-CA3F45AB4CC5}" dt="2022-05-05T07:27:03.615" v="236" actId="1035"/>
          <ac:cxnSpMkLst>
            <pc:docMk/>
            <pc:sldMk cId="3014457110" sldId="8045"/>
            <ac:cxnSpMk id="98" creationId="{2B4D5FEB-2B8B-4B9B-A117-0158CEFB30DA}"/>
          </ac:cxnSpMkLst>
        </pc:cxnChg>
      </pc:sldChg>
      <pc:sldChg chg="addSp delSp modSp mod">
        <pc:chgData name="ZINCK Yves [CEGEE]" userId="58ab786b-eff3-4fb5-b8c5-161f6b44608b" providerId="ADAL" clId="{31BF1F82-8F5A-468C-BB5C-CA3F45AB4CC5}" dt="2022-05-05T14:02:09.163" v="804"/>
        <pc:sldMkLst>
          <pc:docMk/>
          <pc:sldMk cId="4033904640" sldId="8046"/>
        </pc:sldMkLst>
        <pc:spChg chg="add del mod">
          <ac:chgData name="ZINCK Yves [CEGEE]" userId="58ab786b-eff3-4fb5-b8c5-161f6b44608b" providerId="ADAL" clId="{31BF1F82-8F5A-468C-BB5C-CA3F45AB4CC5}" dt="2022-05-05T13:27:41.317" v="677" actId="478"/>
          <ac:spMkLst>
            <pc:docMk/>
            <pc:sldMk cId="4033904640" sldId="8046"/>
            <ac:spMk id="3" creationId="{5A42C89C-32E4-47B5-9B04-8322BAFE2539}"/>
          </ac:spMkLst>
        </pc:spChg>
        <pc:spChg chg="del">
          <ac:chgData name="ZINCK Yves [CEGEE]" userId="58ab786b-eff3-4fb5-b8c5-161f6b44608b" providerId="ADAL" clId="{31BF1F82-8F5A-468C-BB5C-CA3F45AB4CC5}" dt="2022-05-05T13:27:39.824" v="676" actId="478"/>
          <ac:spMkLst>
            <pc:docMk/>
            <pc:sldMk cId="4033904640" sldId="8046"/>
            <ac:spMk id="4" creationId="{00000000-0000-0000-0000-000000000000}"/>
          </ac:spMkLst>
        </pc:spChg>
        <pc:spChg chg="del">
          <ac:chgData name="ZINCK Yves [CEGEE]" userId="58ab786b-eff3-4fb5-b8c5-161f6b44608b" providerId="ADAL" clId="{31BF1F82-8F5A-468C-BB5C-CA3F45AB4CC5}" dt="2022-05-05T13:27:42.962" v="678" actId="478"/>
          <ac:spMkLst>
            <pc:docMk/>
            <pc:sldMk cId="4033904640" sldId="8046"/>
            <ac:spMk id="5" creationId="{00000000-0000-0000-0000-000000000000}"/>
          </ac:spMkLst>
        </pc:spChg>
        <pc:spChg chg="add del mod">
          <ac:chgData name="ZINCK Yves [CEGEE]" userId="58ab786b-eff3-4fb5-b8c5-161f6b44608b" providerId="ADAL" clId="{31BF1F82-8F5A-468C-BB5C-CA3F45AB4CC5}" dt="2022-05-05T13:27:44.595" v="679" actId="478"/>
          <ac:spMkLst>
            <pc:docMk/>
            <pc:sldMk cId="4033904640" sldId="8046"/>
            <ac:spMk id="7" creationId="{E0E37E07-D274-4DA8-97B2-8CAF728D0CA2}"/>
          </ac:spMkLst>
        </pc:spChg>
        <pc:spChg chg="add del mod">
          <ac:chgData name="ZINCK Yves [CEGEE]" userId="58ab786b-eff3-4fb5-b8c5-161f6b44608b" providerId="ADAL" clId="{31BF1F82-8F5A-468C-BB5C-CA3F45AB4CC5}" dt="2022-05-05T14:01:48.696" v="801"/>
          <ac:spMkLst>
            <pc:docMk/>
            <pc:sldMk cId="4033904640" sldId="8046"/>
            <ac:spMk id="8" creationId="{D5108507-AEC7-4F7A-A28C-3BA8EDF81FB1}"/>
          </ac:spMkLst>
        </pc:spChg>
        <pc:spChg chg="del">
          <ac:chgData name="ZINCK Yves [CEGEE]" userId="58ab786b-eff3-4fb5-b8c5-161f6b44608b" providerId="ADAL" clId="{31BF1F82-8F5A-468C-BB5C-CA3F45AB4CC5}" dt="2022-05-05T13:27:46.635" v="681" actId="478"/>
          <ac:spMkLst>
            <pc:docMk/>
            <pc:sldMk cId="4033904640" sldId="8046"/>
            <ac:spMk id="9" creationId="{3AB9B7A8-8B86-43B2-B8D1-98BF791ABC1F}"/>
          </ac:spMkLst>
        </pc:spChg>
        <pc:spChg chg="add del mod">
          <ac:chgData name="ZINCK Yves [CEGEE]" userId="58ab786b-eff3-4fb5-b8c5-161f6b44608b" providerId="ADAL" clId="{31BF1F82-8F5A-468C-BB5C-CA3F45AB4CC5}" dt="2022-05-05T14:01:56.458" v="803" actId="478"/>
          <ac:spMkLst>
            <pc:docMk/>
            <pc:sldMk cId="4033904640" sldId="8046"/>
            <ac:spMk id="10" creationId="{2F4A8846-2870-49CE-9FBE-2C758D920CFB}"/>
          </ac:spMkLst>
        </pc:spChg>
        <pc:spChg chg="mod">
          <ac:chgData name="ZINCK Yves [CEGEE]" userId="58ab786b-eff3-4fb5-b8c5-161f6b44608b" providerId="ADAL" clId="{31BF1F82-8F5A-468C-BB5C-CA3F45AB4CC5}" dt="2022-05-05T13:59:49.778" v="730" actId="1035"/>
          <ac:spMkLst>
            <pc:docMk/>
            <pc:sldMk cId="4033904640" sldId="8046"/>
            <ac:spMk id="31" creationId="{9DCCD215-3A18-4F1B-AFEA-9104B78FC90D}"/>
          </ac:spMkLst>
        </pc:spChg>
        <pc:spChg chg="mod">
          <ac:chgData name="ZINCK Yves [CEGEE]" userId="58ab786b-eff3-4fb5-b8c5-161f6b44608b" providerId="ADAL" clId="{31BF1F82-8F5A-468C-BB5C-CA3F45AB4CC5}" dt="2022-05-05T13:59:49.778" v="730" actId="1035"/>
          <ac:spMkLst>
            <pc:docMk/>
            <pc:sldMk cId="4033904640" sldId="8046"/>
            <ac:spMk id="33" creationId="{9345C3E0-B976-4A9F-A133-C1D8B098CBEA}"/>
          </ac:spMkLst>
        </pc:spChg>
        <pc:spChg chg="mod">
          <ac:chgData name="ZINCK Yves [CEGEE]" userId="58ab786b-eff3-4fb5-b8c5-161f6b44608b" providerId="ADAL" clId="{31BF1F82-8F5A-468C-BB5C-CA3F45AB4CC5}" dt="2022-05-05T13:59:49.778" v="730" actId="1035"/>
          <ac:spMkLst>
            <pc:docMk/>
            <pc:sldMk cId="4033904640" sldId="8046"/>
            <ac:spMk id="41" creationId="{9F5DF606-7A03-4CFF-A35A-AF2D939305C4}"/>
          </ac:spMkLst>
        </pc:spChg>
        <pc:spChg chg="del mod">
          <ac:chgData name="ZINCK Yves [CEGEE]" userId="58ab786b-eff3-4fb5-b8c5-161f6b44608b" providerId="ADAL" clId="{31BF1F82-8F5A-468C-BB5C-CA3F45AB4CC5}" dt="2022-05-05T14:00:13.555" v="732" actId="478"/>
          <ac:spMkLst>
            <pc:docMk/>
            <pc:sldMk cId="4033904640" sldId="8046"/>
            <ac:spMk id="54" creationId="{1CEDDF2F-8AF8-4302-A6EF-55B29CE24F81}"/>
          </ac:spMkLst>
        </pc:spChg>
        <pc:spChg chg="mod">
          <ac:chgData name="ZINCK Yves [CEGEE]" userId="58ab786b-eff3-4fb5-b8c5-161f6b44608b" providerId="ADAL" clId="{31BF1F82-8F5A-468C-BB5C-CA3F45AB4CC5}" dt="2022-05-05T13:59:49.778" v="730" actId="1035"/>
          <ac:spMkLst>
            <pc:docMk/>
            <pc:sldMk cId="4033904640" sldId="8046"/>
            <ac:spMk id="57" creationId="{686390F1-C95B-4A24-B944-A4D198EBB451}"/>
          </ac:spMkLst>
        </pc:spChg>
        <pc:spChg chg="mod">
          <ac:chgData name="ZINCK Yves [CEGEE]" userId="58ab786b-eff3-4fb5-b8c5-161f6b44608b" providerId="ADAL" clId="{31BF1F82-8F5A-468C-BB5C-CA3F45AB4CC5}" dt="2022-05-05T13:59:49.778" v="730" actId="1035"/>
          <ac:spMkLst>
            <pc:docMk/>
            <pc:sldMk cId="4033904640" sldId="8046"/>
            <ac:spMk id="58" creationId="{B7C49970-D6CF-4620-95A1-26D20FA7A5AC}"/>
          </ac:spMkLst>
        </pc:spChg>
        <pc:spChg chg="mod">
          <ac:chgData name="ZINCK Yves [CEGEE]" userId="58ab786b-eff3-4fb5-b8c5-161f6b44608b" providerId="ADAL" clId="{31BF1F82-8F5A-468C-BB5C-CA3F45AB4CC5}" dt="2022-05-05T13:59:49.778" v="730" actId="1035"/>
          <ac:spMkLst>
            <pc:docMk/>
            <pc:sldMk cId="4033904640" sldId="8046"/>
            <ac:spMk id="61" creationId="{4104B165-4DCF-41B1-BF50-FCC5E4738F82}"/>
          </ac:spMkLst>
        </pc:spChg>
        <pc:spChg chg="del mod">
          <ac:chgData name="ZINCK Yves [CEGEE]" userId="58ab786b-eff3-4fb5-b8c5-161f6b44608b" providerId="ADAL" clId="{31BF1F82-8F5A-468C-BB5C-CA3F45AB4CC5}" dt="2022-05-05T14:01:44.223" v="799" actId="478"/>
          <ac:spMkLst>
            <pc:docMk/>
            <pc:sldMk cId="4033904640" sldId="8046"/>
            <ac:spMk id="62" creationId="{D51D3209-85EE-408A-83EB-3638B82B32E6}"/>
          </ac:spMkLst>
        </pc:spChg>
        <pc:spChg chg="mod">
          <ac:chgData name="ZINCK Yves [CEGEE]" userId="58ab786b-eff3-4fb5-b8c5-161f6b44608b" providerId="ADAL" clId="{31BF1F82-8F5A-468C-BB5C-CA3F45AB4CC5}" dt="2022-05-05T13:59:49.778" v="730" actId="1035"/>
          <ac:spMkLst>
            <pc:docMk/>
            <pc:sldMk cId="4033904640" sldId="8046"/>
            <ac:spMk id="63" creationId="{F8474CCD-2180-40D6-A4F7-6ACB93C0400A}"/>
          </ac:spMkLst>
        </pc:spChg>
        <pc:spChg chg="add mod">
          <ac:chgData name="ZINCK Yves [CEGEE]" userId="58ab786b-eff3-4fb5-b8c5-161f6b44608b" providerId="ADAL" clId="{31BF1F82-8F5A-468C-BB5C-CA3F45AB4CC5}" dt="2022-05-05T13:28:29.708" v="710" actId="20577"/>
          <ac:spMkLst>
            <pc:docMk/>
            <pc:sldMk cId="4033904640" sldId="8046"/>
            <ac:spMk id="64" creationId="{FD85559B-C2C0-4AE8-A4A5-29E938E578BA}"/>
          </ac:spMkLst>
        </pc:spChg>
        <pc:spChg chg="mod">
          <ac:chgData name="ZINCK Yves [CEGEE]" userId="58ab786b-eff3-4fb5-b8c5-161f6b44608b" providerId="ADAL" clId="{31BF1F82-8F5A-468C-BB5C-CA3F45AB4CC5}" dt="2022-05-05T14:01:21.280" v="798" actId="20577"/>
          <ac:spMkLst>
            <pc:docMk/>
            <pc:sldMk cId="4033904640" sldId="8046"/>
            <ac:spMk id="65" creationId="{FFCC239E-26EA-41F1-8418-E5EBD9142824}"/>
          </ac:spMkLst>
        </pc:spChg>
        <pc:spChg chg="add mod">
          <ac:chgData name="ZINCK Yves [CEGEE]" userId="58ab786b-eff3-4fb5-b8c5-161f6b44608b" providerId="ADAL" clId="{31BF1F82-8F5A-468C-BB5C-CA3F45AB4CC5}" dt="2022-05-05T13:27:54.440" v="682"/>
          <ac:spMkLst>
            <pc:docMk/>
            <pc:sldMk cId="4033904640" sldId="8046"/>
            <ac:spMk id="66" creationId="{9DF793D2-B5AF-46F6-B781-317C447A02D4}"/>
          </ac:spMkLst>
        </pc:spChg>
        <pc:spChg chg="mod">
          <ac:chgData name="ZINCK Yves [CEGEE]" userId="58ab786b-eff3-4fb5-b8c5-161f6b44608b" providerId="ADAL" clId="{31BF1F82-8F5A-468C-BB5C-CA3F45AB4CC5}" dt="2022-05-05T13:59:49.778" v="730" actId="1035"/>
          <ac:spMkLst>
            <pc:docMk/>
            <pc:sldMk cId="4033904640" sldId="8046"/>
            <ac:spMk id="68" creationId="{B3618DC4-DF5D-409F-9361-8EDA43D7FF12}"/>
          </ac:spMkLst>
        </pc:spChg>
        <pc:spChg chg="del">
          <ac:chgData name="ZINCK Yves [CEGEE]" userId="58ab786b-eff3-4fb5-b8c5-161f6b44608b" providerId="ADAL" clId="{31BF1F82-8F5A-468C-BB5C-CA3F45AB4CC5}" dt="2022-05-05T13:27:45.758" v="680" actId="478"/>
          <ac:spMkLst>
            <pc:docMk/>
            <pc:sldMk cId="4033904640" sldId="8046"/>
            <ac:spMk id="69" creationId="{AC81CB23-C9F3-4CA8-A7E6-2243A9FEEF1D}"/>
          </ac:spMkLst>
        </pc:spChg>
        <pc:spChg chg="add mod">
          <ac:chgData name="ZINCK Yves [CEGEE]" userId="58ab786b-eff3-4fb5-b8c5-161f6b44608b" providerId="ADAL" clId="{31BF1F82-8F5A-468C-BB5C-CA3F45AB4CC5}" dt="2022-05-05T14:00:20.302" v="734" actId="1076"/>
          <ac:spMkLst>
            <pc:docMk/>
            <pc:sldMk cId="4033904640" sldId="8046"/>
            <ac:spMk id="71" creationId="{396277EF-99DD-4F24-B325-EA98D234C896}"/>
          </ac:spMkLst>
        </pc:spChg>
        <pc:spChg chg="add mod">
          <ac:chgData name="ZINCK Yves [CEGEE]" userId="58ab786b-eff3-4fb5-b8c5-161f6b44608b" providerId="ADAL" clId="{31BF1F82-8F5A-468C-BB5C-CA3F45AB4CC5}" dt="2022-05-05T14:02:09.163" v="804"/>
          <ac:spMkLst>
            <pc:docMk/>
            <pc:sldMk cId="4033904640" sldId="8046"/>
            <ac:spMk id="72" creationId="{D56889C0-BCAF-4DC3-850E-B024718F6CD6}"/>
          </ac:spMkLst>
        </pc:spChg>
        <pc:spChg chg="mod">
          <ac:chgData name="ZINCK Yves [CEGEE]" userId="58ab786b-eff3-4fb5-b8c5-161f6b44608b" providerId="ADAL" clId="{31BF1F82-8F5A-468C-BB5C-CA3F45AB4CC5}" dt="2022-05-05T13:59:49.778" v="730" actId="1035"/>
          <ac:spMkLst>
            <pc:docMk/>
            <pc:sldMk cId="4033904640" sldId="8046"/>
            <ac:spMk id="73" creationId="{E453AE96-DC3D-41B5-8859-0F3F4DA0E850}"/>
          </ac:spMkLst>
        </pc:spChg>
        <pc:spChg chg="mod">
          <ac:chgData name="ZINCK Yves [CEGEE]" userId="58ab786b-eff3-4fb5-b8c5-161f6b44608b" providerId="ADAL" clId="{31BF1F82-8F5A-468C-BB5C-CA3F45AB4CC5}" dt="2022-05-05T13:59:49.778" v="730" actId="1035"/>
          <ac:spMkLst>
            <pc:docMk/>
            <pc:sldMk cId="4033904640" sldId="8046"/>
            <ac:spMk id="77" creationId="{932E3546-9328-4245-AB68-CDFB1464CC15}"/>
          </ac:spMkLst>
        </pc:spChg>
        <pc:spChg chg="mod">
          <ac:chgData name="ZINCK Yves [CEGEE]" userId="58ab786b-eff3-4fb5-b8c5-161f6b44608b" providerId="ADAL" clId="{31BF1F82-8F5A-468C-BB5C-CA3F45AB4CC5}" dt="2022-05-05T13:59:49.778" v="730" actId="1035"/>
          <ac:spMkLst>
            <pc:docMk/>
            <pc:sldMk cId="4033904640" sldId="8046"/>
            <ac:spMk id="80" creationId="{E40098EE-79AE-40A9-8961-C18DB810EC0F}"/>
          </ac:spMkLst>
        </pc:spChg>
        <pc:spChg chg="mod">
          <ac:chgData name="ZINCK Yves [CEGEE]" userId="58ab786b-eff3-4fb5-b8c5-161f6b44608b" providerId="ADAL" clId="{31BF1F82-8F5A-468C-BB5C-CA3F45AB4CC5}" dt="2022-05-05T13:59:49.778" v="730" actId="1035"/>
          <ac:spMkLst>
            <pc:docMk/>
            <pc:sldMk cId="4033904640" sldId="8046"/>
            <ac:spMk id="82" creationId="{BF992C6C-D57D-4F8A-951E-08ECD63C710B}"/>
          </ac:spMkLst>
        </pc:spChg>
        <pc:spChg chg="mod">
          <ac:chgData name="ZINCK Yves [CEGEE]" userId="58ab786b-eff3-4fb5-b8c5-161f6b44608b" providerId="ADAL" clId="{31BF1F82-8F5A-468C-BB5C-CA3F45AB4CC5}" dt="2022-05-05T13:59:49.778" v="730" actId="1035"/>
          <ac:spMkLst>
            <pc:docMk/>
            <pc:sldMk cId="4033904640" sldId="8046"/>
            <ac:spMk id="84" creationId="{E6693ED3-C977-4C1D-89F8-36A288985E48}"/>
          </ac:spMkLst>
        </pc:spChg>
        <pc:spChg chg="mod">
          <ac:chgData name="ZINCK Yves [CEGEE]" userId="58ab786b-eff3-4fb5-b8c5-161f6b44608b" providerId="ADAL" clId="{31BF1F82-8F5A-468C-BB5C-CA3F45AB4CC5}" dt="2022-05-05T13:59:49.778" v="730" actId="1035"/>
          <ac:spMkLst>
            <pc:docMk/>
            <pc:sldMk cId="4033904640" sldId="8046"/>
            <ac:spMk id="88" creationId="{7FDF7445-0AB5-402C-AFD1-FE811EA854B7}"/>
          </ac:spMkLst>
        </pc:spChg>
        <pc:spChg chg="mod">
          <ac:chgData name="ZINCK Yves [CEGEE]" userId="58ab786b-eff3-4fb5-b8c5-161f6b44608b" providerId="ADAL" clId="{31BF1F82-8F5A-468C-BB5C-CA3F45AB4CC5}" dt="2022-05-05T13:59:49.778" v="730" actId="1035"/>
          <ac:spMkLst>
            <pc:docMk/>
            <pc:sldMk cId="4033904640" sldId="8046"/>
            <ac:spMk id="91" creationId="{12F2A4A7-D8A2-4337-9EEE-3ABEEAB5AA21}"/>
          </ac:spMkLst>
        </pc:spChg>
        <pc:spChg chg="mod">
          <ac:chgData name="ZINCK Yves [CEGEE]" userId="58ab786b-eff3-4fb5-b8c5-161f6b44608b" providerId="ADAL" clId="{31BF1F82-8F5A-468C-BB5C-CA3F45AB4CC5}" dt="2022-05-05T13:59:49.778" v="730" actId="1035"/>
          <ac:spMkLst>
            <pc:docMk/>
            <pc:sldMk cId="4033904640" sldId="8046"/>
            <ac:spMk id="92" creationId="{AD11C4C2-1FDA-4F95-BFD5-F7364CA18740}"/>
          </ac:spMkLst>
        </pc:spChg>
        <pc:spChg chg="mod">
          <ac:chgData name="ZINCK Yves [CEGEE]" userId="58ab786b-eff3-4fb5-b8c5-161f6b44608b" providerId="ADAL" clId="{31BF1F82-8F5A-468C-BB5C-CA3F45AB4CC5}" dt="2022-05-05T13:59:49.778" v="730" actId="1035"/>
          <ac:spMkLst>
            <pc:docMk/>
            <pc:sldMk cId="4033904640" sldId="8046"/>
            <ac:spMk id="93" creationId="{0DC31892-31A7-4D9E-BD9C-82BFB7BE7BD6}"/>
          </ac:spMkLst>
        </pc:spChg>
        <pc:spChg chg="mod">
          <ac:chgData name="ZINCK Yves [CEGEE]" userId="58ab786b-eff3-4fb5-b8c5-161f6b44608b" providerId="ADAL" clId="{31BF1F82-8F5A-468C-BB5C-CA3F45AB4CC5}" dt="2022-05-05T13:59:49.778" v="730" actId="1035"/>
          <ac:spMkLst>
            <pc:docMk/>
            <pc:sldMk cId="4033904640" sldId="8046"/>
            <ac:spMk id="94" creationId="{05F9F352-7442-4A73-9C43-560082AED097}"/>
          </ac:spMkLst>
        </pc:spChg>
        <pc:spChg chg="mod">
          <ac:chgData name="ZINCK Yves [CEGEE]" userId="58ab786b-eff3-4fb5-b8c5-161f6b44608b" providerId="ADAL" clId="{31BF1F82-8F5A-468C-BB5C-CA3F45AB4CC5}" dt="2022-05-05T13:59:49.778" v="730" actId="1035"/>
          <ac:spMkLst>
            <pc:docMk/>
            <pc:sldMk cId="4033904640" sldId="8046"/>
            <ac:spMk id="95" creationId="{7F43F281-9F53-4F28-B16F-F84F2DB5F170}"/>
          </ac:spMkLst>
        </pc:spChg>
        <pc:spChg chg="mod">
          <ac:chgData name="ZINCK Yves [CEGEE]" userId="58ab786b-eff3-4fb5-b8c5-161f6b44608b" providerId="ADAL" clId="{31BF1F82-8F5A-468C-BB5C-CA3F45AB4CC5}" dt="2022-05-05T13:59:49.778" v="730" actId="1035"/>
          <ac:spMkLst>
            <pc:docMk/>
            <pc:sldMk cId="4033904640" sldId="8046"/>
            <ac:spMk id="99" creationId="{9D04EE03-F109-4109-AB71-BE1D71F9B114}"/>
          </ac:spMkLst>
        </pc:spChg>
        <pc:spChg chg="mod">
          <ac:chgData name="ZINCK Yves [CEGEE]" userId="58ab786b-eff3-4fb5-b8c5-161f6b44608b" providerId="ADAL" clId="{31BF1F82-8F5A-468C-BB5C-CA3F45AB4CC5}" dt="2022-05-05T13:59:49.778" v="730" actId="1035"/>
          <ac:spMkLst>
            <pc:docMk/>
            <pc:sldMk cId="4033904640" sldId="8046"/>
            <ac:spMk id="102" creationId="{AB97C827-1D8F-469D-BAF2-1EA35C6E57D4}"/>
          </ac:spMkLst>
        </pc:spChg>
        <pc:spChg chg="mod">
          <ac:chgData name="ZINCK Yves [CEGEE]" userId="58ab786b-eff3-4fb5-b8c5-161f6b44608b" providerId="ADAL" clId="{31BF1F82-8F5A-468C-BB5C-CA3F45AB4CC5}" dt="2022-05-05T13:59:49.778" v="730" actId="1035"/>
          <ac:spMkLst>
            <pc:docMk/>
            <pc:sldMk cId="4033904640" sldId="8046"/>
            <ac:spMk id="104" creationId="{CCCC0C24-D259-45D5-AE83-6CA046F1F59C}"/>
          </ac:spMkLst>
        </pc:spChg>
        <pc:spChg chg="mod">
          <ac:chgData name="ZINCK Yves [CEGEE]" userId="58ab786b-eff3-4fb5-b8c5-161f6b44608b" providerId="ADAL" clId="{31BF1F82-8F5A-468C-BB5C-CA3F45AB4CC5}" dt="2022-05-05T13:59:49.778" v="730" actId="1035"/>
          <ac:spMkLst>
            <pc:docMk/>
            <pc:sldMk cId="4033904640" sldId="8046"/>
            <ac:spMk id="107" creationId="{F673F5C8-F637-4C9A-BFF9-07812DBE17E3}"/>
          </ac:spMkLst>
        </pc:spChg>
        <pc:picChg chg="mod">
          <ac:chgData name="ZINCK Yves [CEGEE]" userId="58ab786b-eff3-4fb5-b8c5-161f6b44608b" providerId="ADAL" clId="{31BF1F82-8F5A-468C-BB5C-CA3F45AB4CC5}" dt="2022-05-05T13:59:49.778" v="730" actId="1035"/>
          <ac:picMkLst>
            <pc:docMk/>
            <pc:sldMk cId="4033904640" sldId="8046"/>
            <ac:picMk id="15" creationId="{9EF74D28-D7A2-4CD3-ABDC-2D7C5E5383B7}"/>
          </ac:picMkLst>
        </pc:picChg>
        <pc:picChg chg="mod">
          <ac:chgData name="ZINCK Yves [CEGEE]" userId="58ab786b-eff3-4fb5-b8c5-161f6b44608b" providerId="ADAL" clId="{31BF1F82-8F5A-468C-BB5C-CA3F45AB4CC5}" dt="2022-05-05T13:59:49.778" v="730" actId="1035"/>
          <ac:picMkLst>
            <pc:docMk/>
            <pc:sldMk cId="4033904640" sldId="8046"/>
            <ac:picMk id="27" creationId="{381C55D0-671E-4DB7-9C4C-57F7AC25F626}"/>
          </ac:picMkLst>
        </pc:picChg>
        <pc:picChg chg="del mod">
          <ac:chgData name="ZINCK Yves [CEGEE]" userId="58ab786b-eff3-4fb5-b8c5-161f6b44608b" providerId="ADAL" clId="{31BF1F82-8F5A-468C-BB5C-CA3F45AB4CC5}" dt="2022-05-05T13:59:55.021" v="731" actId="478"/>
          <ac:picMkLst>
            <pc:docMk/>
            <pc:sldMk cId="4033904640" sldId="8046"/>
            <ac:picMk id="40" creationId="{D046B4A5-35CB-4AEF-9E9A-DF13466A6511}"/>
          </ac:picMkLst>
        </pc:picChg>
        <pc:picChg chg="del">
          <ac:chgData name="ZINCK Yves [CEGEE]" userId="58ab786b-eff3-4fb5-b8c5-161f6b44608b" providerId="ADAL" clId="{31BF1F82-8F5A-468C-BB5C-CA3F45AB4CC5}" dt="2022-05-05T13:27:37.820" v="675" actId="478"/>
          <ac:picMkLst>
            <pc:docMk/>
            <pc:sldMk cId="4033904640" sldId="8046"/>
            <ac:picMk id="44" creationId="{2122670D-0843-4E54-B6EC-54FEF4017445}"/>
          </ac:picMkLst>
        </pc:picChg>
        <pc:picChg chg="mod">
          <ac:chgData name="ZINCK Yves [CEGEE]" userId="58ab786b-eff3-4fb5-b8c5-161f6b44608b" providerId="ADAL" clId="{31BF1F82-8F5A-468C-BB5C-CA3F45AB4CC5}" dt="2022-05-05T13:59:49.778" v="730" actId="1035"/>
          <ac:picMkLst>
            <pc:docMk/>
            <pc:sldMk cId="4033904640" sldId="8046"/>
            <ac:picMk id="53" creationId="{8A25786B-CFC1-43ED-A43A-2CBE1E321F7C}"/>
          </ac:picMkLst>
        </pc:picChg>
        <pc:picChg chg="mod">
          <ac:chgData name="ZINCK Yves [CEGEE]" userId="58ab786b-eff3-4fb5-b8c5-161f6b44608b" providerId="ADAL" clId="{31BF1F82-8F5A-468C-BB5C-CA3F45AB4CC5}" dt="2022-05-05T13:59:49.778" v="730" actId="1035"/>
          <ac:picMkLst>
            <pc:docMk/>
            <pc:sldMk cId="4033904640" sldId="8046"/>
            <ac:picMk id="60" creationId="{8AA6AB2A-7DA9-429D-A0E2-C5546D8616BD}"/>
          </ac:picMkLst>
        </pc:picChg>
        <pc:picChg chg="mod">
          <ac:chgData name="ZINCK Yves [CEGEE]" userId="58ab786b-eff3-4fb5-b8c5-161f6b44608b" providerId="ADAL" clId="{31BF1F82-8F5A-468C-BB5C-CA3F45AB4CC5}" dt="2022-05-05T13:59:49.778" v="730" actId="1035"/>
          <ac:picMkLst>
            <pc:docMk/>
            <pc:sldMk cId="4033904640" sldId="8046"/>
            <ac:picMk id="83" creationId="{3403A7B2-1F32-435A-AA63-4B5749EC92A4}"/>
          </ac:picMkLst>
        </pc:picChg>
        <pc:picChg chg="mod">
          <ac:chgData name="ZINCK Yves [CEGEE]" userId="58ab786b-eff3-4fb5-b8c5-161f6b44608b" providerId="ADAL" clId="{31BF1F82-8F5A-468C-BB5C-CA3F45AB4CC5}" dt="2022-05-05T13:59:49.778" v="730" actId="1035"/>
          <ac:picMkLst>
            <pc:docMk/>
            <pc:sldMk cId="4033904640" sldId="8046"/>
            <ac:picMk id="90" creationId="{835A33FD-2162-4F1C-B4CA-FDE41AFC4B38}"/>
          </ac:picMkLst>
        </pc:picChg>
        <pc:picChg chg="mod">
          <ac:chgData name="ZINCK Yves [CEGEE]" userId="58ab786b-eff3-4fb5-b8c5-161f6b44608b" providerId="ADAL" clId="{31BF1F82-8F5A-468C-BB5C-CA3F45AB4CC5}" dt="2022-05-05T13:59:49.778" v="730" actId="1035"/>
          <ac:picMkLst>
            <pc:docMk/>
            <pc:sldMk cId="4033904640" sldId="8046"/>
            <ac:picMk id="106" creationId="{6CBA67C7-BD35-4536-BC95-54226B7437F5}"/>
          </ac:picMkLst>
        </pc:picChg>
        <pc:cxnChg chg="mod">
          <ac:chgData name="ZINCK Yves [CEGEE]" userId="58ab786b-eff3-4fb5-b8c5-161f6b44608b" providerId="ADAL" clId="{31BF1F82-8F5A-468C-BB5C-CA3F45AB4CC5}" dt="2022-05-05T13:59:49.778" v="730" actId="1035"/>
          <ac:cxnSpMkLst>
            <pc:docMk/>
            <pc:sldMk cId="4033904640" sldId="8046"/>
            <ac:cxnSpMk id="35" creationId="{DE053AC9-D108-4285-83A1-0CE05DCC21FC}"/>
          </ac:cxnSpMkLst>
        </pc:cxnChg>
        <pc:cxnChg chg="mod">
          <ac:chgData name="ZINCK Yves [CEGEE]" userId="58ab786b-eff3-4fb5-b8c5-161f6b44608b" providerId="ADAL" clId="{31BF1F82-8F5A-468C-BB5C-CA3F45AB4CC5}" dt="2022-05-05T13:59:49.778" v="730" actId="1035"/>
          <ac:cxnSpMkLst>
            <pc:docMk/>
            <pc:sldMk cId="4033904640" sldId="8046"/>
            <ac:cxnSpMk id="52" creationId="{CBF22B35-931F-413B-9471-EA5396378774}"/>
          </ac:cxnSpMkLst>
        </pc:cxnChg>
        <pc:cxnChg chg="mod">
          <ac:chgData name="ZINCK Yves [CEGEE]" userId="58ab786b-eff3-4fb5-b8c5-161f6b44608b" providerId="ADAL" clId="{31BF1F82-8F5A-468C-BB5C-CA3F45AB4CC5}" dt="2022-05-05T13:59:49.778" v="730" actId="1035"/>
          <ac:cxnSpMkLst>
            <pc:docMk/>
            <pc:sldMk cId="4033904640" sldId="8046"/>
            <ac:cxnSpMk id="55" creationId="{D6A368EA-A370-4301-87C0-644111A748B8}"/>
          </ac:cxnSpMkLst>
        </pc:cxnChg>
        <pc:cxnChg chg="mod">
          <ac:chgData name="ZINCK Yves [CEGEE]" userId="58ab786b-eff3-4fb5-b8c5-161f6b44608b" providerId="ADAL" clId="{31BF1F82-8F5A-468C-BB5C-CA3F45AB4CC5}" dt="2022-05-05T13:59:49.778" v="730" actId="1035"/>
          <ac:cxnSpMkLst>
            <pc:docMk/>
            <pc:sldMk cId="4033904640" sldId="8046"/>
            <ac:cxnSpMk id="56" creationId="{D53958CC-3EF2-4DD0-B754-04D28EB6CE1A}"/>
          </ac:cxnSpMkLst>
        </pc:cxnChg>
        <pc:cxnChg chg="mod">
          <ac:chgData name="ZINCK Yves [CEGEE]" userId="58ab786b-eff3-4fb5-b8c5-161f6b44608b" providerId="ADAL" clId="{31BF1F82-8F5A-468C-BB5C-CA3F45AB4CC5}" dt="2022-05-05T13:59:49.778" v="730" actId="1035"/>
          <ac:cxnSpMkLst>
            <pc:docMk/>
            <pc:sldMk cId="4033904640" sldId="8046"/>
            <ac:cxnSpMk id="59" creationId="{2376042D-EE68-454B-9E8C-BD98CF376CCF}"/>
          </ac:cxnSpMkLst>
        </pc:cxnChg>
        <pc:cxnChg chg="mod">
          <ac:chgData name="ZINCK Yves [CEGEE]" userId="58ab786b-eff3-4fb5-b8c5-161f6b44608b" providerId="ADAL" clId="{31BF1F82-8F5A-468C-BB5C-CA3F45AB4CC5}" dt="2022-05-05T13:59:49.778" v="730" actId="1035"/>
          <ac:cxnSpMkLst>
            <pc:docMk/>
            <pc:sldMk cId="4033904640" sldId="8046"/>
            <ac:cxnSpMk id="67" creationId="{F056C5DA-1A7B-4C09-ADBD-56F19CC8DF52}"/>
          </ac:cxnSpMkLst>
        </pc:cxnChg>
        <pc:cxnChg chg="mod">
          <ac:chgData name="ZINCK Yves [CEGEE]" userId="58ab786b-eff3-4fb5-b8c5-161f6b44608b" providerId="ADAL" clId="{31BF1F82-8F5A-468C-BB5C-CA3F45AB4CC5}" dt="2022-05-05T13:59:49.778" v="730" actId="1035"/>
          <ac:cxnSpMkLst>
            <pc:docMk/>
            <pc:sldMk cId="4033904640" sldId="8046"/>
            <ac:cxnSpMk id="70" creationId="{2D08BA86-5A79-46D5-AC39-58C09747EB16}"/>
          </ac:cxnSpMkLst>
        </pc:cxnChg>
        <pc:cxnChg chg="mod">
          <ac:chgData name="ZINCK Yves [CEGEE]" userId="58ab786b-eff3-4fb5-b8c5-161f6b44608b" providerId="ADAL" clId="{31BF1F82-8F5A-468C-BB5C-CA3F45AB4CC5}" dt="2022-05-05T13:59:49.778" v="730" actId="1035"/>
          <ac:cxnSpMkLst>
            <pc:docMk/>
            <pc:sldMk cId="4033904640" sldId="8046"/>
            <ac:cxnSpMk id="85" creationId="{448C2A04-2B40-4AAD-AD53-14DAC66046EC}"/>
          </ac:cxnSpMkLst>
        </pc:cxnChg>
        <pc:cxnChg chg="mod">
          <ac:chgData name="ZINCK Yves [CEGEE]" userId="58ab786b-eff3-4fb5-b8c5-161f6b44608b" providerId="ADAL" clId="{31BF1F82-8F5A-468C-BB5C-CA3F45AB4CC5}" dt="2022-05-05T13:59:49.778" v="730" actId="1035"/>
          <ac:cxnSpMkLst>
            <pc:docMk/>
            <pc:sldMk cId="4033904640" sldId="8046"/>
            <ac:cxnSpMk id="89" creationId="{868D6F5B-A527-480D-BE23-9A29BBC5BA82}"/>
          </ac:cxnSpMkLst>
        </pc:cxnChg>
        <pc:cxnChg chg="mod">
          <ac:chgData name="ZINCK Yves [CEGEE]" userId="58ab786b-eff3-4fb5-b8c5-161f6b44608b" providerId="ADAL" clId="{31BF1F82-8F5A-468C-BB5C-CA3F45AB4CC5}" dt="2022-05-05T13:59:49.778" v="730" actId="1035"/>
          <ac:cxnSpMkLst>
            <pc:docMk/>
            <pc:sldMk cId="4033904640" sldId="8046"/>
            <ac:cxnSpMk id="97" creationId="{94657D16-930E-40FD-AEB4-4AB1CD1C8335}"/>
          </ac:cxnSpMkLst>
        </pc:cxnChg>
        <pc:cxnChg chg="mod">
          <ac:chgData name="ZINCK Yves [CEGEE]" userId="58ab786b-eff3-4fb5-b8c5-161f6b44608b" providerId="ADAL" clId="{31BF1F82-8F5A-468C-BB5C-CA3F45AB4CC5}" dt="2022-05-05T13:59:49.778" v="730" actId="1035"/>
          <ac:cxnSpMkLst>
            <pc:docMk/>
            <pc:sldMk cId="4033904640" sldId="8046"/>
            <ac:cxnSpMk id="98" creationId="{2B4D5FEB-2B8B-4B9B-A117-0158CEFB30DA}"/>
          </ac:cxnSpMkLst>
        </pc:cxnChg>
      </pc:sldChg>
      <pc:sldChg chg="addSp delSp modSp mod">
        <pc:chgData name="ZINCK Yves [CEGEE]" userId="58ab786b-eff3-4fb5-b8c5-161f6b44608b" providerId="ADAL" clId="{31BF1F82-8F5A-468C-BB5C-CA3F45AB4CC5}" dt="2022-05-05T14:18:09.387" v="1011" actId="20577"/>
        <pc:sldMkLst>
          <pc:docMk/>
          <pc:sldMk cId="1578080650" sldId="8047"/>
        </pc:sldMkLst>
        <pc:spChg chg="add del mod">
          <ac:chgData name="ZINCK Yves [CEGEE]" userId="58ab786b-eff3-4fb5-b8c5-161f6b44608b" providerId="ADAL" clId="{31BF1F82-8F5A-468C-BB5C-CA3F45AB4CC5}" dt="2022-05-05T14:14:04.433" v="895" actId="478"/>
          <ac:spMkLst>
            <pc:docMk/>
            <pc:sldMk cId="1578080650" sldId="8047"/>
            <ac:spMk id="3" creationId="{7A1BB21B-DF6A-4D4D-9582-D6E1294C68E6}"/>
          </ac:spMkLst>
        </pc:spChg>
        <pc:spChg chg="del">
          <ac:chgData name="ZINCK Yves [CEGEE]" userId="58ab786b-eff3-4fb5-b8c5-161f6b44608b" providerId="ADAL" clId="{31BF1F82-8F5A-468C-BB5C-CA3F45AB4CC5}" dt="2022-05-05T14:14:01.743" v="892" actId="478"/>
          <ac:spMkLst>
            <pc:docMk/>
            <pc:sldMk cId="1578080650" sldId="8047"/>
            <ac:spMk id="4" creationId="{00000000-0000-0000-0000-000000000000}"/>
          </ac:spMkLst>
        </pc:spChg>
        <pc:spChg chg="del">
          <ac:chgData name="ZINCK Yves [CEGEE]" userId="58ab786b-eff3-4fb5-b8c5-161f6b44608b" providerId="ADAL" clId="{31BF1F82-8F5A-468C-BB5C-CA3F45AB4CC5}" dt="2022-05-05T14:14:03.094" v="893" actId="478"/>
          <ac:spMkLst>
            <pc:docMk/>
            <pc:sldMk cId="1578080650" sldId="8047"/>
            <ac:spMk id="5" creationId="{00000000-0000-0000-0000-000000000000}"/>
          </ac:spMkLst>
        </pc:spChg>
        <pc:spChg chg="add del mod">
          <ac:chgData name="ZINCK Yves [CEGEE]" userId="58ab786b-eff3-4fb5-b8c5-161f6b44608b" providerId="ADAL" clId="{31BF1F82-8F5A-468C-BB5C-CA3F45AB4CC5}" dt="2022-05-05T14:14:03.803" v="894" actId="478"/>
          <ac:spMkLst>
            <pc:docMk/>
            <pc:sldMk cId="1578080650" sldId="8047"/>
            <ac:spMk id="7" creationId="{390812AF-01F4-4A26-B5CC-29B3BE06F273}"/>
          </ac:spMkLst>
        </pc:spChg>
        <pc:spChg chg="del">
          <ac:chgData name="ZINCK Yves [CEGEE]" userId="58ab786b-eff3-4fb5-b8c5-161f6b44608b" providerId="ADAL" clId="{31BF1F82-8F5A-468C-BB5C-CA3F45AB4CC5}" dt="2022-05-05T14:14:07.176" v="897" actId="478"/>
          <ac:spMkLst>
            <pc:docMk/>
            <pc:sldMk cId="1578080650" sldId="8047"/>
            <ac:spMk id="9" creationId="{3AB9B7A8-8B86-43B2-B8D1-98BF791ABC1F}"/>
          </ac:spMkLst>
        </pc:spChg>
        <pc:spChg chg="mod">
          <ac:chgData name="ZINCK Yves [CEGEE]" userId="58ab786b-eff3-4fb5-b8c5-161f6b44608b" providerId="ADAL" clId="{31BF1F82-8F5A-468C-BB5C-CA3F45AB4CC5}" dt="2022-05-05T14:17:17.850" v="1003" actId="1035"/>
          <ac:spMkLst>
            <pc:docMk/>
            <pc:sldMk cId="1578080650" sldId="8047"/>
            <ac:spMk id="31" creationId="{9DCCD215-3A18-4F1B-AFEA-9104B78FC90D}"/>
          </ac:spMkLst>
        </pc:spChg>
        <pc:spChg chg="mod">
          <ac:chgData name="ZINCK Yves [CEGEE]" userId="58ab786b-eff3-4fb5-b8c5-161f6b44608b" providerId="ADAL" clId="{31BF1F82-8F5A-468C-BB5C-CA3F45AB4CC5}" dt="2022-05-05T14:17:17.850" v="1003" actId="1035"/>
          <ac:spMkLst>
            <pc:docMk/>
            <pc:sldMk cId="1578080650" sldId="8047"/>
            <ac:spMk id="33" creationId="{9345C3E0-B976-4A9F-A133-C1D8B098CBEA}"/>
          </ac:spMkLst>
        </pc:spChg>
        <pc:spChg chg="del mod">
          <ac:chgData name="ZINCK Yves [CEGEE]" userId="58ab786b-eff3-4fb5-b8c5-161f6b44608b" providerId="ADAL" clId="{31BF1F82-8F5A-468C-BB5C-CA3F45AB4CC5}" dt="2022-05-05T14:17:28.873" v="1006" actId="478"/>
          <ac:spMkLst>
            <pc:docMk/>
            <pc:sldMk cId="1578080650" sldId="8047"/>
            <ac:spMk id="41" creationId="{9F5DF606-7A03-4CFF-A35A-AF2D939305C4}"/>
          </ac:spMkLst>
        </pc:spChg>
        <pc:spChg chg="mod">
          <ac:chgData name="ZINCK Yves [CEGEE]" userId="58ab786b-eff3-4fb5-b8c5-161f6b44608b" providerId="ADAL" clId="{31BF1F82-8F5A-468C-BB5C-CA3F45AB4CC5}" dt="2022-05-05T14:17:17.850" v="1003" actId="1035"/>
          <ac:spMkLst>
            <pc:docMk/>
            <pc:sldMk cId="1578080650" sldId="8047"/>
            <ac:spMk id="55" creationId="{724F1DC6-B358-4C1F-A389-02A08FC4DD8B}"/>
          </ac:spMkLst>
        </pc:spChg>
        <pc:spChg chg="mod">
          <ac:chgData name="ZINCK Yves [CEGEE]" userId="58ab786b-eff3-4fb5-b8c5-161f6b44608b" providerId="ADAL" clId="{31BF1F82-8F5A-468C-BB5C-CA3F45AB4CC5}" dt="2022-05-05T14:17:17.850" v="1003" actId="1035"/>
          <ac:spMkLst>
            <pc:docMk/>
            <pc:sldMk cId="1578080650" sldId="8047"/>
            <ac:spMk id="56" creationId="{9CCFDA1D-BC8E-44B6-9573-BF76E58C94E0}"/>
          </ac:spMkLst>
        </pc:spChg>
        <pc:spChg chg="mod">
          <ac:chgData name="ZINCK Yves [CEGEE]" userId="58ab786b-eff3-4fb5-b8c5-161f6b44608b" providerId="ADAL" clId="{31BF1F82-8F5A-468C-BB5C-CA3F45AB4CC5}" dt="2022-05-05T14:17:17.850" v="1003" actId="1035"/>
          <ac:spMkLst>
            <pc:docMk/>
            <pc:sldMk cId="1578080650" sldId="8047"/>
            <ac:spMk id="61" creationId="{FEB39E86-841C-4922-AE32-3E6872EEC0B6}"/>
          </ac:spMkLst>
        </pc:spChg>
        <pc:spChg chg="mod">
          <ac:chgData name="ZINCK Yves [CEGEE]" userId="58ab786b-eff3-4fb5-b8c5-161f6b44608b" providerId="ADAL" clId="{31BF1F82-8F5A-468C-BB5C-CA3F45AB4CC5}" dt="2022-05-05T14:17:17.850" v="1003" actId="1035"/>
          <ac:spMkLst>
            <pc:docMk/>
            <pc:sldMk cId="1578080650" sldId="8047"/>
            <ac:spMk id="62" creationId="{33EDC20C-7267-4A39-BAD4-AC799ECD94B4}"/>
          </ac:spMkLst>
        </pc:spChg>
        <pc:spChg chg="del">
          <ac:chgData name="ZINCK Yves [CEGEE]" userId="58ab786b-eff3-4fb5-b8c5-161f6b44608b" providerId="ADAL" clId="{31BF1F82-8F5A-468C-BB5C-CA3F45AB4CC5}" dt="2022-05-05T14:15:43.653" v="942" actId="478"/>
          <ac:spMkLst>
            <pc:docMk/>
            <pc:sldMk cId="1578080650" sldId="8047"/>
            <ac:spMk id="63" creationId="{18D15C74-D82D-48E1-838D-208E400FDAB8}"/>
          </ac:spMkLst>
        </pc:spChg>
        <pc:spChg chg="add mod">
          <ac:chgData name="ZINCK Yves [CEGEE]" userId="58ab786b-eff3-4fb5-b8c5-161f6b44608b" providerId="ADAL" clId="{31BF1F82-8F5A-468C-BB5C-CA3F45AB4CC5}" dt="2022-05-05T14:14:39.570" v="936" actId="20577"/>
          <ac:spMkLst>
            <pc:docMk/>
            <pc:sldMk cId="1578080650" sldId="8047"/>
            <ac:spMk id="64" creationId="{8A960508-F22F-47DD-AD5B-DFD9147B0B5D}"/>
          </ac:spMkLst>
        </pc:spChg>
        <pc:spChg chg="mod">
          <ac:chgData name="ZINCK Yves [CEGEE]" userId="58ab786b-eff3-4fb5-b8c5-161f6b44608b" providerId="ADAL" clId="{31BF1F82-8F5A-468C-BB5C-CA3F45AB4CC5}" dt="2022-05-05T14:17:17.850" v="1003" actId="1035"/>
          <ac:spMkLst>
            <pc:docMk/>
            <pc:sldMk cId="1578080650" sldId="8047"/>
            <ac:spMk id="65" creationId="{7CEA58D3-E0EF-442E-BC05-1CB0D4BB0CFC}"/>
          </ac:spMkLst>
        </pc:spChg>
        <pc:spChg chg="mod">
          <ac:chgData name="ZINCK Yves [CEGEE]" userId="58ab786b-eff3-4fb5-b8c5-161f6b44608b" providerId="ADAL" clId="{31BF1F82-8F5A-468C-BB5C-CA3F45AB4CC5}" dt="2022-05-05T14:17:24.729" v="1005" actId="1038"/>
          <ac:spMkLst>
            <pc:docMk/>
            <pc:sldMk cId="1578080650" sldId="8047"/>
            <ac:spMk id="66" creationId="{AE4629BD-64F9-4910-9A93-30C979B188DD}"/>
          </ac:spMkLst>
        </pc:spChg>
        <pc:spChg chg="del">
          <ac:chgData name="ZINCK Yves [CEGEE]" userId="58ab786b-eff3-4fb5-b8c5-161f6b44608b" providerId="ADAL" clId="{31BF1F82-8F5A-468C-BB5C-CA3F45AB4CC5}" dt="2022-05-05T14:14:06.521" v="896" actId="478"/>
          <ac:spMkLst>
            <pc:docMk/>
            <pc:sldMk cId="1578080650" sldId="8047"/>
            <ac:spMk id="69" creationId="{AC81CB23-C9F3-4CA8-A7E6-2243A9FEEF1D}"/>
          </ac:spMkLst>
        </pc:spChg>
        <pc:spChg chg="add mod">
          <ac:chgData name="ZINCK Yves [CEGEE]" userId="58ab786b-eff3-4fb5-b8c5-161f6b44608b" providerId="ADAL" clId="{31BF1F82-8F5A-468C-BB5C-CA3F45AB4CC5}" dt="2022-05-05T14:14:17.949" v="898"/>
          <ac:spMkLst>
            <pc:docMk/>
            <pc:sldMk cId="1578080650" sldId="8047"/>
            <ac:spMk id="71" creationId="{E6BF2732-F41D-4FA4-AFF6-C479E51D000C}"/>
          </ac:spMkLst>
        </pc:spChg>
        <pc:spChg chg="mod">
          <ac:chgData name="ZINCK Yves [CEGEE]" userId="58ab786b-eff3-4fb5-b8c5-161f6b44608b" providerId="ADAL" clId="{31BF1F82-8F5A-468C-BB5C-CA3F45AB4CC5}" dt="2022-05-05T14:17:17.850" v="1003" actId="1035"/>
          <ac:spMkLst>
            <pc:docMk/>
            <pc:sldMk cId="1578080650" sldId="8047"/>
            <ac:spMk id="72" creationId="{FC811873-F269-45C7-9746-11AB543572DC}"/>
          </ac:spMkLst>
        </pc:spChg>
        <pc:spChg chg="mod">
          <ac:chgData name="ZINCK Yves [CEGEE]" userId="58ab786b-eff3-4fb5-b8c5-161f6b44608b" providerId="ADAL" clId="{31BF1F82-8F5A-468C-BB5C-CA3F45AB4CC5}" dt="2022-05-05T14:17:17.850" v="1003" actId="1035"/>
          <ac:spMkLst>
            <pc:docMk/>
            <pc:sldMk cId="1578080650" sldId="8047"/>
            <ac:spMk id="73" creationId="{E453AE96-DC3D-41B5-8859-0F3F4DA0E850}"/>
          </ac:spMkLst>
        </pc:spChg>
        <pc:spChg chg="mod">
          <ac:chgData name="ZINCK Yves [CEGEE]" userId="58ab786b-eff3-4fb5-b8c5-161f6b44608b" providerId="ADAL" clId="{31BF1F82-8F5A-468C-BB5C-CA3F45AB4CC5}" dt="2022-05-05T14:17:17.850" v="1003" actId="1035"/>
          <ac:spMkLst>
            <pc:docMk/>
            <pc:sldMk cId="1578080650" sldId="8047"/>
            <ac:spMk id="74" creationId="{BA9F9CD5-524A-4B5F-BC96-7689442093FA}"/>
          </ac:spMkLst>
        </pc:spChg>
        <pc:spChg chg="mod">
          <ac:chgData name="ZINCK Yves [CEGEE]" userId="58ab786b-eff3-4fb5-b8c5-161f6b44608b" providerId="ADAL" clId="{31BF1F82-8F5A-468C-BB5C-CA3F45AB4CC5}" dt="2022-05-05T14:17:17.850" v="1003" actId="1035"/>
          <ac:spMkLst>
            <pc:docMk/>
            <pc:sldMk cId="1578080650" sldId="8047"/>
            <ac:spMk id="75" creationId="{BC2314D7-B601-45AC-A20D-F1665F2AD644}"/>
          </ac:spMkLst>
        </pc:spChg>
        <pc:spChg chg="mod">
          <ac:chgData name="ZINCK Yves [CEGEE]" userId="58ab786b-eff3-4fb5-b8c5-161f6b44608b" providerId="ADAL" clId="{31BF1F82-8F5A-468C-BB5C-CA3F45AB4CC5}" dt="2022-05-05T14:17:17.850" v="1003" actId="1035"/>
          <ac:spMkLst>
            <pc:docMk/>
            <pc:sldMk cId="1578080650" sldId="8047"/>
            <ac:spMk id="76" creationId="{C963B531-AC14-4474-838E-02C95C46EABA}"/>
          </ac:spMkLst>
        </pc:spChg>
        <pc:spChg chg="mod">
          <ac:chgData name="ZINCK Yves [CEGEE]" userId="58ab786b-eff3-4fb5-b8c5-161f6b44608b" providerId="ADAL" clId="{31BF1F82-8F5A-468C-BB5C-CA3F45AB4CC5}" dt="2022-05-05T14:17:17.850" v="1003" actId="1035"/>
          <ac:spMkLst>
            <pc:docMk/>
            <pc:sldMk cId="1578080650" sldId="8047"/>
            <ac:spMk id="77" creationId="{932E3546-9328-4245-AB68-CDFB1464CC15}"/>
          </ac:spMkLst>
        </pc:spChg>
        <pc:spChg chg="mod">
          <ac:chgData name="ZINCK Yves [CEGEE]" userId="58ab786b-eff3-4fb5-b8c5-161f6b44608b" providerId="ADAL" clId="{31BF1F82-8F5A-468C-BB5C-CA3F45AB4CC5}" dt="2022-05-05T14:17:17.850" v="1003" actId="1035"/>
          <ac:spMkLst>
            <pc:docMk/>
            <pc:sldMk cId="1578080650" sldId="8047"/>
            <ac:spMk id="78" creationId="{0C34C217-3250-4020-9A20-AB175609C287}"/>
          </ac:spMkLst>
        </pc:spChg>
        <pc:spChg chg="add mod">
          <ac:chgData name="ZINCK Yves [CEGEE]" userId="58ab786b-eff3-4fb5-b8c5-161f6b44608b" providerId="ADAL" clId="{31BF1F82-8F5A-468C-BB5C-CA3F45AB4CC5}" dt="2022-05-05T14:17:17.850" v="1003" actId="1035"/>
          <ac:spMkLst>
            <pc:docMk/>
            <pc:sldMk cId="1578080650" sldId="8047"/>
            <ac:spMk id="79" creationId="{7DE4DABC-6EEB-41ED-BD2F-BA65AD29481B}"/>
          </ac:spMkLst>
        </pc:spChg>
        <pc:spChg chg="add mod">
          <ac:chgData name="ZINCK Yves [CEGEE]" userId="58ab786b-eff3-4fb5-b8c5-161f6b44608b" providerId="ADAL" clId="{31BF1F82-8F5A-468C-BB5C-CA3F45AB4CC5}" dt="2022-05-05T14:17:17.850" v="1003" actId="1035"/>
          <ac:spMkLst>
            <pc:docMk/>
            <pc:sldMk cId="1578080650" sldId="8047"/>
            <ac:spMk id="80" creationId="{55DD7D02-548F-4B92-A2F1-A4843D84036F}"/>
          </ac:spMkLst>
        </pc:spChg>
        <pc:spChg chg="add mod">
          <ac:chgData name="ZINCK Yves [CEGEE]" userId="58ab786b-eff3-4fb5-b8c5-161f6b44608b" providerId="ADAL" clId="{31BF1F82-8F5A-468C-BB5C-CA3F45AB4CC5}" dt="2022-05-05T14:17:17.850" v="1003" actId="1035"/>
          <ac:spMkLst>
            <pc:docMk/>
            <pc:sldMk cId="1578080650" sldId="8047"/>
            <ac:spMk id="81" creationId="{9D3CB434-C372-48D0-93D0-BD5BF3AE6309}"/>
          </ac:spMkLst>
        </pc:spChg>
        <pc:spChg chg="mod">
          <ac:chgData name="ZINCK Yves [CEGEE]" userId="58ab786b-eff3-4fb5-b8c5-161f6b44608b" providerId="ADAL" clId="{31BF1F82-8F5A-468C-BB5C-CA3F45AB4CC5}" dt="2022-05-05T14:18:09.387" v="1011" actId="20577"/>
          <ac:spMkLst>
            <pc:docMk/>
            <pc:sldMk cId="1578080650" sldId="8047"/>
            <ac:spMk id="84" creationId="{E6693ED3-C977-4C1D-89F8-36A288985E48}"/>
          </ac:spMkLst>
        </pc:spChg>
        <pc:spChg chg="del">
          <ac:chgData name="ZINCK Yves [CEGEE]" userId="58ab786b-eff3-4fb5-b8c5-161f6b44608b" providerId="ADAL" clId="{31BF1F82-8F5A-468C-BB5C-CA3F45AB4CC5}" dt="2022-05-05T14:15:04.859" v="937" actId="478"/>
          <ac:spMkLst>
            <pc:docMk/>
            <pc:sldMk cId="1578080650" sldId="8047"/>
            <ac:spMk id="87" creationId="{ABADF296-FC8F-4478-A456-50B4B6B76D6D}"/>
          </ac:spMkLst>
        </pc:spChg>
        <pc:spChg chg="mod">
          <ac:chgData name="ZINCK Yves [CEGEE]" userId="58ab786b-eff3-4fb5-b8c5-161f6b44608b" providerId="ADAL" clId="{31BF1F82-8F5A-468C-BB5C-CA3F45AB4CC5}" dt="2022-05-05T14:17:17.850" v="1003" actId="1035"/>
          <ac:spMkLst>
            <pc:docMk/>
            <pc:sldMk cId="1578080650" sldId="8047"/>
            <ac:spMk id="88" creationId="{7FDF7445-0AB5-402C-AFD1-FE811EA854B7}"/>
          </ac:spMkLst>
        </pc:spChg>
        <pc:spChg chg="mod">
          <ac:chgData name="ZINCK Yves [CEGEE]" userId="58ab786b-eff3-4fb5-b8c5-161f6b44608b" providerId="ADAL" clId="{31BF1F82-8F5A-468C-BB5C-CA3F45AB4CC5}" dt="2022-05-05T14:17:17.850" v="1003" actId="1035"/>
          <ac:spMkLst>
            <pc:docMk/>
            <pc:sldMk cId="1578080650" sldId="8047"/>
            <ac:spMk id="91" creationId="{12F2A4A7-D8A2-4337-9EEE-3ABEEAB5AA21}"/>
          </ac:spMkLst>
        </pc:spChg>
        <pc:spChg chg="mod">
          <ac:chgData name="ZINCK Yves [CEGEE]" userId="58ab786b-eff3-4fb5-b8c5-161f6b44608b" providerId="ADAL" clId="{31BF1F82-8F5A-468C-BB5C-CA3F45AB4CC5}" dt="2022-05-05T14:17:17.850" v="1003" actId="1035"/>
          <ac:spMkLst>
            <pc:docMk/>
            <pc:sldMk cId="1578080650" sldId="8047"/>
            <ac:spMk id="92" creationId="{0391146D-B00D-441C-8991-6DBB03F64505}"/>
          </ac:spMkLst>
        </pc:spChg>
        <pc:spChg chg="mod">
          <ac:chgData name="ZINCK Yves [CEGEE]" userId="58ab786b-eff3-4fb5-b8c5-161f6b44608b" providerId="ADAL" clId="{31BF1F82-8F5A-468C-BB5C-CA3F45AB4CC5}" dt="2022-05-05T14:17:17.850" v="1003" actId="1035"/>
          <ac:spMkLst>
            <pc:docMk/>
            <pc:sldMk cId="1578080650" sldId="8047"/>
            <ac:spMk id="93" creationId="{0DC31892-31A7-4D9E-BD9C-82BFB7BE7BD6}"/>
          </ac:spMkLst>
        </pc:spChg>
        <pc:spChg chg="mod">
          <ac:chgData name="ZINCK Yves [CEGEE]" userId="58ab786b-eff3-4fb5-b8c5-161f6b44608b" providerId="ADAL" clId="{31BF1F82-8F5A-468C-BB5C-CA3F45AB4CC5}" dt="2022-05-05T14:17:17.850" v="1003" actId="1035"/>
          <ac:spMkLst>
            <pc:docMk/>
            <pc:sldMk cId="1578080650" sldId="8047"/>
            <ac:spMk id="94" creationId="{05F9F352-7442-4A73-9C43-560082AED097}"/>
          </ac:spMkLst>
        </pc:spChg>
        <pc:spChg chg="del">
          <ac:chgData name="ZINCK Yves [CEGEE]" userId="58ab786b-eff3-4fb5-b8c5-161f6b44608b" providerId="ADAL" clId="{31BF1F82-8F5A-468C-BB5C-CA3F45AB4CC5}" dt="2022-05-05T14:16:02.453" v="957" actId="478"/>
          <ac:spMkLst>
            <pc:docMk/>
            <pc:sldMk cId="1578080650" sldId="8047"/>
            <ac:spMk id="95" creationId="{23D9C7E0-0F50-4E88-B9D3-C1F4E502B55F}"/>
          </ac:spMkLst>
        </pc:spChg>
        <pc:spChg chg="mod">
          <ac:chgData name="ZINCK Yves [CEGEE]" userId="58ab786b-eff3-4fb5-b8c5-161f6b44608b" providerId="ADAL" clId="{31BF1F82-8F5A-468C-BB5C-CA3F45AB4CC5}" dt="2022-05-05T14:17:17.850" v="1003" actId="1035"/>
          <ac:spMkLst>
            <pc:docMk/>
            <pc:sldMk cId="1578080650" sldId="8047"/>
            <ac:spMk id="96" creationId="{2F2DACD4-9EBA-4CC9-BD62-7406383268D8}"/>
          </ac:spMkLst>
        </pc:spChg>
        <pc:spChg chg="mod">
          <ac:chgData name="ZINCK Yves [CEGEE]" userId="58ab786b-eff3-4fb5-b8c5-161f6b44608b" providerId="ADAL" clId="{31BF1F82-8F5A-468C-BB5C-CA3F45AB4CC5}" dt="2022-05-05T14:17:17.850" v="1003" actId="1035"/>
          <ac:spMkLst>
            <pc:docMk/>
            <pc:sldMk cId="1578080650" sldId="8047"/>
            <ac:spMk id="102" creationId="{AB97C827-1D8F-469D-BAF2-1EA35C6E57D4}"/>
          </ac:spMkLst>
        </pc:spChg>
        <pc:spChg chg="mod">
          <ac:chgData name="ZINCK Yves [CEGEE]" userId="58ab786b-eff3-4fb5-b8c5-161f6b44608b" providerId="ADAL" clId="{31BF1F82-8F5A-468C-BB5C-CA3F45AB4CC5}" dt="2022-05-05T14:17:17.850" v="1003" actId="1035"/>
          <ac:spMkLst>
            <pc:docMk/>
            <pc:sldMk cId="1578080650" sldId="8047"/>
            <ac:spMk id="104" creationId="{CCCC0C24-D259-45D5-AE83-6CA046F1F59C}"/>
          </ac:spMkLst>
        </pc:spChg>
        <pc:spChg chg="mod">
          <ac:chgData name="ZINCK Yves [CEGEE]" userId="58ab786b-eff3-4fb5-b8c5-161f6b44608b" providerId="ADAL" clId="{31BF1F82-8F5A-468C-BB5C-CA3F45AB4CC5}" dt="2022-05-05T14:17:17.850" v="1003" actId="1035"/>
          <ac:spMkLst>
            <pc:docMk/>
            <pc:sldMk cId="1578080650" sldId="8047"/>
            <ac:spMk id="107" creationId="{F673F5C8-F637-4C9A-BFF9-07812DBE17E3}"/>
          </ac:spMkLst>
        </pc:spChg>
        <pc:picChg chg="mod">
          <ac:chgData name="ZINCK Yves [CEGEE]" userId="58ab786b-eff3-4fb5-b8c5-161f6b44608b" providerId="ADAL" clId="{31BF1F82-8F5A-468C-BB5C-CA3F45AB4CC5}" dt="2022-05-05T14:17:17.850" v="1003" actId="1035"/>
          <ac:picMkLst>
            <pc:docMk/>
            <pc:sldMk cId="1578080650" sldId="8047"/>
            <ac:picMk id="15" creationId="{9EF74D28-D7A2-4CD3-ABDC-2D7C5E5383B7}"/>
          </ac:picMkLst>
        </pc:picChg>
        <pc:picChg chg="mod">
          <ac:chgData name="ZINCK Yves [CEGEE]" userId="58ab786b-eff3-4fb5-b8c5-161f6b44608b" providerId="ADAL" clId="{31BF1F82-8F5A-468C-BB5C-CA3F45AB4CC5}" dt="2022-05-05T14:17:17.850" v="1003" actId="1035"/>
          <ac:picMkLst>
            <pc:docMk/>
            <pc:sldMk cId="1578080650" sldId="8047"/>
            <ac:picMk id="27" creationId="{381C55D0-671E-4DB7-9C4C-57F7AC25F626}"/>
          </ac:picMkLst>
        </pc:picChg>
        <pc:picChg chg="del">
          <ac:chgData name="ZINCK Yves [CEGEE]" userId="58ab786b-eff3-4fb5-b8c5-161f6b44608b" providerId="ADAL" clId="{31BF1F82-8F5A-468C-BB5C-CA3F45AB4CC5}" dt="2022-05-05T14:17:02.959" v="981" actId="478"/>
          <ac:picMkLst>
            <pc:docMk/>
            <pc:sldMk cId="1578080650" sldId="8047"/>
            <ac:picMk id="40" creationId="{D046B4A5-35CB-4AEF-9E9A-DF13466A6511}"/>
          </ac:picMkLst>
        </pc:picChg>
        <pc:picChg chg="del">
          <ac:chgData name="ZINCK Yves [CEGEE]" userId="58ab786b-eff3-4fb5-b8c5-161f6b44608b" providerId="ADAL" clId="{31BF1F82-8F5A-468C-BB5C-CA3F45AB4CC5}" dt="2022-05-05T14:14:00.200" v="891" actId="478"/>
          <ac:picMkLst>
            <pc:docMk/>
            <pc:sldMk cId="1578080650" sldId="8047"/>
            <ac:picMk id="44" creationId="{2122670D-0843-4E54-B6EC-54FEF4017445}"/>
          </ac:picMkLst>
        </pc:picChg>
        <pc:picChg chg="mod">
          <ac:chgData name="ZINCK Yves [CEGEE]" userId="58ab786b-eff3-4fb5-b8c5-161f6b44608b" providerId="ADAL" clId="{31BF1F82-8F5A-468C-BB5C-CA3F45AB4CC5}" dt="2022-05-05T14:17:17.850" v="1003" actId="1035"/>
          <ac:picMkLst>
            <pc:docMk/>
            <pc:sldMk cId="1578080650" sldId="8047"/>
            <ac:picMk id="53" creationId="{8A25786B-CFC1-43ED-A43A-2CBE1E321F7C}"/>
          </ac:picMkLst>
        </pc:picChg>
        <pc:picChg chg="mod">
          <ac:chgData name="ZINCK Yves [CEGEE]" userId="58ab786b-eff3-4fb5-b8c5-161f6b44608b" providerId="ADAL" clId="{31BF1F82-8F5A-468C-BB5C-CA3F45AB4CC5}" dt="2022-05-05T14:17:17.850" v="1003" actId="1035"/>
          <ac:picMkLst>
            <pc:docMk/>
            <pc:sldMk cId="1578080650" sldId="8047"/>
            <ac:picMk id="57" creationId="{0CCACB8B-525A-4CD2-81E7-534DF5C99FA4}"/>
          </ac:picMkLst>
        </pc:picChg>
        <pc:picChg chg="mod">
          <ac:chgData name="ZINCK Yves [CEGEE]" userId="58ab786b-eff3-4fb5-b8c5-161f6b44608b" providerId="ADAL" clId="{31BF1F82-8F5A-468C-BB5C-CA3F45AB4CC5}" dt="2022-05-05T14:17:17.850" v="1003" actId="1035"/>
          <ac:picMkLst>
            <pc:docMk/>
            <pc:sldMk cId="1578080650" sldId="8047"/>
            <ac:picMk id="83" creationId="{3403A7B2-1F32-435A-AA63-4B5749EC92A4}"/>
          </ac:picMkLst>
        </pc:picChg>
        <pc:picChg chg="mod">
          <ac:chgData name="ZINCK Yves [CEGEE]" userId="58ab786b-eff3-4fb5-b8c5-161f6b44608b" providerId="ADAL" clId="{31BF1F82-8F5A-468C-BB5C-CA3F45AB4CC5}" dt="2022-05-05T14:17:17.850" v="1003" actId="1035"/>
          <ac:picMkLst>
            <pc:docMk/>
            <pc:sldMk cId="1578080650" sldId="8047"/>
            <ac:picMk id="90" creationId="{835A33FD-2162-4F1C-B4CA-FDE41AFC4B38}"/>
          </ac:picMkLst>
        </pc:picChg>
        <pc:picChg chg="mod">
          <ac:chgData name="ZINCK Yves [CEGEE]" userId="58ab786b-eff3-4fb5-b8c5-161f6b44608b" providerId="ADAL" clId="{31BF1F82-8F5A-468C-BB5C-CA3F45AB4CC5}" dt="2022-05-05T14:17:17.850" v="1003" actId="1035"/>
          <ac:picMkLst>
            <pc:docMk/>
            <pc:sldMk cId="1578080650" sldId="8047"/>
            <ac:picMk id="106" creationId="{6CBA67C7-BD35-4536-BC95-54226B7437F5}"/>
          </ac:picMkLst>
        </pc:picChg>
        <pc:cxnChg chg="mod ord">
          <ac:chgData name="ZINCK Yves [CEGEE]" userId="58ab786b-eff3-4fb5-b8c5-161f6b44608b" providerId="ADAL" clId="{31BF1F82-8F5A-468C-BB5C-CA3F45AB4CC5}" dt="2022-05-05T14:17:48.112" v="1007" actId="166"/>
          <ac:cxnSpMkLst>
            <pc:docMk/>
            <pc:sldMk cId="1578080650" sldId="8047"/>
            <ac:cxnSpMk id="54" creationId="{692CF8AC-BE27-4FC7-B221-1EA512C21017}"/>
          </ac:cxnSpMkLst>
        </pc:cxnChg>
        <pc:cxnChg chg="mod">
          <ac:chgData name="ZINCK Yves [CEGEE]" userId="58ab786b-eff3-4fb5-b8c5-161f6b44608b" providerId="ADAL" clId="{31BF1F82-8F5A-468C-BB5C-CA3F45AB4CC5}" dt="2022-05-05T14:17:17.850" v="1003" actId="1035"/>
          <ac:cxnSpMkLst>
            <pc:docMk/>
            <pc:sldMk cId="1578080650" sldId="8047"/>
            <ac:cxnSpMk id="59" creationId="{2376042D-EE68-454B-9E8C-BD98CF376CCF}"/>
          </ac:cxnSpMkLst>
        </pc:cxnChg>
        <pc:cxnChg chg="mod">
          <ac:chgData name="ZINCK Yves [CEGEE]" userId="58ab786b-eff3-4fb5-b8c5-161f6b44608b" providerId="ADAL" clId="{31BF1F82-8F5A-468C-BB5C-CA3F45AB4CC5}" dt="2022-05-05T14:17:17.850" v="1003" actId="1035"/>
          <ac:cxnSpMkLst>
            <pc:docMk/>
            <pc:sldMk cId="1578080650" sldId="8047"/>
            <ac:cxnSpMk id="60" creationId="{B90583C4-4631-42D0-A900-DC23BA451133}"/>
          </ac:cxnSpMkLst>
        </pc:cxnChg>
        <pc:cxnChg chg="mod">
          <ac:chgData name="ZINCK Yves [CEGEE]" userId="58ab786b-eff3-4fb5-b8c5-161f6b44608b" providerId="ADAL" clId="{31BF1F82-8F5A-468C-BB5C-CA3F45AB4CC5}" dt="2022-05-05T14:17:17.850" v="1003" actId="1035"/>
          <ac:cxnSpMkLst>
            <pc:docMk/>
            <pc:sldMk cId="1578080650" sldId="8047"/>
            <ac:cxnSpMk id="67" creationId="{B2051F0E-7A28-4F11-AD6C-2DCD5A9330DF}"/>
          </ac:cxnSpMkLst>
        </pc:cxnChg>
        <pc:cxnChg chg="mod">
          <ac:chgData name="ZINCK Yves [CEGEE]" userId="58ab786b-eff3-4fb5-b8c5-161f6b44608b" providerId="ADAL" clId="{31BF1F82-8F5A-468C-BB5C-CA3F45AB4CC5}" dt="2022-05-05T14:17:17.850" v="1003" actId="1035"/>
          <ac:cxnSpMkLst>
            <pc:docMk/>
            <pc:sldMk cId="1578080650" sldId="8047"/>
            <ac:cxnSpMk id="68" creationId="{3B83E757-C91B-46ED-9947-DE82FFCA3209}"/>
          </ac:cxnSpMkLst>
        </pc:cxnChg>
        <pc:cxnChg chg="mod">
          <ac:chgData name="ZINCK Yves [CEGEE]" userId="58ab786b-eff3-4fb5-b8c5-161f6b44608b" providerId="ADAL" clId="{31BF1F82-8F5A-468C-BB5C-CA3F45AB4CC5}" dt="2022-05-05T14:17:17.850" v="1003" actId="1035"/>
          <ac:cxnSpMkLst>
            <pc:docMk/>
            <pc:sldMk cId="1578080650" sldId="8047"/>
            <ac:cxnSpMk id="70" creationId="{2D08BA86-5A79-46D5-AC39-58C09747EB16}"/>
          </ac:cxnSpMkLst>
        </pc:cxnChg>
        <pc:cxnChg chg="mod">
          <ac:chgData name="ZINCK Yves [CEGEE]" userId="58ab786b-eff3-4fb5-b8c5-161f6b44608b" providerId="ADAL" clId="{31BF1F82-8F5A-468C-BB5C-CA3F45AB4CC5}" dt="2022-05-05T14:17:17.850" v="1003" actId="1035"/>
          <ac:cxnSpMkLst>
            <pc:docMk/>
            <pc:sldMk cId="1578080650" sldId="8047"/>
            <ac:cxnSpMk id="85" creationId="{448C2A04-2B40-4AAD-AD53-14DAC66046EC}"/>
          </ac:cxnSpMkLst>
        </pc:cxnChg>
        <pc:cxnChg chg="mod">
          <ac:chgData name="ZINCK Yves [CEGEE]" userId="58ab786b-eff3-4fb5-b8c5-161f6b44608b" providerId="ADAL" clId="{31BF1F82-8F5A-468C-BB5C-CA3F45AB4CC5}" dt="2022-05-05T14:17:17.850" v="1003" actId="1035"/>
          <ac:cxnSpMkLst>
            <pc:docMk/>
            <pc:sldMk cId="1578080650" sldId="8047"/>
            <ac:cxnSpMk id="89" creationId="{868D6F5B-A527-480D-BE23-9A29BBC5BA82}"/>
          </ac:cxnSpMkLst>
        </pc:cxnChg>
        <pc:cxnChg chg="mod">
          <ac:chgData name="ZINCK Yves [CEGEE]" userId="58ab786b-eff3-4fb5-b8c5-161f6b44608b" providerId="ADAL" clId="{31BF1F82-8F5A-468C-BB5C-CA3F45AB4CC5}" dt="2022-05-05T14:17:17.850" v="1003" actId="1035"/>
          <ac:cxnSpMkLst>
            <pc:docMk/>
            <pc:sldMk cId="1578080650" sldId="8047"/>
            <ac:cxnSpMk id="97" creationId="{94657D16-930E-40FD-AEB4-4AB1CD1C8335}"/>
          </ac:cxnSpMkLst>
        </pc:cxnChg>
        <pc:cxnChg chg="mod">
          <ac:chgData name="ZINCK Yves [CEGEE]" userId="58ab786b-eff3-4fb5-b8c5-161f6b44608b" providerId="ADAL" clId="{31BF1F82-8F5A-468C-BB5C-CA3F45AB4CC5}" dt="2022-05-05T14:17:17.850" v="1003" actId="1035"/>
          <ac:cxnSpMkLst>
            <pc:docMk/>
            <pc:sldMk cId="1578080650" sldId="8047"/>
            <ac:cxnSpMk id="98" creationId="{2B4D5FEB-2B8B-4B9B-A117-0158CEFB30DA}"/>
          </ac:cxnSpMkLst>
        </pc:cxnChg>
        <pc:cxnChg chg="mod">
          <ac:chgData name="ZINCK Yves [CEGEE]" userId="58ab786b-eff3-4fb5-b8c5-161f6b44608b" providerId="ADAL" clId="{31BF1F82-8F5A-468C-BB5C-CA3F45AB4CC5}" dt="2022-05-05T14:17:17.850" v="1003" actId="1035"/>
          <ac:cxnSpMkLst>
            <pc:docMk/>
            <pc:sldMk cId="1578080650" sldId="8047"/>
            <ac:cxnSpMk id="99" creationId="{7B5CB6F4-5912-4D18-8490-381E71336424}"/>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05/05/2022</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05/05/2022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407677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2340061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109454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4249664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3646218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4229923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19724391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5 mai 2022</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5 mai 2022</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5 mai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5 mai 2022</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5 mai 2022</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2608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164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5463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61513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78534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5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520038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5 mai 2022</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8" r:id="rId2"/>
    <p:sldLayoutId id="2147483740" r:id="rId3"/>
    <p:sldLayoutId id="2147483696" r:id="rId4"/>
    <p:sldLayoutId id="2147483697" r:id="rId5"/>
    <p:sldLayoutId id="2147483698" r:id="rId6"/>
    <p:sldLayoutId id="2147483699" r:id="rId7"/>
    <p:sldLayoutId id="2147483700" r:id="rId8"/>
    <p:sldLayoutId id="2147483702" r:id="rId9"/>
    <p:sldLayoutId id="2147483703" r:id="rId10"/>
    <p:sldLayoutId id="2147483704" r:id="rId11"/>
    <p:sldLayoutId id="2147483705" r:id="rId12"/>
    <p:sldLayoutId id="2147483707" r:id="rId13"/>
    <p:sldLayoutId id="2147483708" r:id="rId14"/>
    <p:sldLayoutId id="2147483733" r:id="rId15"/>
    <p:sldLayoutId id="2147483734" r:id="rId16"/>
    <p:sldLayoutId id="2147483741" r:id="rId17"/>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tiff"/><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tif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tiff"/><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tif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tiff"/><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tif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1110204" y="1061303"/>
            <a:ext cx="10080000" cy="1800000"/>
          </a:xfrm>
        </p:spPr>
        <p:txBody>
          <a:bodyPr/>
          <a:lstStyle/>
          <a:p>
            <a:r>
              <a:rPr lang="fr-FR"/>
              <a:t>Parcours de souscription</a:t>
            </a:r>
            <a:br>
              <a:rPr lang="fr-FR"/>
            </a:br>
            <a:r>
              <a:rPr lang="fr-FR"/>
              <a:t>Heoh</a:t>
            </a:r>
            <a:endParaRPr lang="fr-FR" dirty="0"/>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1110204" y="2835170"/>
            <a:ext cx="10080000" cy="900000"/>
          </a:xfrm>
        </p:spPr>
        <p:txBody>
          <a:bodyPr/>
          <a:lstStyle/>
          <a:p>
            <a:r>
              <a:rPr lang="fr-FR"/>
              <a:t>Don sur terminal de paiement</a:t>
            </a:r>
            <a:br>
              <a:rPr lang="fr-FR" dirty="0"/>
            </a:br>
            <a:endParaRPr lang="fr-FR" dirty="0"/>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a:xfrm>
            <a:off x="1110206" y="4061199"/>
            <a:ext cx="2520000" cy="540000"/>
          </a:xfrm>
        </p:spPr>
        <p:txBody>
          <a:bodyPr/>
          <a:lstStyle/>
          <a:p>
            <a:r>
              <a:rPr lang="fr-FR"/>
              <a:t>Mai 2022</a:t>
            </a:r>
            <a:endParaRPr lang="fr-FR" dirty="0"/>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Connecteur droit avec flèche 10">
            <a:extLst>
              <a:ext uri="{FF2B5EF4-FFF2-40B4-BE49-F238E27FC236}">
                <a16:creationId xmlns:a16="http://schemas.microsoft.com/office/drawing/2014/main" id="{801FA11A-FC72-42D9-B5EF-76ED39CE6127}"/>
              </a:ext>
            </a:extLst>
          </p:cNvPr>
          <p:cNvCxnSpPr>
            <a:cxnSpLocks/>
          </p:cNvCxnSpPr>
          <p:nvPr/>
        </p:nvCxnSpPr>
        <p:spPr>
          <a:xfrm flipV="1">
            <a:off x="2112969" y="4533620"/>
            <a:ext cx="2720879" cy="1151896"/>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13" name="ZoneTexte 12">
            <a:extLst>
              <a:ext uri="{FF2B5EF4-FFF2-40B4-BE49-F238E27FC236}">
                <a16:creationId xmlns:a16="http://schemas.microsoft.com/office/drawing/2014/main" id="{EF81C4C3-7D42-4C39-BDED-337834A8EC6F}"/>
              </a:ext>
            </a:extLst>
          </p:cNvPr>
          <p:cNvSpPr txBox="1"/>
          <p:nvPr/>
        </p:nvSpPr>
        <p:spPr>
          <a:xfrm rot="20191378">
            <a:off x="1790132" y="4619805"/>
            <a:ext cx="2909927" cy="615746"/>
          </a:xfrm>
          <a:prstGeom prst="rect">
            <a:avLst/>
          </a:prstGeom>
          <a:noFill/>
        </p:spPr>
        <p:txBody>
          <a:bodyPr wrap="square" lIns="121920" tIns="60960" rIns="121920" bIns="60960" rtlCol="0" anchor="t">
            <a:spAutoFit/>
          </a:bodyPr>
          <a:lstStyle/>
          <a:p>
            <a:pPr algn="ctr"/>
            <a:r>
              <a:rPr lang="fr-FR" sz="1067"/>
              <a:t>Le conseiller commercialise </a:t>
            </a:r>
            <a:r>
              <a:rPr lang="fr-FR" sz="1067" dirty="0"/>
              <a:t>le don sur </a:t>
            </a:r>
            <a:r>
              <a:rPr lang="fr-FR" sz="1067"/>
              <a:t>TPE et fait </a:t>
            </a:r>
            <a:r>
              <a:rPr lang="fr-FR" sz="1067" dirty="0"/>
              <a:t>signer le contrat </a:t>
            </a:r>
            <a:r>
              <a:rPr lang="fr-FR" sz="1067" dirty="0" err="1"/>
              <a:t>HeoH</a:t>
            </a:r>
            <a:r>
              <a:rPr lang="fr-FR" sz="1067" dirty="0"/>
              <a:t> </a:t>
            </a:r>
            <a:r>
              <a:rPr lang="fr-FR" sz="1067"/>
              <a:t>et récupère </a:t>
            </a:r>
            <a:r>
              <a:rPr lang="fr-FR" sz="1067" dirty="0"/>
              <a:t>les pièces justificatives nécessaires</a:t>
            </a:r>
          </a:p>
        </p:txBody>
      </p:sp>
      <p:pic>
        <p:nvPicPr>
          <p:cNvPr id="15" name="Image 14" descr="Une image contenant graphiques vectoriels, clipart&#10;&#10;Description générée automatiquement">
            <a:extLst>
              <a:ext uri="{FF2B5EF4-FFF2-40B4-BE49-F238E27FC236}">
                <a16:creationId xmlns:a16="http://schemas.microsoft.com/office/drawing/2014/main" id="{9EF74D28-D7A2-4CD3-ABDC-2D7C5E5383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7116" y="5588056"/>
            <a:ext cx="574741" cy="574741"/>
          </a:xfrm>
          <a:prstGeom prst="rect">
            <a:avLst/>
          </a:prstGeom>
        </p:spPr>
      </p:pic>
      <p:sp>
        <p:nvSpPr>
          <p:cNvPr id="19" name="ZoneTexte 18">
            <a:extLst>
              <a:ext uri="{FF2B5EF4-FFF2-40B4-BE49-F238E27FC236}">
                <a16:creationId xmlns:a16="http://schemas.microsoft.com/office/drawing/2014/main" id="{1B165BA9-7745-4FC4-B7DA-5E90DFECBBA2}"/>
              </a:ext>
            </a:extLst>
          </p:cNvPr>
          <p:cNvSpPr txBox="1"/>
          <p:nvPr/>
        </p:nvSpPr>
        <p:spPr>
          <a:xfrm>
            <a:off x="46594" y="4997969"/>
            <a:ext cx="2311185" cy="543867"/>
          </a:xfrm>
          <a:prstGeom prst="rect">
            <a:avLst/>
          </a:prstGeom>
          <a:noFill/>
        </p:spPr>
        <p:txBody>
          <a:bodyPr wrap="square" rtlCol="0">
            <a:spAutoFit/>
          </a:bodyPr>
          <a:lstStyle/>
          <a:p>
            <a:pPr algn="ctr"/>
            <a:r>
              <a:rPr lang="fr-FR" sz="1467" dirty="0"/>
              <a:t>Client/</a:t>
            </a:r>
          </a:p>
          <a:p>
            <a:pPr algn="ctr"/>
            <a:r>
              <a:rPr lang="fr-FR" sz="1467" dirty="0"/>
              <a:t>commerçant</a:t>
            </a:r>
          </a:p>
        </p:txBody>
      </p:sp>
      <p:cxnSp>
        <p:nvCxnSpPr>
          <p:cNvPr id="21" name="Connecteur droit avec flèche 20">
            <a:extLst>
              <a:ext uri="{FF2B5EF4-FFF2-40B4-BE49-F238E27FC236}">
                <a16:creationId xmlns:a16="http://schemas.microsoft.com/office/drawing/2014/main" id="{DF9C5DC5-B31E-4D56-B963-A4991F876FE1}"/>
              </a:ext>
            </a:extLst>
          </p:cNvPr>
          <p:cNvCxnSpPr>
            <a:cxnSpLocks/>
          </p:cNvCxnSpPr>
          <p:nvPr/>
        </p:nvCxnSpPr>
        <p:spPr>
          <a:xfrm flipH="1">
            <a:off x="1714846" y="4172341"/>
            <a:ext cx="2656151" cy="1145099"/>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pic>
        <p:nvPicPr>
          <p:cNvPr id="27" name="Image 26">
            <a:extLst>
              <a:ext uri="{FF2B5EF4-FFF2-40B4-BE49-F238E27FC236}">
                <a16:creationId xmlns:a16="http://schemas.microsoft.com/office/drawing/2014/main" id="{381C55D0-671E-4DB7-9C4C-57F7AC25F6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6857" y="1838995"/>
            <a:ext cx="586219" cy="586219"/>
          </a:xfrm>
          <a:prstGeom prst="rect">
            <a:avLst/>
          </a:prstGeom>
        </p:spPr>
      </p:pic>
      <p:sp>
        <p:nvSpPr>
          <p:cNvPr id="31" name="ZoneTexte 30">
            <a:extLst>
              <a:ext uri="{FF2B5EF4-FFF2-40B4-BE49-F238E27FC236}">
                <a16:creationId xmlns:a16="http://schemas.microsoft.com/office/drawing/2014/main" id="{9DCCD215-3A18-4F1B-AFEA-9104B78FC90D}"/>
              </a:ext>
            </a:extLst>
          </p:cNvPr>
          <p:cNvSpPr txBox="1"/>
          <p:nvPr/>
        </p:nvSpPr>
        <p:spPr>
          <a:xfrm>
            <a:off x="3857057" y="1589299"/>
            <a:ext cx="3797920" cy="420756"/>
          </a:xfrm>
          <a:prstGeom prst="rect">
            <a:avLst/>
          </a:prstGeom>
          <a:noFill/>
        </p:spPr>
        <p:txBody>
          <a:bodyPr wrap="square" rtlCol="0">
            <a:spAutoFit/>
          </a:bodyPr>
          <a:lstStyle/>
          <a:p>
            <a:pPr algn="ctr"/>
            <a:r>
              <a:rPr lang="fr-FR" sz="1067" dirty="0"/>
              <a:t>Passe la commande du TPE avec le logiciel « Don HeoH » et</a:t>
            </a:r>
          </a:p>
        </p:txBody>
      </p:sp>
      <p:sp>
        <p:nvSpPr>
          <p:cNvPr id="33" name="ZoneTexte 32">
            <a:extLst>
              <a:ext uri="{FF2B5EF4-FFF2-40B4-BE49-F238E27FC236}">
                <a16:creationId xmlns:a16="http://schemas.microsoft.com/office/drawing/2014/main" id="{9345C3E0-B976-4A9F-A133-C1D8B098CBEA}"/>
              </a:ext>
            </a:extLst>
          </p:cNvPr>
          <p:cNvSpPr txBox="1"/>
          <p:nvPr/>
        </p:nvSpPr>
        <p:spPr>
          <a:xfrm>
            <a:off x="222793" y="1509956"/>
            <a:ext cx="1908777" cy="318100"/>
          </a:xfrm>
          <a:prstGeom prst="rect">
            <a:avLst/>
          </a:prstGeom>
          <a:noFill/>
        </p:spPr>
        <p:txBody>
          <a:bodyPr wrap="square" rtlCol="0">
            <a:spAutoFit/>
          </a:bodyPr>
          <a:lstStyle/>
          <a:p>
            <a:pPr algn="ctr"/>
            <a:r>
              <a:rPr lang="fr-FR" sz="1467" dirty="0"/>
              <a:t>Mainteneur</a:t>
            </a:r>
          </a:p>
        </p:txBody>
      </p:sp>
      <p:cxnSp>
        <p:nvCxnSpPr>
          <p:cNvPr id="35" name="Connecteur droit avec flèche 34">
            <a:extLst>
              <a:ext uri="{FF2B5EF4-FFF2-40B4-BE49-F238E27FC236}">
                <a16:creationId xmlns:a16="http://schemas.microsoft.com/office/drawing/2014/main" id="{DE053AC9-D108-4285-83A1-0CE05DCC21FC}"/>
              </a:ext>
            </a:extLst>
          </p:cNvPr>
          <p:cNvCxnSpPr>
            <a:cxnSpLocks/>
          </p:cNvCxnSpPr>
          <p:nvPr/>
        </p:nvCxnSpPr>
        <p:spPr>
          <a:xfrm>
            <a:off x="10445900" y="2535930"/>
            <a:ext cx="0" cy="103141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37" name="ZoneTexte 36">
            <a:extLst>
              <a:ext uri="{FF2B5EF4-FFF2-40B4-BE49-F238E27FC236}">
                <a16:creationId xmlns:a16="http://schemas.microsoft.com/office/drawing/2014/main" id="{8F2E9ABE-D963-41BB-94A9-1405430047A3}"/>
              </a:ext>
            </a:extLst>
          </p:cNvPr>
          <p:cNvSpPr txBox="1"/>
          <p:nvPr/>
        </p:nvSpPr>
        <p:spPr>
          <a:xfrm>
            <a:off x="-90459" y="2412298"/>
            <a:ext cx="1805304" cy="451534"/>
          </a:xfrm>
          <a:prstGeom prst="rect">
            <a:avLst/>
          </a:prstGeom>
          <a:noFill/>
        </p:spPr>
        <p:txBody>
          <a:bodyPr wrap="square" lIns="121920" tIns="60960" rIns="121920" bIns="60960" rtlCol="0" anchor="t">
            <a:spAutoFit/>
          </a:bodyPr>
          <a:lstStyle/>
          <a:p>
            <a:pPr algn="r"/>
            <a:r>
              <a:rPr lang="fr-FR" sz="1067" dirty="0"/>
              <a:t>Paramètre et initialise le logiciel « Don HeoH»</a:t>
            </a:r>
          </a:p>
        </p:txBody>
      </p:sp>
      <p:pic>
        <p:nvPicPr>
          <p:cNvPr id="53" name="Image 52">
            <a:extLst>
              <a:ext uri="{FF2B5EF4-FFF2-40B4-BE49-F238E27FC236}">
                <a16:creationId xmlns:a16="http://schemas.microsoft.com/office/drawing/2014/main" id="{8A25786B-CFC1-43ED-A43A-2CBE1E321F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42713" y="5410166"/>
            <a:ext cx="1521996" cy="655669"/>
          </a:xfrm>
          <a:prstGeom prst="rect">
            <a:avLst/>
          </a:prstGeom>
        </p:spPr>
      </p:pic>
      <p:cxnSp>
        <p:nvCxnSpPr>
          <p:cNvPr id="59" name="Connecteur droit avec flèche 58">
            <a:extLst>
              <a:ext uri="{FF2B5EF4-FFF2-40B4-BE49-F238E27FC236}">
                <a16:creationId xmlns:a16="http://schemas.microsoft.com/office/drawing/2014/main" id="{2376042D-EE68-454B-9E8C-BD98CF376CCF}"/>
              </a:ext>
            </a:extLst>
          </p:cNvPr>
          <p:cNvCxnSpPr>
            <a:cxnSpLocks/>
          </p:cNvCxnSpPr>
          <p:nvPr/>
        </p:nvCxnSpPr>
        <p:spPr>
          <a:xfrm flipV="1">
            <a:off x="6587650" y="2304274"/>
            <a:ext cx="3321831" cy="1387417"/>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63" name="ZoneTexte 62">
            <a:extLst>
              <a:ext uri="{FF2B5EF4-FFF2-40B4-BE49-F238E27FC236}">
                <a16:creationId xmlns:a16="http://schemas.microsoft.com/office/drawing/2014/main" id="{5401E5CC-2E3C-4871-B72B-9E82CC3A6703}"/>
              </a:ext>
            </a:extLst>
          </p:cNvPr>
          <p:cNvSpPr txBox="1"/>
          <p:nvPr/>
        </p:nvSpPr>
        <p:spPr>
          <a:xfrm rot="20268824">
            <a:off x="6352741" y="2428445"/>
            <a:ext cx="3074291" cy="749179"/>
          </a:xfrm>
          <a:prstGeom prst="rect">
            <a:avLst/>
          </a:prstGeom>
          <a:noFill/>
        </p:spPr>
        <p:txBody>
          <a:bodyPr wrap="square" rtlCol="0">
            <a:spAutoFit/>
          </a:bodyPr>
          <a:lstStyle/>
          <a:p>
            <a:pPr algn="ctr"/>
            <a:r>
              <a:rPr lang="fr-FR" sz="1067"/>
              <a:t>Le conseiller saisit la commande du TPE et la demande de mise de mise en place du logiciel de Don dans Myflow (Monétique commerçant) en </a:t>
            </a:r>
            <a:r>
              <a:rPr lang="fr-FR" sz="1067" dirty="0"/>
              <a:t>cochant la case « Don </a:t>
            </a:r>
            <a:r>
              <a:rPr lang="fr-FR" sz="1067"/>
              <a:t>HeoH ».</a:t>
            </a:r>
            <a:endParaRPr lang="fr-FR" sz="1067" dirty="0"/>
          </a:p>
        </p:txBody>
      </p:sp>
      <p:sp>
        <p:nvSpPr>
          <p:cNvPr id="71" name="Heptagone 70">
            <a:extLst>
              <a:ext uri="{FF2B5EF4-FFF2-40B4-BE49-F238E27FC236}">
                <a16:creationId xmlns:a16="http://schemas.microsoft.com/office/drawing/2014/main" id="{5DA5EA09-A059-4BE2-937B-52F8B0C90062}"/>
              </a:ext>
            </a:extLst>
          </p:cNvPr>
          <p:cNvSpPr/>
          <p:nvPr/>
        </p:nvSpPr>
        <p:spPr>
          <a:xfrm>
            <a:off x="4571161" y="3945036"/>
            <a:ext cx="454977" cy="433072"/>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1</a:t>
            </a:r>
          </a:p>
        </p:txBody>
      </p:sp>
      <p:sp>
        <p:nvSpPr>
          <p:cNvPr id="73" name="Heptagone 72">
            <a:extLst>
              <a:ext uri="{FF2B5EF4-FFF2-40B4-BE49-F238E27FC236}">
                <a16:creationId xmlns:a16="http://schemas.microsoft.com/office/drawing/2014/main" id="{E453AE96-DC3D-41B5-8859-0F3F4DA0E850}"/>
              </a:ext>
            </a:extLst>
          </p:cNvPr>
          <p:cNvSpPr/>
          <p:nvPr/>
        </p:nvSpPr>
        <p:spPr>
          <a:xfrm>
            <a:off x="6155049" y="337643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2</a:t>
            </a:r>
          </a:p>
        </p:txBody>
      </p:sp>
      <p:cxnSp>
        <p:nvCxnSpPr>
          <p:cNvPr id="89" name="Connecteur droit avec flèche 88">
            <a:extLst>
              <a:ext uri="{FF2B5EF4-FFF2-40B4-BE49-F238E27FC236}">
                <a16:creationId xmlns:a16="http://schemas.microsoft.com/office/drawing/2014/main" id="{868D6F5B-A527-480D-BE23-9A29BBC5BA82}"/>
              </a:ext>
            </a:extLst>
          </p:cNvPr>
          <p:cNvCxnSpPr>
            <a:cxnSpLocks/>
          </p:cNvCxnSpPr>
          <p:nvPr/>
        </p:nvCxnSpPr>
        <p:spPr>
          <a:xfrm flipH="1">
            <a:off x="2168577" y="5718617"/>
            <a:ext cx="7497768" cy="1390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1" name="ZoneTexte 90">
            <a:extLst>
              <a:ext uri="{FF2B5EF4-FFF2-40B4-BE49-F238E27FC236}">
                <a16:creationId xmlns:a16="http://schemas.microsoft.com/office/drawing/2014/main" id="{12F2A4A7-D8A2-4337-9EEE-3ABEEAB5AA21}"/>
              </a:ext>
            </a:extLst>
          </p:cNvPr>
          <p:cNvSpPr txBox="1"/>
          <p:nvPr/>
        </p:nvSpPr>
        <p:spPr>
          <a:xfrm>
            <a:off x="5073752" y="5901589"/>
            <a:ext cx="1536931" cy="256545"/>
          </a:xfrm>
          <a:prstGeom prst="rect">
            <a:avLst/>
          </a:prstGeom>
          <a:noFill/>
        </p:spPr>
        <p:txBody>
          <a:bodyPr wrap="square" rtlCol="0">
            <a:spAutoFit/>
          </a:bodyPr>
          <a:lstStyle/>
          <a:p>
            <a:pPr algn="ctr"/>
            <a:r>
              <a:rPr lang="fr-FR" sz="1067" dirty="0"/>
              <a:t>Prélève les dons</a:t>
            </a:r>
          </a:p>
        </p:txBody>
      </p:sp>
      <p:sp>
        <p:nvSpPr>
          <p:cNvPr id="93" name="Heptagone 92">
            <a:extLst>
              <a:ext uri="{FF2B5EF4-FFF2-40B4-BE49-F238E27FC236}">
                <a16:creationId xmlns:a16="http://schemas.microsoft.com/office/drawing/2014/main" id="{0DC31892-31A7-4D9E-BD9C-82BFB7BE7BD6}"/>
              </a:ext>
            </a:extLst>
          </p:cNvPr>
          <p:cNvSpPr/>
          <p:nvPr/>
        </p:nvSpPr>
        <p:spPr>
          <a:xfrm>
            <a:off x="9253857" y="5439088"/>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6</a:t>
            </a:r>
          </a:p>
        </p:txBody>
      </p:sp>
      <p:cxnSp>
        <p:nvCxnSpPr>
          <p:cNvPr id="97" name="Connecteur droit avec flèche 96">
            <a:extLst>
              <a:ext uri="{FF2B5EF4-FFF2-40B4-BE49-F238E27FC236}">
                <a16:creationId xmlns:a16="http://schemas.microsoft.com/office/drawing/2014/main" id="{94657D16-930E-40FD-AEB4-4AB1CD1C8335}"/>
              </a:ext>
            </a:extLst>
          </p:cNvPr>
          <p:cNvCxnSpPr>
            <a:cxnSpLocks/>
            <a:stCxn id="92" idx="4"/>
          </p:cNvCxnSpPr>
          <p:nvPr/>
        </p:nvCxnSpPr>
        <p:spPr>
          <a:xfrm flipH="1">
            <a:off x="6914748" y="2696075"/>
            <a:ext cx="2761385" cy="1118176"/>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9" name="ZoneTexte 98">
            <a:extLst>
              <a:ext uri="{FF2B5EF4-FFF2-40B4-BE49-F238E27FC236}">
                <a16:creationId xmlns:a16="http://schemas.microsoft.com/office/drawing/2014/main" id="{9D04EE03-F109-4109-AB71-BE1D71F9B114}"/>
              </a:ext>
            </a:extLst>
          </p:cNvPr>
          <p:cNvSpPr txBox="1"/>
          <p:nvPr/>
        </p:nvSpPr>
        <p:spPr>
          <a:xfrm>
            <a:off x="10402968" y="2866737"/>
            <a:ext cx="1610952" cy="584968"/>
          </a:xfrm>
          <a:prstGeom prst="rect">
            <a:avLst/>
          </a:prstGeom>
          <a:noFill/>
        </p:spPr>
        <p:txBody>
          <a:bodyPr wrap="square" rtlCol="0">
            <a:spAutoFit/>
          </a:bodyPr>
          <a:lstStyle/>
          <a:p>
            <a:pPr algn="r"/>
            <a:r>
              <a:rPr lang="fr-FR" sz="1067" dirty="0"/>
              <a:t>Génère les identifiants </a:t>
            </a:r>
          </a:p>
          <a:p>
            <a:pPr algn="r"/>
            <a:r>
              <a:rPr lang="fr-FR" sz="1067" dirty="0"/>
              <a:t>d’initialisation avec l’outil HeoH</a:t>
            </a:r>
          </a:p>
        </p:txBody>
      </p:sp>
      <p:sp>
        <p:nvSpPr>
          <p:cNvPr id="79" name="ZoneTexte 78">
            <a:extLst>
              <a:ext uri="{FF2B5EF4-FFF2-40B4-BE49-F238E27FC236}">
                <a16:creationId xmlns:a16="http://schemas.microsoft.com/office/drawing/2014/main" id="{65206033-919C-48C0-88E1-84697FB22F36}"/>
              </a:ext>
            </a:extLst>
          </p:cNvPr>
          <p:cNvSpPr txBox="1"/>
          <p:nvPr/>
        </p:nvSpPr>
        <p:spPr>
          <a:xfrm rot="935702">
            <a:off x="6628256" y="4171357"/>
            <a:ext cx="3327529" cy="584968"/>
          </a:xfrm>
          <a:prstGeom prst="rect">
            <a:avLst/>
          </a:prstGeom>
          <a:noFill/>
        </p:spPr>
        <p:txBody>
          <a:bodyPr wrap="square" rtlCol="0">
            <a:spAutoFit/>
          </a:bodyPr>
          <a:lstStyle/>
          <a:p>
            <a:pPr algn="ctr"/>
            <a:endParaRPr lang="fr-FR" sz="1067" dirty="0"/>
          </a:p>
          <a:p>
            <a:pPr algn="ctr"/>
            <a:r>
              <a:rPr lang="fr-FR" sz="1067"/>
              <a:t>Le conseiller transmet </a:t>
            </a:r>
            <a:r>
              <a:rPr lang="fr-FR" sz="1067" dirty="0"/>
              <a:t>le contrat et les pièces récoltées par mail</a:t>
            </a:r>
          </a:p>
        </p:txBody>
      </p:sp>
      <p:sp>
        <p:nvSpPr>
          <p:cNvPr id="80" name="Heptagone 79">
            <a:extLst>
              <a:ext uri="{FF2B5EF4-FFF2-40B4-BE49-F238E27FC236}">
                <a16:creationId xmlns:a16="http://schemas.microsoft.com/office/drawing/2014/main" id="{E40098EE-79AE-40A9-8961-C18DB810EC0F}"/>
              </a:ext>
            </a:extLst>
          </p:cNvPr>
          <p:cNvSpPr/>
          <p:nvPr/>
        </p:nvSpPr>
        <p:spPr>
          <a:xfrm>
            <a:off x="6181919" y="388044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3</a:t>
            </a:r>
          </a:p>
        </p:txBody>
      </p:sp>
      <p:cxnSp>
        <p:nvCxnSpPr>
          <p:cNvPr id="64" name="Connecteur droit avec flèche 63">
            <a:extLst>
              <a:ext uri="{FF2B5EF4-FFF2-40B4-BE49-F238E27FC236}">
                <a16:creationId xmlns:a16="http://schemas.microsoft.com/office/drawing/2014/main" id="{62D8B25A-1F87-493A-8413-BD0141420DAD}"/>
              </a:ext>
            </a:extLst>
          </p:cNvPr>
          <p:cNvCxnSpPr>
            <a:cxnSpLocks/>
          </p:cNvCxnSpPr>
          <p:nvPr/>
        </p:nvCxnSpPr>
        <p:spPr>
          <a:xfrm>
            <a:off x="6669130" y="4238773"/>
            <a:ext cx="3168607" cy="86415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70" name="Connecteur droit avec flèche 69">
            <a:extLst>
              <a:ext uri="{FF2B5EF4-FFF2-40B4-BE49-F238E27FC236}">
                <a16:creationId xmlns:a16="http://schemas.microsoft.com/office/drawing/2014/main" id="{2D08BA86-5A79-46D5-AC39-58C09747EB16}"/>
              </a:ext>
            </a:extLst>
          </p:cNvPr>
          <p:cNvCxnSpPr>
            <a:cxnSpLocks/>
          </p:cNvCxnSpPr>
          <p:nvPr/>
        </p:nvCxnSpPr>
        <p:spPr>
          <a:xfrm flipH="1">
            <a:off x="1714846" y="1830901"/>
            <a:ext cx="7167521" cy="1663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72" name="Connecteur droit avec flèche 71">
            <a:extLst>
              <a:ext uri="{FF2B5EF4-FFF2-40B4-BE49-F238E27FC236}">
                <a16:creationId xmlns:a16="http://schemas.microsoft.com/office/drawing/2014/main" id="{BE3193E0-BCDB-4241-9F8C-16E98F567CEE}"/>
              </a:ext>
            </a:extLst>
          </p:cNvPr>
          <p:cNvCxnSpPr>
            <a:cxnSpLocks/>
            <a:endCxn id="19" idx="0"/>
          </p:cNvCxnSpPr>
          <p:nvPr/>
        </p:nvCxnSpPr>
        <p:spPr>
          <a:xfrm flipH="1">
            <a:off x="1202187" y="3367058"/>
            <a:ext cx="9512" cy="163091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2" name="ZoneTexte 81">
            <a:extLst>
              <a:ext uri="{FF2B5EF4-FFF2-40B4-BE49-F238E27FC236}">
                <a16:creationId xmlns:a16="http://schemas.microsoft.com/office/drawing/2014/main" id="{BF992C6C-D57D-4F8A-951E-08ECD63C710B}"/>
              </a:ext>
            </a:extLst>
          </p:cNvPr>
          <p:cNvSpPr txBox="1"/>
          <p:nvPr/>
        </p:nvSpPr>
        <p:spPr>
          <a:xfrm>
            <a:off x="4418915" y="1908891"/>
            <a:ext cx="2556658" cy="256545"/>
          </a:xfrm>
          <a:prstGeom prst="rect">
            <a:avLst/>
          </a:prstGeom>
          <a:noFill/>
        </p:spPr>
        <p:txBody>
          <a:bodyPr wrap="square" rtlCol="0">
            <a:spAutoFit/>
          </a:bodyPr>
          <a:lstStyle/>
          <a:p>
            <a:r>
              <a:rPr lang="fr-FR" sz="1067" dirty="0"/>
              <a:t>Transmet les identifiants d’initialisation</a:t>
            </a:r>
          </a:p>
        </p:txBody>
      </p:sp>
      <p:pic>
        <p:nvPicPr>
          <p:cNvPr id="83" name="Picture 2" descr="▷ Prêt Immobilier Caisse d&amp;#39;Épargne : Simulation, contact et avis">
            <a:extLst>
              <a:ext uri="{FF2B5EF4-FFF2-40B4-BE49-F238E27FC236}">
                <a16:creationId xmlns:a16="http://schemas.microsoft.com/office/drawing/2014/main" id="{3403A7B2-1F32-435A-AA63-4B5749EC92A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52146" y="3327279"/>
            <a:ext cx="900417" cy="897332"/>
          </a:xfrm>
          <a:prstGeom prst="rect">
            <a:avLst/>
          </a:prstGeom>
          <a:noFill/>
          <a:extLst>
            <a:ext uri="{909E8E84-426E-40DD-AFC4-6F175D3DCCD1}">
              <a14:hiddenFill xmlns:a14="http://schemas.microsoft.com/office/drawing/2010/main">
                <a:solidFill>
                  <a:srgbClr val="FFFFFF"/>
                </a:solidFill>
              </a14:hiddenFill>
            </a:ext>
          </a:extLst>
        </p:spPr>
      </p:pic>
      <p:sp>
        <p:nvSpPr>
          <p:cNvPr id="84" name="ZoneTexte 83">
            <a:extLst>
              <a:ext uri="{FF2B5EF4-FFF2-40B4-BE49-F238E27FC236}">
                <a16:creationId xmlns:a16="http://schemas.microsoft.com/office/drawing/2014/main" id="{E6693ED3-C977-4C1D-89F8-36A288985E48}"/>
              </a:ext>
            </a:extLst>
          </p:cNvPr>
          <p:cNvSpPr txBox="1"/>
          <p:nvPr/>
        </p:nvSpPr>
        <p:spPr>
          <a:xfrm>
            <a:off x="4663161" y="5496592"/>
            <a:ext cx="2562097" cy="420756"/>
          </a:xfrm>
          <a:prstGeom prst="rect">
            <a:avLst/>
          </a:prstGeom>
          <a:noFill/>
        </p:spPr>
        <p:txBody>
          <a:bodyPr wrap="square" rtlCol="0">
            <a:spAutoFit/>
          </a:bodyPr>
          <a:lstStyle/>
          <a:p>
            <a:pPr algn="ctr"/>
            <a:r>
              <a:rPr lang="fr-FR" sz="1067" dirty="0"/>
              <a:t>Retourne le contrat signé et </a:t>
            </a:r>
          </a:p>
          <a:p>
            <a:pPr algn="ctr"/>
            <a:r>
              <a:rPr lang="fr-FR" sz="1067" dirty="0"/>
              <a:t>Fournit le guide d’utilisation par mail</a:t>
            </a:r>
          </a:p>
        </p:txBody>
      </p:sp>
      <p:cxnSp>
        <p:nvCxnSpPr>
          <p:cNvPr id="85" name="Connecteur droit avec flèche 84">
            <a:extLst>
              <a:ext uri="{FF2B5EF4-FFF2-40B4-BE49-F238E27FC236}">
                <a16:creationId xmlns:a16="http://schemas.microsoft.com/office/drawing/2014/main" id="{448C2A04-2B40-4AAD-AD53-14DAC66046EC}"/>
              </a:ext>
            </a:extLst>
          </p:cNvPr>
          <p:cNvCxnSpPr>
            <a:cxnSpLocks/>
          </p:cNvCxnSpPr>
          <p:nvPr/>
        </p:nvCxnSpPr>
        <p:spPr>
          <a:xfrm flipH="1" flipV="1">
            <a:off x="2131569" y="6129305"/>
            <a:ext cx="7534776" cy="39108"/>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8" name="Heptagone 87">
            <a:extLst>
              <a:ext uri="{FF2B5EF4-FFF2-40B4-BE49-F238E27FC236}">
                <a16:creationId xmlns:a16="http://schemas.microsoft.com/office/drawing/2014/main" id="{7FDF7445-0AB5-402C-AFD1-FE811EA854B7}"/>
              </a:ext>
            </a:extLst>
          </p:cNvPr>
          <p:cNvSpPr/>
          <p:nvPr/>
        </p:nvSpPr>
        <p:spPr>
          <a:xfrm>
            <a:off x="9226376" y="5894699"/>
            <a:ext cx="488281" cy="451405"/>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333" dirty="0">
                <a:ln w="0"/>
                <a:solidFill>
                  <a:schemeClr val="tx1"/>
                </a:solidFill>
                <a:effectLst>
                  <a:outerShdw blurRad="38100" dist="19050" dir="2700000" algn="tl" rotWithShape="0">
                    <a:schemeClr val="dk1">
                      <a:alpha val="40000"/>
                    </a:schemeClr>
                  </a:outerShdw>
                </a:effectLst>
              </a:rPr>
              <a:t>11</a:t>
            </a:r>
          </a:p>
        </p:txBody>
      </p:sp>
      <p:sp>
        <p:nvSpPr>
          <p:cNvPr id="77" name="Heptagone 76">
            <a:extLst>
              <a:ext uri="{FF2B5EF4-FFF2-40B4-BE49-F238E27FC236}">
                <a16:creationId xmlns:a16="http://schemas.microsoft.com/office/drawing/2014/main" id="{932E3546-9328-4245-AB68-CDFB1464CC15}"/>
              </a:ext>
            </a:extLst>
          </p:cNvPr>
          <p:cNvSpPr/>
          <p:nvPr/>
        </p:nvSpPr>
        <p:spPr>
          <a:xfrm>
            <a:off x="8987269" y="1539218"/>
            <a:ext cx="431800" cy="433261"/>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7</a:t>
            </a:r>
          </a:p>
        </p:txBody>
      </p:sp>
      <p:pic>
        <p:nvPicPr>
          <p:cNvPr id="90" name="Picture 4" descr="Problèmes, pannes et erreurs sur le site de la Caisse d&amp;#39;épargne |  Downdetector">
            <a:extLst>
              <a:ext uri="{FF2B5EF4-FFF2-40B4-BE49-F238E27FC236}">
                <a16:creationId xmlns:a16="http://schemas.microsoft.com/office/drawing/2014/main" id="{835A33FD-2162-4F1C-B4CA-FDE41AFC4B3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742986" y="3169678"/>
            <a:ext cx="1457741" cy="143396"/>
          </a:xfrm>
          <a:prstGeom prst="rect">
            <a:avLst/>
          </a:prstGeom>
          <a:noFill/>
          <a:extLst>
            <a:ext uri="{909E8E84-426E-40DD-AFC4-6F175D3DCCD1}">
              <a14:hiddenFill xmlns:a14="http://schemas.microsoft.com/office/drawing/2010/main">
                <a:solidFill>
                  <a:srgbClr val="FFFFFF"/>
                </a:solidFill>
              </a14:hiddenFill>
            </a:ext>
          </a:extLst>
        </p:spPr>
      </p:pic>
      <p:sp>
        <p:nvSpPr>
          <p:cNvPr id="92" name="Heptagone 91">
            <a:extLst>
              <a:ext uri="{FF2B5EF4-FFF2-40B4-BE49-F238E27FC236}">
                <a16:creationId xmlns:a16="http://schemas.microsoft.com/office/drawing/2014/main" id="{AD11C4C2-1FDA-4F95-BFD5-F7364CA18740}"/>
              </a:ext>
            </a:extLst>
          </p:cNvPr>
          <p:cNvSpPr/>
          <p:nvPr/>
        </p:nvSpPr>
        <p:spPr>
          <a:xfrm>
            <a:off x="9676134" y="2429348"/>
            <a:ext cx="466693" cy="414747"/>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333" dirty="0">
                <a:ln w="0"/>
                <a:solidFill>
                  <a:schemeClr val="tx1"/>
                </a:solidFill>
                <a:effectLst>
                  <a:outerShdw blurRad="38100" dist="19050" dir="2700000" algn="tl" rotWithShape="0">
                    <a:schemeClr val="dk1">
                      <a:alpha val="40000"/>
                    </a:schemeClr>
                  </a:outerShdw>
                </a:effectLst>
              </a:rPr>
              <a:t>10</a:t>
            </a:r>
          </a:p>
        </p:txBody>
      </p:sp>
      <p:sp>
        <p:nvSpPr>
          <p:cNvPr id="94" name="ZoneTexte 93">
            <a:extLst>
              <a:ext uri="{FF2B5EF4-FFF2-40B4-BE49-F238E27FC236}">
                <a16:creationId xmlns:a16="http://schemas.microsoft.com/office/drawing/2014/main" id="{05F9F352-7442-4A73-9C43-560082AED097}"/>
              </a:ext>
            </a:extLst>
          </p:cNvPr>
          <p:cNvSpPr txBox="1"/>
          <p:nvPr/>
        </p:nvSpPr>
        <p:spPr>
          <a:xfrm rot="20291185">
            <a:off x="7309733" y="3209936"/>
            <a:ext cx="2334912" cy="256545"/>
          </a:xfrm>
          <a:prstGeom prst="rect">
            <a:avLst/>
          </a:prstGeom>
          <a:noFill/>
        </p:spPr>
        <p:txBody>
          <a:bodyPr wrap="square" rtlCol="0">
            <a:spAutoFit/>
          </a:bodyPr>
          <a:lstStyle/>
          <a:p>
            <a:pPr algn="ctr"/>
            <a:r>
              <a:rPr lang="fr-FR" sz="1067" dirty="0"/>
              <a:t>Facture le téléchargement</a:t>
            </a:r>
          </a:p>
        </p:txBody>
      </p:sp>
      <p:sp>
        <p:nvSpPr>
          <p:cNvPr id="95" name="Heptagone 94">
            <a:extLst>
              <a:ext uri="{FF2B5EF4-FFF2-40B4-BE49-F238E27FC236}">
                <a16:creationId xmlns:a16="http://schemas.microsoft.com/office/drawing/2014/main" id="{7F43F281-9F53-4F28-B16F-F84F2DB5F170}"/>
              </a:ext>
            </a:extLst>
          </p:cNvPr>
          <p:cNvSpPr/>
          <p:nvPr/>
        </p:nvSpPr>
        <p:spPr>
          <a:xfrm>
            <a:off x="10237377" y="2413245"/>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4</a:t>
            </a:r>
          </a:p>
        </p:txBody>
      </p:sp>
      <p:cxnSp>
        <p:nvCxnSpPr>
          <p:cNvPr id="98" name="Connecteur droit avec flèche 97">
            <a:extLst>
              <a:ext uri="{FF2B5EF4-FFF2-40B4-BE49-F238E27FC236}">
                <a16:creationId xmlns:a16="http://schemas.microsoft.com/office/drawing/2014/main" id="{2B4D5FEB-2B8B-4B9B-A117-0158CEFB30DA}"/>
              </a:ext>
            </a:extLst>
          </p:cNvPr>
          <p:cNvCxnSpPr>
            <a:cxnSpLocks/>
          </p:cNvCxnSpPr>
          <p:nvPr/>
        </p:nvCxnSpPr>
        <p:spPr>
          <a:xfrm flipV="1">
            <a:off x="10669177" y="4114630"/>
            <a:ext cx="0" cy="119477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102" name="Heptagone 101">
            <a:extLst>
              <a:ext uri="{FF2B5EF4-FFF2-40B4-BE49-F238E27FC236}">
                <a16:creationId xmlns:a16="http://schemas.microsoft.com/office/drawing/2014/main" id="{AB97C827-1D8F-469D-BAF2-1EA35C6E57D4}"/>
              </a:ext>
            </a:extLst>
          </p:cNvPr>
          <p:cNvSpPr/>
          <p:nvPr/>
        </p:nvSpPr>
        <p:spPr>
          <a:xfrm>
            <a:off x="10558280" y="4873065"/>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5</a:t>
            </a:r>
          </a:p>
        </p:txBody>
      </p:sp>
      <p:sp>
        <p:nvSpPr>
          <p:cNvPr id="104" name="ZoneTexte 103">
            <a:extLst>
              <a:ext uri="{FF2B5EF4-FFF2-40B4-BE49-F238E27FC236}">
                <a16:creationId xmlns:a16="http://schemas.microsoft.com/office/drawing/2014/main" id="{CCCC0C24-D259-45D5-AE83-6CA046F1F59C}"/>
              </a:ext>
            </a:extLst>
          </p:cNvPr>
          <p:cNvSpPr txBox="1"/>
          <p:nvPr/>
        </p:nvSpPr>
        <p:spPr>
          <a:xfrm>
            <a:off x="10692957" y="4114630"/>
            <a:ext cx="1590696" cy="749179"/>
          </a:xfrm>
          <a:prstGeom prst="rect">
            <a:avLst/>
          </a:prstGeom>
          <a:noFill/>
        </p:spPr>
        <p:txBody>
          <a:bodyPr wrap="square" rtlCol="0">
            <a:spAutoFit/>
          </a:bodyPr>
          <a:lstStyle/>
          <a:p>
            <a:r>
              <a:rPr lang="fr-FR" sz="1067" dirty="0"/>
              <a:t>Renseigne le contrat dans l’outil HeoH et paramètre la campagne de collecte</a:t>
            </a:r>
          </a:p>
        </p:txBody>
      </p:sp>
      <p:pic>
        <p:nvPicPr>
          <p:cNvPr id="106" name="Image 105">
            <a:extLst>
              <a:ext uri="{FF2B5EF4-FFF2-40B4-BE49-F238E27FC236}">
                <a16:creationId xmlns:a16="http://schemas.microsoft.com/office/drawing/2014/main" id="{6CBA67C7-BD35-4536-BC95-54226B7437F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56336"/>
          <a:stretch/>
        </p:blipFill>
        <p:spPr>
          <a:xfrm>
            <a:off x="10213090" y="3890743"/>
            <a:ext cx="912175" cy="171581"/>
          </a:xfrm>
          <a:prstGeom prst="rect">
            <a:avLst/>
          </a:prstGeom>
        </p:spPr>
      </p:pic>
      <p:sp>
        <p:nvSpPr>
          <p:cNvPr id="107" name="ZoneTexte 106">
            <a:extLst>
              <a:ext uri="{FF2B5EF4-FFF2-40B4-BE49-F238E27FC236}">
                <a16:creationId xmlns:a16="http://schemas.microsoft.com/office/drawing/2014/main" id="{F673F5C8-F637-4C9A-BFF9-07812DBE17E3}"/>
              </a:ext>
            </a:extLst>
          </p:cNvPr>
          <p:cNvSpPr txBox="1"/>
          <p:nvPr/>
        </p:nvSpPr>
        <p:spPr>
          <a:xfrm>
            <a:off x="9685060" y="3562280"/>
            <a:ext cx="1908777" cy="318100"/>
          </a:xfrm>
          <a:prstGeom prst="rect">
            <a:avLst/>
          </a:prstGeom>
          <a:noFill/>
        </p:spPr>
        <p:txBody>
          <a:bodyPr wrap="square" rtlCol="0">
            <a:spAutoFit/>
          </a:bodyPr>
          <a:lstStyle/>
          <a:p>
            <a:pPr algn="ctr"/>
            <a:r>
              <a:rPr lang="fr-FR" sz="1467" dirty="0"/>
              <a:t>Outil</a:t>
            </a:r>
          </a:p>
        </p:txBody>
      </p:sp>
      <p:sp>
        <p:nvSpPr>
          <p:cNvPr id="111" name="ZoneTexte 110">
            <a:extLst>
              <a:ext uri="{FF2B5EF4-FFF2-40B4-BE49-F238E27FC236}">
                <a16:creationId xmlns:a16="http://schemas.microsoft.com/office/drawing/2014/main" id="{F7C67096-45B1-46D7-AE7C-DEBCEDEDECA7}"/>
              </a:ext>
            </a:extLst>
          </p:cNvPr>
          <p:cNvSpPr txBox="1"/>
          <p:nvPr/>
        </p:nvSpPr>
        <p:spPr>
          <a:xfrm>
            <a:off x="1199457" y="3712832"/>
            <a:ext cx="1515775" cy="615746"/>
          </a:xfrm>
          <a:prstGeom prst="rect">
            <a:avLst/>
          </a:prstGeom>
          <a:noFill/>
        </p:spPr>
        <p:txBody>
          <a:bodyPr wrap="square" lIns="121920" tIns="60960" rIns="121920" bIns="60960" rtlCol="0" anchor="t">
            <a:spAutoFit/>
          </a:bodyPr>
          <a:lstStyle/>
          <a:p>
            <a:r>
              <a:rPr lang="fr-FR" sz="1067" dirty="0"/>
              <a:t>Envoie le TPE avec l’application « Don  HeoH »</a:t>
            </a:r>
          </a:p>
        </p:txBody>
      </p:sp>
      <p:sp>
        <p:nvSpPr>
          <p:cNvPr id="81" name="Heptagone 80">
            <a:extLst>
              <a:ext uri="{FF2B5EF4-FFF2-40B4-BE49-F238E27FC236}">
                <a16:creationId xmlns:a16="http://schemas.microsoft.com/office/drawing/2014/main" id="{570D2561-5732-4668-B81A-A4F734DA6DCE}"/>
              </a:ext>
            </a:extLst>
          </p:cNvPr>
          <p:cNvSpPr/>
          <p:nvPr/>
        </p:nvSpPr>
        <p:spPr>
          <a:xfrm>
            <a:off x="374411" y="1960159"/>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8</a:t>
            </a:r>
          </a:p>
        </p:txBody>
      </p:sp>
      <p:sp>
        <p:nvSpPr>
          <p:cNvPr id="118" name="Heptagone 117">
            <a:extLst>
              <a:ext uri="{FF2B5EF4-FFF2-40B4-BE49-F238E27FC236}">
                <a16:creationId xmlns:a16="http://schemas.microsoft.com/office/drawing/2014/main" id="{0E608698-99F2-46D1-9590-5E3776E38D22}"/>
              </a:ext>
            </a:extLst>
          </p:cNvPr>
          <p:cNvSpPr/>
          <p:nvPr/>
        </p:nvSpPr>
        <p:spPr>
          <a:xfrm>
            <a:off x="983556" y="2868391"/>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9</a:t>
            </a:r>
          </a:p>
        </p:txBody>
      </p:sp>
      <p:pic>
        <p:nvPicPr>
          <p:cNvPr id="54" name="Image 53">
            <a:extLst>
              <a:ext uri="{FF2B5EF4-FFF2-40B4-BE49-F238E27FC236}">
                <a16:creationId xmlns:a16="http://schemas.microsoft.com/office/drawing/2014/main" id="{7C54E8A9-26C6-4631-8EE6-CB9BD9D79362}"/>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9500261" y="1561595"/>
            <a:ext cx="2206897" cy="706943"/>
          </a:xfrm>
          <a:prstGeom prst="rect">
            <a:avLst/>
          </a:prstGeom>
        </p:spPr>
      </p:pic>
      <p:sp>
        <p:nvSpPr>
          <p:cNvPr id="57" name="Espace réservé du texte 11">
            <a:extLst>
              <a:ext uri="{FF2B5EF4-FFF2-40B4-BE49-F238E27FC236}">
                <a16:creationId xmlns:a16="http://schemas.microsoft.com/office/drawing/2014/main" id="{65F6F7EA-C644-4A1B-871E-015164EEA9A2}"/>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chemeClr val="tx1"/>
                </a:solidFill>
              </a:rPr>
              <a:t>Procédure pour les nouveaux clients de la Caisse d’Epargne</a:t>
            </a:r>
            <a:endParaRPr lang="fr-FR" dirty="0">
              <a:solidFill>
                <a:schemeClr val="tx1"/>
              </a:solidFill>
            </a:endParaRPr>
          </a:p>
        </p:txBody>
      </p:sp>
      <p:sp>
        <p:nvSpPr>
          <p:cNvPr id="58" name="Titre 10">
            <a:extLst>
              <a:ext uri="{FF2B5EF4-FFF2-40B4-BE49-F238E27FC236}">
                <a16:creationId xmlns:a16="http://schemas.microsoft.com/office/drawing/2014/main" id="{1CA110AF-4DDD-4736-8F6C-7EFE10243FB0}"/>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Tree>
    <p:extLst>
      <p:ext uri="{BB962C8B-B14F-4D97-AF65-F5344CB8AC3E}">
        <p14:creationId xmlns:p14="http://schemas.microsoft.com/office/powerpoint/2010/main" val="301445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ACFBC5B-9106-4539-8F37-B92D4705D240}"/>
              </a:ext>
            </a:extLst>
          </p:cNvPr>
          <p:cNvSpPr txBox="1"/>
          <p:nvPr/>
        </p:nvSpPr>
        <p:spPr>
          <a:xfrm>
            <a:off x="172720" y="1261252"/>
            <a:ext cx="11883688" cy="5220660"/>
          </a:xfrm>
          <a:prstGeom prst="rect">
            <a:avLst/>
          </a:prstGeom>
          <a:noFill/>
        </p:spPr>
        <p:txBody>
          <a:bodyPr wrap="square" rtlCol="0">
            <a:spAutoFit/>
          </a:bodyPr>
          <a:lstStyle/>
          <a:p>
            <a:pPr marL="304792" indent="-335992">
              <a:spcBef>
                <a:spcPts val="800"/>
              </a:spcBef>
              <a:buClr>
                <a:srgbClr val="E20218"/>
              </a:buClr>
              <a:buFont typeface="+mj-lt"/>
              <a:buAutoNum type="arabicPeriod"/>
            </a:pPr>
            <a:r>
              <a:rPr lang="fr-FR" sz="1333"/>
              <a:t>La conseiller Caisse </a:t>
            </a:r>
            <a:r>
              <a:rPr lang="fr-FR" sz="1333" dirty="0"/>
              <a:t>d’Epargne fait signer le contrat HeoH au commerçant (le contrat stipule entre autres le Siret, l’association réceptrice des dons et le montant du don (arrondi ou fixe)) et récupère les pièces jointes (mini CV commerçant et carte d’identité gérant) </a:t>
            </a:r>
          </a:p>
          <a:p>
            <a:pPr marL="304792" indent="-335992">
              <a:spcBef>
                <a:spcPts val="800"/>
              </a:spcBef>
              <a:buClr>
                <a:srgbClr val="E20218"/>
              </a:buClr>
              <a:buFont typeface="+mj-lt"/>
              <a:buAutoNum type="arabicPeriod"/>
            </a:pPr>
            <a:r>
              <a:rPr lang="fr-FR" sz="1333"/>
              <a:t>Le conseiller Caisse </a:t>
            </a:r>
            <a:r>
              <a:rPr lang="fr-FR" sz="1333" dirty="0"/>
              <a:t>d’Epargne saisit </a:t>
            </a:r>
            <a:r>
              <a:rPr lang="fr-FR" sz="1333"/>
              <a:t>la demande prestation </a:t>
            </a:r>
            <a:r>
              <a:rPr lang="fr-FR" sz="1333" dirty="0"/>
              <a:t>de création de contrat de </a:t>
            </a:r>
            <a:r>
              <a:rPr lang="fr-FR" sz="1333"/>
              <a:t>location et de mise en place du logiciel dans la Myflow. Le back office saisit la commande dans l’Outil de Saisie des Commandes (OSC), transmet le contrat au client puis à reception du contrat signé, valide la prestation OSC, </a:t>
            </a:r>
          </a:p>
          <a:p>
            <a:pPr marL="304792" indent="-335992">
              <a:spcBef>
                <a:spcPts val="800"/>
              </a:spcBef>
              <a:buClr>
                <a:srgbClr val="E20218"/>
              </a:buClr>
              <a:buFont typeface="+mj-lt"/>
              <a:buAutoNum type="arabicPeriod"/>
            </a:pPr>
            <a:r>
              <a:rPr lang="fr-FR" sz="1333"/>
              <a:t>Le conseiller envoie par mail le contrat HeoH et les pièces jointes à HeoH</a:t>
            </a:r>
          </a:p>
          <a:p>
            <a:pPr marL="304792" indent="-335992">
              <a:spcBef>
                <a:spcPts val="800"/>
              </a:spcBef>
              <a:buClr>
                <a:srgbClr val="E20218"/>
              </a:buClr>
              <a:buFont typeface="+mj-lt"/>
              <a:buAutoNum type="arabicPeriod"/>
            </a:pPr>
            <a:r>
              <a:rPr lang="fr-FR" sz="1333"/>
              <a:t>BPCE </a:t>
            </a:r>
            <a:r>
              <a:rPr lang="fr-FR" sz="1333" dirty="0"/>
              <a:t>PS traite la prestation reçue dans l’OSC et génère les identifiants de l’initialisation du logiciel « Don HeoH » dans un outil mis à disposition par HeoH</a:t>
            </a:r>
          </a:p>
          <a:p>
            <a:pPr marL="304792" indent="-335992">
              <a:spcBef>
                <a:spcPts val="800"/>
              </a:spcBef>
              <a:buClr>
                <a:srgbClr val="E20218"/>
              </a:buClr>
              <a:buFont typeface="+mj-lt"/>
              <a:buAutoNum type="arabicPeriod"/>
            </a:pPr>
            <a:r>
              <a:rPr lang="fr-FR" sz="1333" dirty="0"/>
              <a:t>HeoH renseigne le contrat informatique dans l’outil HeoH et paramètre la campagne de collecte de dons si le contrat est complet. Si le contrat est incomplet, HeoH appelle le commerçant </a:t>
            </a:r>
            <a:r>
              <a:rPr lang="fr-FR" sz="1333"/>
              <a:t>ou le conseiller </a:t>
            </a:r>
            <a:r>
              <a:rPr lang="fr-FR" sz="1333" dirty="0"/>
              <a:t>caisse d’épargne pour le compléter. Heoh fait une déclaration à l’ACPR lorsque le contrat est complet </a:t>
            </a:r>
          </a:p>
          <a:p>
            <a:pPr marL="304792" indent="-335992">
              <a:spcBef>
                <a:spcPts val="800"/>
              </a:spcBef>
              <a:buClr>
                <a:srgbClr val="E20218"/>
              </a:buClr>
              <a:buFont typeface="+mj-lt"/>
              <a:buAutoNum type="arabicPeriod"/>
            </a:pPr>
            <a:r>
              <a:rPr lang="fr-FR" sz="1333" dirty="0"/>
              <a:t>Quand le contrat est complet, HeoH le retourne signé avec le guide d’utilisation au commerçant par mail</a:t>
            </a:r>
          </a:p>
          <a:p>
            <a:pPr marL="304792" indent="-335992">
              <a:spcBef>
                <a:spcPts val="800"/>
              </a:spcBef>
              <a:buClr>
                <a:srgbClr val="E20218"/>
              </a:buClr>
              <a:buFont typeface="+mj-lt"/>
              <a:buAutoNum type="arabicPeriod"/>
            </a:pPr>
            <a:r>
              <a:rPr lang="fr-FR" sz="1333" dirty="0"/>
              <a:t>BPCE PS passe la commande du TPE auprès du mainteneur avec la demande de téléchargement et d’initialisation du logiciel « Don HeoH ».  Les identifiants sont fournis dans la demande</a:t>
            </a:r>
            <a:r>
              <a:rPr lang="fr-FR" sz="1333"/>
              <a:t>. </a:t>
            </a:r>
            <a:endParaRPr lang="fr-FR" sz="1333" dirty="0"/>
          </a:p>
          <a:p>
            <a:pPr marL="304792" indent="-335992">
              <a:spcBef>
                <a:spcPts val="800"/>
              </a:spcBef>
              <a:buClr>
                <a:srgbClr val="E20218"/>
              </a:buClr>
              <a:buFont typeface="+mj-lt"/>
              <a:buAutoNum type="arabicPeriod"/>
            </a:pPr>
            <a:r>
              <a:rPr lang="fr-FR" sz="1333" dirty="0"/>
              <a:t>Le mainteneur paramètre le TPE en chargeant le logiciel « Don HeoH » et en </a:t>
            </a:r>
            <a:r>
              <a:rPr lang="fr-FR" sz="1333"/>
              <a:t>effectuant l’initialisation, Lors </a:t>
            </a:r>
            <a:r>
              <a:rPr lang="fr-FR" sz="1333" dirty="0"/>
              <a:t>de l’initialisation, le n° de série du TPE remonte dans les bases de HeoH </a:t>
            </a:r>
          </a:p>
          <a:p>
            <a:pPr marL="304792" indent="-335992">
              <a:spcBef>
                <a:spcPts val="800"/>
              </a:spcBef>
              <a:buClr>
                <a:srgbClr val="E20218"/>
              </a:buClr>
              <a:buFont typeface="+mj-lt"/>
              <a:buAutoNum type="arabicPeriod"/>
            </a:pPr>
            <a:r>
              <a:rPr lang="fr-FR" sz="1333" dirty="0"/>
              <a:t>Le TPE est livré chez le commerçant. Si le contrat n’a pas encore été traité par HeoH, le TPE n’est pas prêt pour effectuer des dons</a:t>
            </a:r>
          </a:p>
          <a:p>
            <a:pPr marL="304792" indent="-335992">
              <a:spcBef>
                <a:spcPts val="800"/>
              </a:spcBef>
              <a:buClr>
                <a:srgbClr val="E20218"/>
              </a:buClr>
              <a:buFont typeface="+mj-lt"/>
              <a:buAutoNum type="arabicPeriod"/>
            </a:pPr>
            <a:r>
              <a:rPr lang="fr-FR" sz="1333" dirty="0"/>
              <a:t>Le coût de téléchargement du logiciel HeoH est facturé à la Caisse d’Epargne </a:t>
            </a:r>
          </a:p>
          <a:p>
            <a:pPr marL="304792" indent="-335992">
              <a:spcBef>
                <a:spcPts val="800"/>
              </a:spcBef>
              <a:buClr>
                <a:srgbClr val="E20218"/>
              </a:buClr>
              <a:buFont typeface="+mj-lt"/>
              <a:buAutoNum type="arabicPeriod"/>
            </a:pPr>
            <a:r>
              <a:rPr lang="fr-FR" sz="1333" dirty="0"/>
              <a:t>Lorsque la campagne de collecte de dons est paramétrée par HeoH (contrat complet), elle devient active et le commerçant pourra faire des dons dès le lendemain après que le TPE se soit connecté et pris les paramètres de </a:t>
            </a:r>
            <a:r>
              <a:rPr lang="fr-FR" sz="1333"/>
              <a:t>la collecte</a:t>
            </a:r>
            <a:endParaRPr lang="fr-FR" sz="1333" dirty="0"/>
          </a:p>
        </p:txBody>
      </p:sp>
      <p:sp>
        <p:nvSpPr>
          <p:cNvPr id="12" name="Espace réservé du texte 11">
            <a:extLst>
              <a:ext uri="{FF2B5EF4-FFF2-40B4-BE49-F238E27FC236}">
                <a16:creationId xmlns:a16="http://schemas.microsoft.com/office/drawing/2014/main" id="{17064731-C3FB-4734-B1CA-E302B35D6E52}"/>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chemeClr val="tx1"/>
                </a:solidFill>
              </a:rPr>
              <a:t>Procédure pour les nouveaux clients de la Caisse d’Epargne</a:t>
            </a:r>
            <a:endParaRPr lang="fr-FR" dirty="0">
              <a:solidFill>
                <a:schemeClr val="tx1"/>
              </a:solidFill>
            </a:endParaRPr>
          </a:p>
        </p:txBody>
      </p:sp>
      <p:sp>
        <p:nvSpPr>
          <p:cNvPr id="13" name="Titre 10">
            <a:extLst>
              <a:ext uri="{FF2B5EF4-FFF2-40B4-BE49-F238E27FC236}">
                <a16:creationId xmlns:a16="http://schemas.microsoft.com/office/drawing/2014/main" id="{CB43D97C-38E6-46FB-B97F-9BB951769987}"/>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Tree>
    <p:extLst>
      <p:ext uri="{BB962C8B-B14F-4D97-AF65-F5344CB8AC3E}">
        <p14:creationId xmlns:p14="http://schemas.microsoft.com/office/powerpoint/2010/main" val="3074819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descr="Une image contenant graphiques vectoriels, clipart&#10;&#10;Description générée automatiquement">
            <a:extLst>
              <a:ext uri="{FF2B5EF4-FFF2-40B4-BE49-F238E27FC236}">
                <a16:creationId xmlns:a16="http://schemas.microsoft.com/office/drawing/2014/main" id="{9EF74D28-D7A2-4CD3-ABDC-2D7C5E5383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4104" y="5581462"/>
            <a:ext cx="574741" cy="574741"/>
          </a:xfrm>
          <a:prstGeom prst="rect">
            <a:avLst/>
          </a:prstGeom>
        </p:spPr>
      </p:pic>
      <p:pic>
        <p:nvPicPr>
          <p:cNvPr id="27" name="Image 26">
            <a:extLst>
              <a:ext uri="{FF2B5EF4-FFF2-40B4-BE49-F238E27FC236}">
                <a16:creationId xmlns:a16="http://schemas.microsoft.com/office/drawing/2014/main" id="{381C55D0-671E-4DB7-9C4C-57F7AC25F6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1728" y="1766463"/>
            <a:ext cx="586219" cy="586219"/>
          </a:xfrm>
          <a:prstGeom prst="rect">
            <a:avLst/>
          </a:prstGeom>
        </p:spPr>
      </p:pic>
      <p:sp>
        <p:nvSpPr>
          <p:cNvPr id="31" name="ZoneTexte 30">
            <a:extLst>
              <a:ext uri="{FF2B5EF4-FFF2-40B4-BE49-F238E27FC236}">
                <a16:creationId xmlns:a16="http://schemas.microsoft.com/office/drawing/2014/main" id="{9DCCD215-3A18-4F1B-AFEA-9104B78FC90D}"/>
              </a:ext>
            </a:extLst>
          </p:cNvPr>
          <p:cNvSpPr txBox="1"/>
          <p:nvPr/>
        </p:nvSpPr>
        <p:spPr>
          <a:xfrm>
            <a:off x="4010198" y="1759813"/>
            <a:ext cx="2827421" cy="256545"/>
          </a:xfrm>
          <a:prstGeom prst="rect">
            <a:avLst/>
          </a:prstGeom>
          <a:noFill/>
        </p:spPr>
        <p:txBody>
          <a:bodyPr wrap="square" rtlCol="0">
            <a:spAutoFit/>
          </a:bodyPr>
          <a:lstStyle/>
          <a:p>
            <a:pPr algn="ctr"/>
            <a:r>
              <a:rPr lang="fr-FR" sz="1067" dirty="0"/>
              <a:t>Fait une demande d’installation et</a:t>
            </a:r>
          </a:p>
        </p:txBody>
      </p:sp>
      <p:sp>
        <p:nvSpPr>
          <p:cNvPr id="33" name="ZoneTexte 32">
            <a:extLst>
              <a:ext uri="{FF2B5EF4-FFF2-40B4-BE49-F238E27FC236}">
                <a16:creationId xmlns:a16="http://schemas.microsoft.com/office/drawing/2014/main" id="{9345C3E0-B976-4A9F-A133-C1D8B098CBEA}"/>
              </a:ext>
            </a:extLst>
          </p:cNvPr>
          <p:cNvSpPr txBox="1"/>
          <p:nvPr/>
        </p:nvSpPr>
        <p:spPr>
          <a:xfrm>
            <a:off x="245068" y="1423000"/>
            <a:ext cx="1908777" cy="348878"/>
          </a:xfrm>
          <a:prstGeom prst="rect">
            <a:avLst/>
          </a:prstGeom>
          <a:noFill/>
        </p:spPr>
        <p:txBody>
          <a:bodyPr wrap="square" lIns="121920" tIns="60960" rIns="121920" bIns="60960" rtlCol="0" anchor="t">
            <a:spAutoFit/>
          </a:bodyPr>
          <a:lstStyle/>
          <a:p>
            <a:pPr algn="ctr"/>
            <a:r>
              <a:rPr lang="fr-FR" sz="1467" dirty="0"/>
              <a:t>Mainteneur</a:t>
            </a:r>
          </a:p>
        </p:txBody>
      </p:sp>
      <p:cxnSp>
        <p:nvCxnSpPr>
          <p:cNvPr id="35" name="Connecteur droit avec flèche 34">
            <a:extLst>
              <a:ext uri="{FF2B5EF4-FFF2-40B4-BE49-F238E27FC236}">
                <a16:creationId xmlns:a16="http://schemas.microsoft.com/office/drawing/2014/main" id="{DE053AC9-D108-4285-83A1-0CE05DCC21FC}"/>
              </a:ext>
            </a:extLst>
          </p:cNvPr>
          <p:cNvCxnSpPr>
            <a:cxnSpLocks/>
          </p:cNvCxnSpPr>
          <p:nvPr/>
        </p:nvCxnSpPr>
        <p:spPr>
          <a:xfrm>
            <a:off x="10445900" y="2588180"/>
            <a:ext cx="0" cy="103141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pic>
        <p:nvPicPr>
          <p:cNvPr id="53" name="Image 52">
            <a:extLst>
              <a:ext uri="{FF2B5EF4-FFF2-40B4-BE49-F238E27FC236}">
                <a16:creationId xmlns:a16="http://schemas.microsoft.com/office/drawing/2014/main" id="{8A25786B-CFC1-43ED-A43A-2CBE1E321F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42713" y="5462416"/>
            <a:ext cx="1521996" cy="655669"/>
          </a:xfrm>
          <a:prstGeom prst="rect">
            <a:avLst/>
          </a:prstGeom>
        </p:spPr>
      </p:pic>
      <p:cxnSp>
        <p:nvCxnSpPr>
          <p:cNvPr id="59" name="Connecteur droit avec flèche 58">
            <a:extLst>
              <a:ext uri="{FF2B5EF4-FFF2-40B4-BE49-F238E27FC236}">
                <a16:creationId xmlns:a16="http://schemas.microsoft.com/office/drawing/2014/main" id="{2376042D-EE68-454B-9E8C-BD98CF376CCF}"/>
              </a:ext>
            </a:extLst>
          </p:cNvPr>
          <p:cNvCxnSpPr>
            <a:cxnSpLocks/>
          </p:cNvCxnSpPr>
          <p:nvPr/>
        </p:nvCxnSpPr>
        <p:spPr>
          <a:xfrm rot="20311517">
            <a:off x="6351550" y="2826954"/>
            <a:ext cx="3166311" cy="0"/>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73" name="Heptagone 72">
            <a:extLst>
              <a:ext uri="{FF2B5EF4-FFF2-40B4-BE49-F238E27FC236}">
                <a16:creationId xmlns:a16="http://schemas.microsoft.com/office/drawing/2014/main" id="{E453AE96-DC3D-41B5-8859-0F3F4DA0E850}"/>
              </a:ext>
            </a:extLst>
          </p:cNvPr>
          <p:cNvSpPr/>
          <p:nvPr/>
        </p:nvSpPr>
        <p:spPr>
          <a:xfrm>
            <a:off x="6208992" y="3149878"/>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2</a:t>
            </a:r>
          </a:p>
        </p:txBody>
      </p:sp>
      <p:cxnSp>
        <p:nvCxnSpPr>
          <p:cNvPr id="89" name="Connecteur droit avec flèche 88">
            <a:extLst>
              <a:ext uri="{FF2B5EF4-FFF2-40B4-BE49-F238E27FC236}">
                <a16:creationId xmlns:a16="http://schemas.microsoft.com/office/drawing/2014/main" id="{868D6F5B-A527-480D-BE23-9A29BBC5BA82}"/>
              </a:ext>
            </a:extLst>
          </p:cNvPr>
          <p:cNvCxnSpPr>
            <a:cxnSpLocks/>
          </p:cNvCxnSpPr>
          <p:nvPr/>
        </p:nvCxnSpPr>
        <p:spPr>
          <a:xfrm flipH="1">
            <a:off x="2290007" y="5801177"/>
            <a:ext cx="7376339" cy="3820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1" name="ZoneTexte 90">
            <a:extLst>
              <a:ext uri="{FF2B5EF4-FFF2-40B4-BE49-F238E27FC236}">
                <a16:creationId xmlns:a16="http://schemas.microsoft.com/office/drawing/2014/main" id="{12F2A4A7-D8A2-4337-9EEE-3ABEEAB5AA21}"/>
              </a:ext>
            </a:extLst>
          </p:cNvPr>
          <p:cNvSpPr txBox="1"/>
          <p:nvPr/>
        </p:nvSpPr>
        <p:spPr>
          <a:xfrm>
            <a:off x="4962311" y="6195025"/>
            <a:ext cx="1536931" cy="256545"/>
          </a:xfrm>
          <a:prstGeom prst="rect">
            <a:avLst/>
          </a:prstGeom>
          <a:noFill/>
        </p:spPr>
        <p:txBody>
          <a:bodyPr wrap="square" rtlCol="0">
            <a:spAutoFit/>
          </a:bodyPr>
          <a:lstStyle/>
          <a:p>
            <a:pPr algn="ctr"/>
            <a:r>
              <a:rPr lang="fr-FR" sz="1067" dirty="0"/>
              <a:t>Prélève les dons</a:t>
            </a:r>
          </a:p>
        </p:txBody>
      </p:sp>
      <p:sp>
        <p:nvSpPr>
          <p:cNvPr id="93" name="Heptagone 92">
            <a:extLst>
              <a:ext uri="{FF2B5EF4-FFF2-40B4-BE49-F238E27FC236}">
                <a16:creationId xmlns:a16="http://schemas.microsoft.com/office/drawing/2014/main" id="{0DC31892-31A7-4D9E-BD9C-82BFB7BE7BD6}"/>
              </a:ext>
            </a:extLst>
          </p:cNvPr>
          <p:cNvSpPr/>
          <p:nvPr/>
        </p:nvSpPr>
        <p:spPr>
          <a:xfrm>
            <a:off x="9253857" y="5491338"/>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6</a:t>
            </a:r>
          </a:p>
        </p:txBody>
      </p:sp>
      <p:cxnSp>
        <p:nvCxnSpPr>
          <p:cNvPr id="97" name="Connecteur droit avec flèche 96">
            <a:extLst>
              <a:ext uri="{FF2B5EF4-FFF2-40B4-BE49-F238E27FC236}">
                <a16:creationId xmlns:a16="http://schemas.microsoft.com/office/drawing/2014/main" id="{94657D16-930E-40FD-AEB4-4AB1CD1C8335}"/>
              </a:ext>
            </a:extLst>
          </p:cNvPr>
          <p:cNvCxnSpPr>
            <a:cxnSpLocks/>
            <a:stCxn id="92" idx="4"/>
          </p:cNvCxnSpPr>
          <p:nvPr/>
        </p:nvCxnSpPr>
        <p:spPr>
          <a:xfrm flipH="1">
            <a:off x="6594068" y="2730765"/>
            <a:ext cx="2911920" cy="1120652"/>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9" name="ZoneTexte 98">
            <a:extLst>
              <a:ext uri="{FF2B5EF4-FFF2-40B4-BE49-F238E27FC236}">
                <a16:creationId xmlns:a16="http://schemas.microsoft.com/office/drawing/2014/main" id="{9D04EE03-F109-4109-AB71-BE1D71F9B114}"/>
              </a:ext>
            </a:extLst>
          </p:cNvPr>
          <p:cNvSpPr txBox="1"/>
          <p:nvPr/>
        </p:nvSpPr>
        <p:spPr>
          <a:xfrm>
            <a:off x="10380285" y="2937471"/>
            <a:ext cx="1610952" cy="584968"/>
          </a:xfrm>
          <a:prstGeom prst="rect">
            <a:avLst/>
          </a:prstGeom>
          <a:noFill/>
        </p:spPr>
        <p:txBody>
          <a:bodyPr wrap="square" rtlCol="0">
            <a:spAutoFit/>
          </a:bodyPr>
          <a:lstStyle/>
          <a:p>
            <a:pPr algn="r"/>
            <a:r>
              <a:rPr lang="fr-FR" sz="1067" dirty="0"/>
              <a:t>Génère les identifiants </a:t>
            </a:r>
          </a:p>
          <a:p>
            <a:pPr algn="r"/>
            <a:r>
              <a:rPr lang="fr-FR" sz="1067" dirty="0"/>
              <a:t>d’initialisation avec l’outil HeoH</a:t>
            </a:r>
          </a:p>
        </p:txBody>
      </p:sp>
      <p:sp>
        <p:nvSpPr>
          <p:cNvPr id="41" name="Ellipse 40">
            <a:extLst>
              <a:ext uri="{FF2B5EF4-FFF2-40B4-BE49-F238E27FC236}">
                <a16:creationId xmlns:a16="http://schemas.microsoft.com/office/drawing/2014/main" id="{9F5DF606-7A03-4CFF-A35A-AF2D939305C4}"/>
              </a:ext>
            </a:extLst>
          </p:cNvPr>
          <p:cNvSpPr/>
          <p:nvPr/>
        </p:nvSpPr>
        <p:spPr>
          <a:xfrm>
            <a:off x="719667" y="6279239"/>
            <a:ext cx="101600" cy="105833"/>
          </a:xfrm>
          <a:prstGeom prst="ellipse">
            <a:avLst/>
          </a:prstGeom>
          <a:solidFill>
            <a:srgbClr val="E6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80" name="Heptagone 79">
            <a:extLst>
              <a:ext uri="{FF2B5EF4-FFF2-40B4-BE49-F238E27FC236}">
                <a16:creationId xmlns:a16="http://schemas.microsoft.com/office/drawing/2014/main" id="{E40098EE-79AE-40A9-8961-C18DB810EC0F}"/>
              </a:ext>
            </a:extLst>
          </p:cNvPr>
          <p:cNvSpPr/>
          <p:nvPr/>
        </p:nvSpPr>
        <p:spPr>
          <a:xfrm>
            <a:off x="6181919" y="393269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3</a:t>
            </a:r>
          </a:p>
        </p:txBody>
      </p:sp>
      <p:cxnSp>
        <p:nvCxnSpPr>
          <p:cNvPr id="70" name="Connecteur droit avec flèche 69">
            <a:extLst>
              <a:ext uri="{FF2B5EF4-FFF2-40B4-BE49-F238E27FC236}">
                <a16:creationId xmlns:a16="http://schemas.microsoft.com/office/drawing/2014/main" id="{2D08BA86-5A79-46D5-AC39-58C09747EB16}"/>
              </a:ext>
            </a:extLst>
          </p:cNvPr>
          <p:cNvCxnSpPr>
            <a:cxnSpLocks/>
          </p:cNvCxnSpPr>
          <p:nvPr/>
        </p:nvCxnSpPr>
        <p:spPr>
          <a:xfrm flipH="1">
            <a:off x="1573333" y="2032515"/>
            <a:ext cx="7167521" cy="1663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2" name="ZoneTexte 81">
            <a:extLst>
              <a:ext uri="{FF2B5EF4-FFF2-40B4-BE49-F238E27FC236}">
                <a16:creationId xmlns:a16="http://schemas.microsoft.com/office/drawing/2014/main" id="{BF992C6C-D57D-4F8A-951E-08ECD63C710B}"/>
              </a:ext>
            </a:extLst>
          </p:cNvPr>
          <p:cNvSpPr txBox="1"/>
          <p:nvPr/>
        </p:nvSpPr>
        <p:spPr>
          <a:xfrm>
            <a:off x="4169103" y="2043500"/>
            <a:ext cx="3429445" cy="256545"/>
          </a:xfrm>
          <a:prstGeom prst="rect">
            <a:avLst/>
          </a:prstGeom>
          <a:noFill/>
        </p:spPr>
        <p:txBody>
          <a:bodyPr wrap="square" rtlCol="0">
            <a:spAutoFit/>
          </a:bodyPr>
          <a:lstStyle/>
          <a:p>
            <a:r>
              <a:rPr lang="fr-FR" sz="1067" dirty="0"/>
              <a:t>Transmet les identifiants d’initialisation</a:t>
            </a:r>
          </a:p>
        </p:txBody>
      </p:sp>
      <p:pic>
        <p:nvPicPr>
          <p:cNvPr id="83" name="Picture 2" descr="▷ Prêt Immobilier Caisse d&amp;#39;Épargne : Simulation, contact et avis">
            <a:extLst>
              <a:ext uri="{FF2B5EF4-FFF2-40B4-BE49-F238E27FC236}">
                <a16:creationId xmlns:a16="http://schemas.microsoft.com/office/drawing/2014/main" id="{3403A7B2-1F32-435A-AA63-4B5749EC92A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52146" y="3379529"/>
            <a:ext cx="900417" cy="897332"/>
          </a:xfrm>
          <a:prstGeom prst="rect">
            <a:avLst/>
          </a:prstGeom>
          <a:noFill/>
          <a:extLst>
            <a:ext uri="{909E8E84-426E-40DD-AFC4-6F175D3DCCD1}">
              <a14:hiddenFill xmlns:a14="http://schemas.microsoft.com/office/drawing/2010/main">
                <a:solidFill>
                  <a:srgbClr val="FFFFFF"/>
                </a:solidFill>
              </a14:hiddenFill>
            </a:ext>
          </a:extLst>
        </p:spPr>
      </p:pic>
      <p:sp>
        <p:nvSpPr>
          <p:cNvPr id="84" name="ZoneTexte 83">
            <a:extLst>
              <a:ext uri="{FF2B5EF4-FFF2-40B4-BE49-F238E27FC236}">
                <a16:creationId xmlns:a16="http://schemas.microsoft.com/office/drawing/2014/main" id="{E6693ED3-C977-4C1D-89F8-36A288985E48}"/>
              </a:ext>
            </a:extLst>
          </p:cNvPr>
          <p:cNvSpPr txBox="1"/>
          <p:nvPr/>
        </p:nvSpPr>
        <p:spPr>
          <a:xfrm>
            <a:off x="4662224" y="5606608"/>
            <a:ext cx="2323139" cy="420756"/>
          </a:xfrm>
          <a:prstGeom prst="rect">
            <a:avLst/>
          </a:prstGeom>
          <a:noFill/>
        </p:spPr>
        <p:txBody>
          <a:bodyPr wrap="square" rtlCol="0">
            <a:spAutoFit/>
          </a:bodyPr>
          <a:lstStyle/>
          <a:p>
            <a:pPr algn="ctr"/>
            <a:r>
              <a:rPr lang="fr-FR" sz="1067" dirty="0"/>
              <a:t>Retourne le contrat signé et </a:t>
            </a:r>
          </a:p>
          <a:p>
            <a:pPr algn="ctr"/>
            <a:r>
              <a:rPr lang="fr-FR" sz="1067" dirty="0"/>
              <a:t>Fournit le guide d’utilisation</a:t>
            </a:r>
          </a:p>
        </p:txBody>
      </p:sp>
      <p:cxnSp>
        <p:nvCxnSpPr>
          <p:cNvPr id="85" name="Connecteur droit avec flèche 84">
            <a:extLst>
              <a:ext uri="{FF2B5EF4-FFF2-40B4-BE49-F238E27FC236}">
                <a16:creationId xmlns:a16="http://schemas.microsoft.com/office/drawing/2014/main" id="{448C2A04-2B40-4AAD-AD53-14DAC66046EC}"/>
              </a:ext>
            </a:extLst>
          </p:cNvPr>
          <p:cNvCxnSpPr>
            <a:cxnSpLocks/>
          </p:cNvCxnSpPr>
          <p:nvPr/>
        </p:nvCxnSpPr>
        <p:spPr>
          <a:xfrm flipH="1">
            <a:off x="2290007" y="6202049"/>
            <a:ext cx="7376339" cy="24643"/>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8" name="Heptagone 87">
            <a:extLst>
              <a:ext uri="{FF2B5EF4-FFF2-40B4-BE49-F238E27FC236}">
                <a16:creationId xmlns:a16="http://schemas.microsoft.com/office/drawing/2014/main" id="{7FDF7445-0AB5-402C-AFD1-FE811EA854B7}"/>
              </a:ext>
            </a:extLst>
          </p:cNvPr>
          <p:cNvSpPr/>
          <p:nvPr/>
        </p:nvSpPr>
        <p:spPr>
          <a:xfrm>
            <a:off x="9226376" y="5974869"/>
            <a:ext cx="524957" cy="36266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dirty="0">
                <a:ln w="0"/>
                <a:solidFill>
                  <a:schemeClr val="tx1"/>
                </a:solidFill>
                <a:effectLst>
                  <a:outerShdw blurRad="38100" dist="19050" dir="2700000" algn="tl" rotWithShape="0">
                    <a:schemeClr val="dk1">
                      <a:alpha val="40000"/>
                    </a:schemeClr>
                  </a:outerShdw>
                </a:effectLst>
              </a:rPr>
              <a:t>10</a:t>
            </a:r>
          </a:p>
        </p:txBody>
      </p:sp>
      <p:sp>
        <p:nvSpPr>
          <p:cNvPr id="77" name="Heptagone 76">
            <a:extLst>
              <a:ext uri="{FF2B5EF4-FFF2-40B4-BE49-F238E27FC236}">
                <a16:creationId xmlns:a16="http://schemas.microsoft.com/office/drawing/2014/main" id="{932E3546-9328-4245-AB68-CDFB1464CC15}"/>
              </a:ext>
            </a:extLst>
          </p:cNvPr>
          <p:cNvSpPr/>
          <p:nvPr/>
        </p:nvSpPr>
        <p:spPr>
          <a:xfrm>
            <a:off x="8964141" y="1789454"/>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7</a:t>
            </a:r>
          </a:p>
        </p:txBody>
      </p:sp>
      <p:pic>
        <p:nvPicPr>
          <p:cNvPr id="90" name="Picture 4" descr="Problèmes, pannes et erreurs sur le site de la Caisse d&amp;#39;épargne |  Downdetector">
            <a:extLst>
              <a:ext uri="{FF2B5EF4-FFF2-40B4-BE49-F238E27FC236}">
                <a16:creationId xmlns:a16="http://schemas.microsoft.com/office/drawing/2014/main" id="{835A33FD-2162-4F1C-B4CA-FDE41AFC4B3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742986" y="3221928"/>
            <a:ext cx="1457741" cy="143396"/>
          </a:xfrm>
          <a:prstGeom prst="rect">
            <a:avLst/>
          </a:prstGeom>
          <a:noFill/>
          <a:extLst>
            <a:ext uri="{909E8E84-426E-40DD-AFC4-6F175D3DCCD1}">
              <a14:hiddenFill xmlns:a14="http://schemas.microsoft.com/office/drawing/2010/main">
                <a:solidFill>
                  <a:srgbClr val="FFFFFF"/>
                </a:solidFill>
              </a14:hiddenFill>
            </a:ext>
          </a:extLst>
        </p:spPr>
      </p:pic>
      <p:sp>
        <p:nvSpPr>
          <p:cNvPr id="92" name="Heptagone 91">
            <a:extLst>
              <a:ext uri="{FF2B5EF4-FFF2-40B4-BE49-F238E27FC236}">
                <a16:creationId xmlns:a16="http://schemas.microsoft.com/office/drawing/2014/main" id="{AD11C4C2-1FDA-4F95-BFD5-F7364CA18740}"/>
              </a:ext>
            </a:extLst>
          </p:cNvPr>
          <p:cNvSpPr/>
          <p:nvPr/>
        </p:nvSpPr>
        <p:spPr>
          <a:xfrm>
            <a:off x="9505989" y="2403422"/>
            <a:ext cx="490688" cy="50900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9</a:t>
            </a:r>
          </a:p>
        </p:txBody>
      </p:sp>
      <p:sp>
        <p:nvSpPr>
          <p:cNvPr id="94" name="ZoneTexte 93">
            <a:extLst>
              <a:ext uri="{FF2B5EF4-FFF2-40B4-BE49-F238E27FC236}">
                <a16:creationId xmlns:a16="http://schemas.microsoft.com/office/drawing/2014/main" id="{05F9F352-7442-4A73-9C43-560082AED097}"/>
              </a:ext>
            </a:extLst>
          </p:cNvPr>
          <p:cNvSpPr txBox="1"/>
          <p:nvPr/>
        </p:nvSpPr>
        <p:spPr>
          <a:xfrm rot="20311719">
            <a:off x="7116127" y="3261380"/>
            <a:ext cx="2334912" cy="256545"/>
          </a:xfrm>
          <a:prstGeom prst="rect">
            <a:avLst/>
          </a:prstGeom>
          <a:noFill/>
        </p:spPr>
        <p:txBody>
          <a:bodyPr wrap="square" rtlCol="0">
            <a:spAutoFit/>
          </a:bodyPr>
          <a:lstStyle/>
          <a:p>
            <a:pPr algn="ctr"/>
            <a:r>
              <a:rPr lang="fr-FR" sz="1067" dirty="0"/>
              <a:t>Facture le téléchargement</a:t>
            </a:r>
          </a:p>
        </p:txBody>
      </p:sp>
      <p:sp>
        <p:nvSpPr>
          <p:cNvPr id="95" name="Heptagone 94">
            <a:extLst>
              <a:ext uri="{FF2B5EF4-FFF2-40B4-BE49-F238E27FC236}">
                <a16:creationId xmlns:a16="http://schemas.microsoft.com/office/drawing/2014/main" id="{7F43F281-9F53-4F28-B16F-F84F2DB5F170}"/>
              </a:ext>
            </a:extLst>
          </p:cNvPr>
          <p:cNvSpPr/>
          <p:nvPr/>
        </p:nvSpPr>
        <p:spPr>
          <a:xfrm>
            <a:off x="10133803" y="2496691"/>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4</a:t>
            </a:r>
          </a:p>
        </p:txBody>
      </p:sp>
      <p:cxnSp>
        <p:nvCxnSpPr>
          <p:cNvPr id="98" name="Connecteur droit avec flèche 97">
            <a:extLst>
              <a:ext uri="{FF2B5EF4-FFF2-40B4-BE49-F238E27FC236}">
                <a16:creationId xmlns:a16="http://schemas.microsoft.com/office/drawing/2014/main" id="{2B4D5FEB-2B8B-4B9B-A117-0158CEFB30DA}"/>
              </a:ext>
            </a:extLst>
          </p:cNvPr>
          <p:cNvCxnSpPr>
            <a:cxnSpLocks/>
            <a:stCxn id="102" idx="5"/>
          </p:cNvCxnSpPr>
          <p:nvPr/>
        </p:nvCxnSpPr>
        <p:spPr>
          <a:xfrm flipV="1">
            <a:off x="10601041" y="4166882"/>
            <a:ext cx="8176" cy="844856"/>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102" name="Heptagone 101">
            <a:extLst>
              <a:ext uri="{FF2B5EF4-FFF2-40B4-BE49-F238E27FC236}">
                <a16:creationId xmlns:a16="http://schemas.microsoft.com/office/drawing/2014/main" id="{AB97C827-1D8F-469D-BAF2-1EA35C6E57D4}"/>
              </a:ext>
            </a:extLst>
          </p:cNvPr>
          <p:cNvSpPr/>
          <p:nvPr/>
        </p:nvSpPr>
        <p:spPr>
          <a:xfrm>
            <a:off x="10558280" y="4925315"/>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5</a:t>
            </a:r>
          </a:p>
        </p:txBody>
      </p:sp>
      <p:sp>
        <p:nvSpPr>
          <p:cNvPr id="104" name="ZoneTexte 103">
            <a:extLst>
              <a:ext uri="{FF2B5EF4-FFF2-40B4-BE49-F238E27FC236}">
                <a16:creationId xmlns:a16="http://schemas.microsoft.com/office/drawing/2014/main" id="{CCCC0C24-D259-45D5-AE83-6CA046F1F59C}"/>
              </a:ext>
            </a:extLst>
          </p:cNvPr>
          <p:cNvSpPr txBox="1"/>
          <p:nvPr/>
        </p:nvSpPr>
        <p:spPr>
          <a:xfrm>
            <a:off x="10692957" y="4166880"/>
            <a:ext cx="1590696" cy="749179"/>
          </a:xfrm>
          <a:prstGeom prst="rect">
            <a:avLst/>
          </a:prstGeom>
          <a:noFill/>
        </p:spPr>
        <p:txBody>
          <a:bodyPr wrap="square" rtlCol="0">
            <a:spAutoFit/>
          </a:bodyPr>
          <a:lstStyle/>
          <a:p>
            <a:r>
              <a:rPr lang="fr-FR" sz="1067" dirty="0"/>
              <a:t>Renseigne le contrat dans l’outil HeoH et paramètre la campagne de collecte</a:t>
            </a:r>
          </a:p>
        </p:txBody>
      </p:sp>
      <p:pic>
        <p:nvPicPr>
          <p:cNvPr id="106" name="Image 105">
            <a:extLst>
              <a:ext uri="{FF2B5EF4-FFF2-40B4-BE49-F238E27FC236}">
                <a16:creationId xmlns:a16="http://schemas.microsoft.com/office/drawing/2014/main" id="{6CBA67C7-BD35-4536-BC95-54226B7437F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56336"/>
          <a:stretch/>
        </p:blipFill>
        <p:spPr>
          <a:xfrm>
            <a:off x="10213090" y="3942993"/>
            <a:ext cx="912175" cy="171581"/>
          </a:xfrm>
          <a:prstGeom prst="rect">
            <a:avLst/>
          </a:prstGeom>
        </p:spPr>
      </p:pic>
      <p:sp>
        <p:nvSpPr>
          <p:cNvPr id="107" name="ZoneTexte 106">
            <a:extLst>
              <a:ext uri="{FF2B5EF4-FFF2-40B4-BE49-F238E27FC236}">
                <a16:creationId xmlns:a16="http://schemas.microsoft.com/office/drawing/2014/main" id="{F673F5C8-F637-4C9A-BFF9-07812DBE17E3}"/>
              </a:ext>
            </a:extLst>
          </p:cNvPr>
          <p:cNvSpPr txBox="1"/>
          <p:nvPr/>
        </p:nvSpPr>
        <p:spPr>
          <a:xfrm>
            <a:off x="9685060" y="3614530"/>
            <a:ext cx="1908777" cy="318100"/>
          </a:xfrm>
          <a:prstGeom prst="rect">
            <a:avLst/>
          </a:prstGeom>
          <a:noFill/>
        </p:spPr>
        <p:txBody>
          <a:bodyPr wrap="square" rtlCol="0">
            <a:spAutoFit/>
          </a:bodyPr>
          <a:lstStyle/>
          <a:p>
            <a:pPr algn="ctr"/>
            <a:r>
              <a:rPr lang="fr-FR" sz="1467" dirty="0"/>
              <a:t>Outil</a:t>
            </a:r>
          </a:p>
        </p:txBody>
      </p:sp>
      <p:cxnSp>
        <p:nvCxnSpPr>
          <p:cNvPr id="56" name="Connecteur droit avec flèche 55">
            <a:extLst>
              <a:ext uri="{FF2B5EF4-FFF2-40B4-BE49-F238E27FC236}">
                <a16:creationId xmlns:a16="http://schemas.microsoft.com/office/drawing/2014/main" id="{D53958CC-3EF2-4DD0-B754-04D28EB6CE1A}"/>
              </a:ext>
            </a:extLst>
          </p:cNvPr>
          <p:cNvCxnSpPr>
            <a:cxnSpLocks/>
          </p:cNvCxnSpPr>
          <p:nvPr/>
        </p:nvCxnSpPr>
        <p:spPr>
          <a:xfrm flipH="1">
            <a:off x="1162632" y="2933030"/>
            <a:ext cx="4096" cy="2064989"/>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58" name="ZoneTexte 57">
            <a:extLst>
              <a:ext uri="{FF2B5EF4-FFF2-40B4-BE49-F238E27FC236}">
                <a16:creationId xmlns:a16="http://schemas.microsoft.com/office/drawing/2014/main" id="{B7C49970-D6CF-4620-95A1-26D20FA7A5AC}"/>
              </a:ext>
            </a:extLst>
          </p:cNvPr>
          <p:cNvSpPr txBox="1"/>
          <p:nvPr/>
        </p:nvSpPr>
        <p:spPr>
          <a:xfrm>
            <a:off x="1166728" y="3167739"/>
            <a:ext cx="1617315" cy="615746"/>
          </a:xfrm>
          <a:prstGeom prst="rect">
            <a:avLst/>
          </a:prstGeom>
          <a:noFill/>
        </p:spPr>
        <p:txBody>
          <a:bodyPr wrap="square" lIns="121920" tIns="60960" rIns="121920" bIns="60960" rtlCol="0" anchor="t">
            <a:spAutoFit/>
          </a:bodyPr>
          <a:lstStyle/>
          <a:p>
            <a:pPr algn="ctr"/>
            <a:r>
              <a:rPr lang="fr-FR" sz="1067" dirty="0"/>
              <a:t>Installe à distance le logiciel « Don HeoH » sur le TPE existant</a:t>
            </a:r>
          </a:p>
        </p:txBody>
      </p:sp>
      <p:sp>
        <p:nvSpPr>
          <p:cNvPr id="61" name="Heptagone 60">
            <a:extLst>
              <a:ext uri="{FF2B5EF4-FFF2-40B4-BE49-F238E27FC236}">
                <a16:creationId xmlns:a16="http://schemas.microsoft.com/office/drawing/2014/main" id="{4104B165-4DCF-41B1-BF50-FCC5E4738F82}"/>
              </a:ext>
            </a:extLst>
          </p:cNvPr>
          <p:cNvSpPr/>
          <p:nvPr/>
        </p:nvSpPr>
        <p:spPr>
          <a:xfrm>
            <a:off x="940525" y="2426451"/>
            <a:ext cx="431800" cy="42130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8</a:t>
            </a:r>
          </a:p>
        </p:txBody>
      </p:sp>
      <p:sp>
        <p:nvSpPr>
          <p:cNvPr id="65" name="ZoneTexte 64">
            <a:extLst>
              <a:ext uri="{FF2B5EF4-FFF2-40B4-BE49-F238E27FC236}">
                <a16:creationId xmlns:a16="http://schemas.microsoft.com/office/drawing/2014/main" id="{FFCC239E-26EA-41F1-8418-E5EBD9142824}"/>
              </a:ext>
            </a:extLst>
          </p:cNvPr>
          <p:cNvSpPr txBox="1"/>
          <p:nvPr/>
        </p:nvSpPr>
        <p:spPr>
          <a:xfrm rot="20311517">
            <a:off x="6456200" y="2637374"/>
            <a:ext cx="2827421" cy="420756"/>
          </a:xfrm>
          <a:prstGeom prst="rect">
            <a:avLst/>
          </a:prstGeom>
          <a:noFill/>
        </p:spPr>
        <p:txBody>
          <a:bodyPr wrap="square" rtlCol="0">
            <a:spAutoFit/>
          </a:bodyPr>
          <a:lstStyle/>
          <a:p>
            <a:pPr algn="ctr"/>
            <a:r>
              <a:rPr lang="fr-FR" sz="1067"/>
              <a:t>Le conseiller saisit la demande d’ajout </a:t>
            </a:r>
            <a:r>
              <a:rPr lang="fr-FR" sz="1067" dirty="0"/>
              <a:t>de logiciel « Don HeoH </a:t>
            </a:r>
            <a:r>
              <a:rPr lang="fr-FR" sz="1067"/>
              <a:t>» dans Myflow</a:t>
            </a:r>
            <a:endParaRPr lang="fr-FR" sz="1067" dirty="0"/>
          </a:p>
        </p:txBody>
      </p:sp>
      <p:sp>
        <p:nvSpPr>
          <p:cNvPr id="68" name="ZoneTexte 67">
            <a:extLst>
              <a:ext uri="{FF2B5EF4-FFF2-40B4-BE49-F238E27FC236}">
                <a16:creationId xmlns:a16="http://schemas.microsoft.com/office/drawing/2014/main" id="{B3618DC4-DF5D-409F-9361-8EDA43D7FF12}"/>
              </a:ext>
            </a:extLst>
          </p:cNvPr>
          <p:cNvSpPr txBox="1"/>
          <p:nvPr/>
        </p:nvSpPr>
        <p:spPr>
          <a:xfrm>
            <a:off x="421052" y="4973329"/>
            <a:ext cx="1516051" cy="543867"/>
          </a:xfrm>
          <a:prstGeom prst="rect">
            <a:avLst/>
          </a:prstGeom>
          <a:noFill/>
        </p:spPr>
        <p:txBody>
          <a:bodyPr wrap="square" rtlCol="0">
            <a:spAutoFit/>
          </a:bodyPr>
          <a:lstStyle/>
          <a:p>
            <a:pPr algn="ctr"/>
            <a:r>
              <a:rPr lang="fr-FR" sz="1467" dirty="0"/>
              <a:t>Client/</a:t>
            </a:r>
          </a:p>
          <a:p>
            <a:pPr algn="ctr"/>
            <a:r>
              <a:rPr lang="fr-FR" sz="1467" dirty="0"/>
              <a:t>commerçant</a:t>
            </a:r>
          </a:p>
        </p:txBody>
      </p:sp>
      <p:cxnSp>
        <p:nvCxnSpPr>
          <p:cNvPr id="52" name="Connecteur droit avec flèche 51">
            <a:extLst>
              <a:ext uri="{FF2B5EF4-FFF2-40B4-BE49-F238E27FC236}">
                <a16:creationId xmlns:a16="http://schemas.microsoft.com/office/drawing/2014/main" id="{CBF22B35-931F-413B-9471-EA5396378774}"/>
              </a:ext>
            </a:extLst>
          </p:cNvPr>
          <p:cNvCxnSpPr>
            <a:cxnSpLocks/>
          </p:cNvCxnSpPr>
          <p:nvPr/>
        </p:nvCxnSpPr>
        <p:spPr>
          <a:xfrm flipV="1">
            <a:off x="2194281" y="4667125"/>
            <a:ext cx="2667415" cy="115811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55" name="Connecteur droit avec flèche 54">
            <a:extLst>
              <a:ext uri="{FF2B5EF4-FFF2-40B4-BE49-F238E27FC236}">
                <a16:creationId xmlns:a16="http://schemas.microsoft.com/office/drawing/2014/main" id="{D6A368EA-A370-4301-87C0-644111A748B8}"/>
              </a:ext>
            </a:extLst>
          </p:cNvPr>
          <p:cNvCxnSpPr>
            <a:cxnSpLocks/>
          </p:cNvCxnSpPr>
          <p:nvPr/>
        </p:nvCxnSpPr>
        <p:spPr>
          <a:xfrm flipH="1">
            <a:off x="1742696" y="4208949"/>
            <a:ext cx="2856313" cy="1241997"/>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57" name="Heptagone 56">
            <a:extLst>
              <a:ext uri="{FF2B5EF4-FFF2-40B4-BE49-F238E27FC236}">
                <a16:creationId xmlns:a16="http://schemas.microsoft.com/office/drawing/2014/main" id="{686390F1-C95B-4A24-B944-A4D198EBB451}"/>
              </a:ext>
            </a:extLst>
          </p:cNvPr>
          <p:cNvSpPr/>
          <p:nvPr/>
        </p:nvSpPr>
        <p:spPr>
          <a:xfrm>
            <a:off x="4648973" y="4148479"/>
            <a:ext cx="454977" cy="433072"/>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1</a:t>
            </a:r>
          </a:p>
        </p:txBody>
      </p:sp>
      <p:sp>
        <p:nvSpPr>
          <p:cNvPr id="63" name="Heptagone 62">
            <a:extLst>
              <a:ext uri="{FF2B5EF4-FFF2-40B4-BE49-F238E27FC236}">
                <a16:creationId xmlns:a16="http://schemas.microsoft.com/office/drawing/2014/main" id="{F8474CCD-2180-40D6-A4F7-6ACB93C0400A}"/>
              </a:ext>
            </a:extLst>
          </p:cNvPr>
          <p:cNvSpPr/>
          <p:nvPr/>
        </p:nvSpPr>
        <p:spPr>
          <a:xfrm>
            <a:off x="6181919" y="393269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3</a:t>
            </a:r>
          </a:p>
        </p:txBody>
      </p:sp>
      <p:cxnSp>
        <p:nvCxnSpPr>
          <p:cNvPr id="67" name="Connecteur droit avec flèche 66">
            <a:extLst>
              <a:ext uri="{FF2B5EF4-FFF2-40B4-BE49-F238E27FC236}">
                <a16:creationId xmlns:a16="http://schemas.microsoft.com/office/drawing/2014/main" id="{F056C5DA-1A7B-4C09-ADBD-56F19CC8DF52}"/>
              </a:ext>
            </a:extLst>
          </p:cNvPr>
          <p:cNvCxnSpPr>
            <a:cxnSpLocks/>
          </p:cNvCxnSpPr>
          <p:nvPr/>
        </p:nvCxnSpPr>
        <p:spPr>
          <a:xfrm>
            <a:off x="6669130" y="4291023"/>
            <a:ext cx="3168607" cy="86415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pic>
        <p:nvPicPr>
          <p:cNvPr id="60" name="Image 59">
            <a:extLst>
              <a:ext uri="{FF2B5EF4-FFF2-40B4-BE49-F238E27FC236}">
                <a16:creationId xmlns:a16="http://schemas.microsoft.com/office/drawing/2014/main" id="{8AA6AB2A-7DA9-429D-A0E2-C5546D8616BD}"/>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9443391" y="1766464"/>
            <a:ext cx="2203495" cy="615553"/>
          </a:xfrm>
          <a:prstGeom prst="rect">
            <a:avLst/>
          </a:prstGeom>
        </p:spPr>
      </p:pic>
      <p:sp>
        <p:nvSpPr>
          <p:cNvPr id="64" name="Espace réservé du texte 11">
            <a:extLst>
              <a:ext uri="{FF2B5EF4-FFF2-40B4-BE49-F238E27FC236}">
                <a16:creationId xmlns:a16="http://schemas.microsoft.com/office/drawing/2014/main" id="{FD85559B-C2C0-4AE8-A4A5-29E938E578BA}"/>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chemeClr val="tx1"/>
                </a:solidFill>
              </a:rPr>
              <a:t>Procédure pour les TPE existants</a:t>
            </a:r>
            <a:endParaRPr lang="fr-FR" dirty="0">
              <a:solidFill>
                <a:schemeClr val="tx1"/>
              </a:solidFill>
            </a:endParaRPr>
          </a:p>
        </p:txBody>
      </p:sp>
      <p:sp>
        <p:nvSpPr>
          <p:cNvPr id="66" name="Titre 10">
            <a:extLst>
              <a:ext uri="{FF2B5EF4-FFF2-40B4-BE49-F238E27FC236}">
                <a16:creationId xmlns:a16="http://schemas.microsoft.com/office/drawing/2014/main" id="{9DF793D2-B5AF-46F6-B781-317C447A02D4}"/>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
        <p:nvSpPr>
          <p:cNvPr id="71" name="ZoneTexte 70">
            <a:extLst>
              <a:ext uri="{FF2B5EF4-FFF2-40B4-BE49-F238E27FC236}">
                <a16:creationId xmlns:a16="http://schemas.microsoft.com/office/drawing/2014/main" id="{396277EF-99DD-4F24-B325-EA98D234C896}"/>
              </a:ext>
            </a:extLst>
          </p:cNvPr>
          <p:cNvSpPr txBox="1"/>
          <p:nvPr/>
        </p:nvSpPr>
        <p:spPr>
          <a:xfrm rot="20191378">
            <a:off x="1915036" y="4713184"/>
            <a:ext cx="2909927" cy="615746"/>
          </a:xfrm>
          <a:prstGeom prst="rect">
            <a:avLst/>
          </a:prstGeom>
          <a:noFill/>
        </p:spPr>
        <p:txBody>
          <a:bodyPr wrap="square" lIns="121920" tIns="60960" rIns="121920" bIns="60960" rtlCol="0" anchor="t">
            <a:spAutoFit/>
          </a:bodyPr>
          <a:lstStyle/>
          <a:p>
            <a:pPr algn="ctr"/>
            <a:r>
              <a:rPr lang="fr-FR" sz="1067"/>
              <a:t>Le conseiller commercialise </a:t>
            </a:r>
            <a:r>
              <a:rPr lang="fr-FR" sz="1067" dirty="0"/>
              <a:t>le don sur </a:t>
            </a:r>
            <a:r>
              <a:rPr lang="fr-FR" sz="1067"/>
              <a:t>TPE et fait </a:t>
            </a:r>
            <a:r>
              <a:rPr lang="fr-FR" sz="1067" dirty="0"/>
              <a:t>signer le contrat </a:t>
            </a:r>
            <a:r>
              <a:rPr lang="fr-FR" sz="1067" dirty="0" err="1"/>
              <a:t>HeoH</a:t>
            </a:r>
            <a:r>
              <a:rPr lang="fr-FR" sz="1067" dirty="0"/>
              <a:t> </a:t>
            </a:r>
            <a:r>
              <a:rPr lang="fr-FR" sz="1067"/>
              <a:t>et récupère </a:t>
            </a:r>
            <a:r>
              <a:rPr lang="fr-FR" sz="1067" dirty="0"/>
              <a:t>les pièces justificatives nécessaires</a:t>
            </a:r>
          </a:p>
        </p:txBody>
      </p:sp>
      <p:sp>
        <p:nvSpPr>
          <p:cNvPr id="72" name="ZoneTexte 71">
            <a:extLst>
              <a:ext uri="{FF2B5EF4-FFF2-40B4-BE49-F238E27FC236}">
                <a16:creationId xmlns:a16="http://schemas.microsoft.com/office/drawing/2014/main" id="{D56889C0-BCAF-4DC3-850E-B024718F6CD6}"/>
              </a:ext>
            </a:extLst>
          </p:cNvPr>
          <p:cNvSpPr txBox="1"/>
          <p:nvPr/>
        </p:nvSpPr>
        <p:spPr>
          <a:xfrm rot="935702">
            <a:off x="6628256" y="4171357"/>
            <a:ext cx="3327529" cy="584968"/>
          </a:xfrm>
          <a:prstGeom prst="rect">
            <a:avLst/>
          </a:prstGeom>
          <a:noFill/>
        </p:spPr>
        <p:txBody>
          <a:bodyPr wrap="square" rtlCol="0">
            <a:spAutoFit/>
          </a:bodyPr>
          <a:lstStyle/>
          <a:p>
            <a:pPr algn="ctr"/>
            <a:endParaRPr lang="fr-FR" sz="1067" dirty="0"/>
          </a:p>
          <a:p>
            <a:pPr algn="ctr"/>
            <a:r>
              <a:rPr lang="fr-FR" sz="1067"/>
              <a:t>Le conseiller transmet </a:t>
            </a:r>
            <a:r>
              <a:rPr lang="fr-FR" sz="1067" dirty="0"/>
              <a:t>le contrat et les pièces récoltées par mail</a:t>
            </a:r>
          </a:p>
        </p:txBody>
      </p:sp>
    </p:spTree>
    <p:extLst>
      <p:ext uri="{BB962C8B-B14F-4D97-AF65-F5344CB8AC3E}">
        <p14:creationId xmlns:p14="http://schemas.microsoft.com/office/powerpoint/2010/main" val="4033904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ZoneTexte 53">
            <a:extLst>
              <a:ext uri="{FF2B5EF4-FFF2-40B4-BE49-F238E27FC236}">
                <a16:creationId xmlns:a16="http://schemas.microsoft.com/office/drawing/2014/main" id="{C65DF051-E6AE-4FB8-9FD8-6A09CC4B1679}"/>
              </a:ext>
            </a:extLst>
          </p:cNvPr>
          <p:cNvSpPr txBox="1"/>
          <p:nvPr/>
        </p:nvSpPr>
        <p:spPr>
          <a:xfrm>
            <a:off x="490491" y="1754427"/>
            <a:ext cx="11701509" cy="4297587"/>
          </a:xfrm>
          <a:prstGeom prst="rect">
            <a:avLst/>
          </a:prstGeom>
          <a:noFill/>
        </p:spPr>
        <p:txBody>
          <a:bodyPr wrap="square" rtlCol="0">
            <a:spAutoFit/>
          </a:bodyPr>
          <a:lstStyle/>
          <a:p>
            <a:pPr marL="304792" indent="-335992">
              <a:spcBef>
                <a:spcPts val="800"/>
              </a:spcBef>
              <a:buClr>
                <a:srgbClr val="E20218"/>
              </a:buClr>
              <a:buFont typeface="+mj-lt"/>
              <a:buAutoNum type="arabicPeriod"/>
            </a:pPr>
            <a:r>
              <a:rPr lang="fr-FR" sz="1333"/>
              <a:t>La conseiller Caisse d’Epargne fait signer le contrat HeoH au commerçant (le contrat stipule entre autres le Siret, l’association réceptrice des dons et le montant du don (arrondi ou fixe)) et récupère les pièces jointes (mini CV commerçant et carte d’identité gérant) </a:t>
            </a:r>
          </a:p>
          <a:p>
            <a:pPr marL="304792" indent="-335992">
              <a:spcBef>
                <a:spcPts val="800"/>
              </a:spcBef>
              <a:buClr>
                <a:srgbClr val="E20218"/>
              </a:buClr>
              <a:buFont typeface="+mj-lt"/>
              <a:buAutoNum type="arabicPeriod"/>
            </a:pPr>
            <a:r>
              <a:rPr lang="fr-FR" sz="1333"/>
              <a:t>Le conseiller </a:t>
            </a:r>
            <a:r>
              <a:rPr lang="fr-FR" sz="1333" dirty="0"/>
              <a:t>Caisse d’Epargne saisit la prestation d’ajout de logiciel « Don HeoH » </a:t>
            </a:r>
            <a:r>
              <a:rPr lang="fr-FR" sz="1333"/>
              <a:t>dans myflow (commande monétique). Le back office saisit la demande dans l’Outil de Saisie des Commandes (OSC), transmet le contrat au client puis à reception du contrat signé, valide la prestation OSC</a:t>
            </a:r>
            <a:endParaRPr lang="fr-FR" sz="1333" dirty="0"/>
          </a:p>
          <a:p>
            <a:pPr marL="304792" indent="-335992">
              <a:spcBef>
                <a:spcPts val="800"/>
              </a:spcBef>
              <a:buClr>
                <a:srgbClr val="E20218"/>
              </a:buClr>
              <a:buFont typeface="+mj-lt"/>
              <a:buAutoNum type="arabicPeriod"/>
            </a:pPr>
            <a:r>
              <a:rPr lang="fr-FR" sz="1333"/>
              <a:t>Le conseiller Caisse d’Epargne envoie </a:t>
            </a:r>
            <a:r>
              <a:rPr lang="fr-FR" sz="1333" dirty="0"/>
              <a:t>par mail le contrat HeoH et les pièces jointes à HeoH</a:t>
            </a:r>
          </a:p>
          <a:p>
            <a:pPr marL="304792" indent="-335992">
              <a:spcBef>
                <a:spcPts val="800"/>
              </a:spcBef>
              <a:buClr>
                <a:srgbClr val="E20218"/>
              </a:buClr>
              <a:buFont typeface="+mj-lt"/>
              <a:buAutoNum type="arabicPeriod"/>
            </a:pPr>
            <a:r>
              <a:rPr lang="fr-FR" sz="1333" dirty="0"/>
              <a:t>BPCE PS traite la prestation reçue dans l’OSC et génère les identifiants de l’initialisation du logiciel « Don HeoH » dans un outil mis à disposition par HeoH</a:t>
            </a:r>
          </a:p>
          <a:p>
            <a:pPr marL="304792" indent="-335992">
              <a:spcBef>
                <a:spcPts val="800"/>
              </a:spcBef>
              <a:buClr>
                <a:srgbClr val="E20218"/>
              </a:buClr>
              <a:buFont typeface="+mj-lt"/>
              <a:buAutoNum type="arabicPeriod"/>
            </a:pPr>
            <a:r>
              <a:rPr lang="fr-FR" sz="1333" dirty="0"/>
              <a:t>HeoH renseigne le contrat informatique dans l’outil HeoH et paramètre la campagne de collecte de dons si le contrat est complet. Si le contrat est incomplet, HeoH appelle le commerçant ou la caisse d’épargne pour le compléter. Heoh fait une déclaration à l’ACPR lorsque le contrat est complet </a:t>
            </a:r>
          </a:p>
          <a:p>
            <a:pPr marL="304792" indent="-335992">
              <a:spcBef>
                <a:spcPts val="800"/>
              </a:spcBef>
              <a:buClr>
                <a:srgbClr val="E20218"/>
              </a:buClr>
              <a:buFont typeface="+mj-lt"/>
              <a:buAutoNum type="arabicPeriod"/>
            </a:pPr>
            <a:r>
              <a:rPr lang="fr-FR" sz="1333" dirty="0"/>
              <a:t>Quand le contrat est complet, HeoH le retourne signé avec le guide d’utilisation au commerçant par mail</a:t>
            </a:r>
          </a:p>
          <a:p>
            <a:pPr marL="304792" indent="-335992">
              <a:spcBef>
                <a:spcPts val="800"/>
              </a:spcBef>
              <a:buClr>
                <a:srgbClr val="E20218"/>
              </a:buClr>
              <a:buFont typeface="+mj-lt"/>
              <a:buAutoNum type="arabicPeriod"/>
            </a:pPr>
            <a:r>
              <a:rPr lang="fr-FR" sz="1333" dirty="0"/>
              <a:t>BPCE PS passe la commande de chargement et d’initialisation du logiciel « Don HeoH ». Les identifiants sont fournis dans la demande</a:t>
            </a:r>
            <a:r>
              <a:rPr lang="fr-FR" sz="1333"/>
              <a:t>. </a:t>
            </a:r>
          </a:p>
          <a:p>
            <a:pPr marL="304792" indent="-335992">
              <a:spcBef>
                <a:spcPts val="800"/>
              </a:spcBef>
              <a:buClr>
                <a:srgbClr val="E20218"/>
              </a:buClr>
              <a:buFont typeface="+mj-lt"/>
              <a:buAutoNum type="arabicPeriod"/>
            </a:pPr>
            <a:r>
              <a:rPr lang="fr-FR" sz="1333"/>
              <a:t>Le </a:t>
            </a:r>
            <a:r>
              <a:rPr lang="fr-FR" sz="1333" dirty="0"/>
              <a:t>mainteneur contacte le commerçant par téléphone pour procéder au chargement du logiciel « Don HEOH » et à son initialisation (pas nécessaire pour les TPE Android). Lors de l’initialisation, le n° de série du TPE remonte dans les bases de Heoh..</a:t>
            </a:r>
          </a:p>
          <a:p>
            <a:pPr marL="304792" indent="-335992">
              <a:spcBef>
                <a:spcPts val="800"/>
              </a:spcBef>
              <a:buClr>
                <a:srgbClr val="E20218"/>
              </a:buClr>
              <a:buFont typeface="+mj-lt"/>
              <a:buAutoNum type="arabicPeriod"/>
            </a:pPr>
            <a:r>
              <a:rPr lang="fr-FR" sz="1333" dirty="0"/>
              <a:t>Le coût de téléchargement du logiciel HeoH est facturé à la Caisse d’Epargne</a:t>
            </a:r>
          </a:p>
          <a:p>
            <a:pPr marL="304792" indent="-335992">
              <a:spcBef>
                <a:spcPts val="800"/>
              </a:spcBef>
              <a:buClr>
                <a:srgbClr val="E20218"/>
              </a:buClr>
              <a:buFont typeface="+mj-lt"/>
              <a:buAutoNum type="arabicPeriod"/>
            </a:pPr>
            <a:r>
              <a:rPr lang="fr-FR" sz="1333" dirty="0"/>
              <a:t>Lorsque la campagne de collecte de dons est paramétrée par HeoH (contrat complet), elle devient active et le commerçant pourra faire des dons dès le lendemain après que le TPE se soit connecté et pris les paramètres de </a:t>
            </a:r>
            <a:r>
              <a:rPr lang="fr-FR" sz="1333"/>
              <a:t>la collecte</a:t>
            </a:r>
            <a:endParaRPr lang="fr-FR" sz="1333" dirty="0"/>
          </a:p>
        </p:txBody>
      </p:sp>
      <p:sp>
        <p:nvSpPr>
          <p:cNvPr id="14" name="Espace réservé du texte 11">
            <a:extLst>
              <a:ext uri="{FF2B5EF4-FFF2-40B4-BE49-F238E27FC236}">
                <a16:creationId xmlns:a16="http://schemas.microsoft.com/office/drawing/2014/main" id="{B0899B4D-889D-4E70-8369-83317FD92C3A}"/>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chemeClr val="tx1"/>
                </a:solidFill>
              </a:rPr>
              <a:t>Procédure pour les TPE existants</a:t>
            </a:r>
            <a:endParaRPr lang="fr-FR" dirty="0">
              <a:solidFill>
                <a:schemeClr val="tx1"/>
              </a:solidFill>
            </a:endParaRPr>
          </a:p>
        </p:txBody>
      </p:sp>
      <p:sp>
        <p:nvSpPr>
          <p:cNvPr id="15" name="Titre 10">
            <a:extLst>
              <a:ext uri="{FF2B5EF4-FFF2-40B4-BE49-F238E27FC236}">
                <a16:creationId xmlns:a16="http://schemas.microsoft.com/office/drawing/2014/main" id="{670A87F0-EFBC-42AE-9487-BC98C627315D}"/>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Tree>
    <p:extLst>
      <p:ext uri="{BB962C8B-B14F-4D97-AF65-F5344CB8AC3E}">
        <p14:creationId xmlns:p14="http://schemas.microsoft.com/office/powerpoint/2010/main" val="1147359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descr="Une image contenant graphiques vectoriels, clipart&#10;&#10;Description générée automatiquement">
            <a:extLst>
              <a:ext uri="{FF2B5EF4-FFF2-40B4-BE49-F238E27FC236}">
                <a16:creationId xmlns:a16="http://schemas.microsoft.com/office/drawing/2014/main" id="{9EF74D28-D7A2-4CD3-ABDC-2D7C5E5383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5231" y="5555459"/>
            <a:ext cx="574741" cy="574741"/>
          </a:xfrm>
          <a:prstGeom prst="rect">
            <a:avLst/>
          </a:prstGeom>
        </p:spPr>
      </p:pic>
      <p:pic>
        <p:nvPicPr>
          <p:cNvPr id="27" name="Image 26">
            <a:extLst>
              <a:ext uri="{FF2B5EF4-FFF2-40B4-BE49-F238E27FC236}">
                <a16:creationId xmlns:a16="http://schemas.microsoft.com/office/drawing/2014/main" id="{381C55D0-671E-4DB7-9C4C-57F7AC25F6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2012" y="1628120"/>
            <a:ext cx="586219" cy="586219"/>
          </a:xfrm>
          <a:prstGeom prst="rect">
            <a:avLst/>
          </a:prstGeom>
        </p:spPr>
      </p:pic>
      <p:sp>
        <p:nvSpPr>
          <p:cNvPr id="31" name="ZoneTexte 30">
            <a:extLst>
              <a:ext uri="{FF2B5EF4-FFF2-40B4-BE49-F238E27FC236}">
                <a16:creationId xmlns:a16="http://schemas.microsoft.com/office/drawing/2014/main" id="{9DCCD215-3A18-4F1B-AFEA-9104B78FC90D}"/>
              </a:ext>
            </a:extLst>
          </p:cNvPr>
          <p:cNvSpPr txBox="1"/>
          <p:nvPr/>
        </p:nvSpPr>
        <p:spPr>
          <a:xfrm>
            <a:off x="3690789" y="1504566"/>
            <a:ext cx="3814287" cy="420756"/>
          </a:xfrm>
          <a:prstGeom prst="rect">
            <a:avLst/>
          </a:prstGeom>
          <a:noFill/>
        </p:spPr>
        <p:txBody>
          <a:bodyPr wrap="square" rtlCol="0">
            <a:spAutoFit/>
          </a:bodyPr>
          <a:lstStyle/>
          <a:p>
            <a:pPr algn="ctr"/>
            <a:r>
              <a:rPr lang="fr-FR" sz="1067" dirty="0"/>
              <a:t>Passe la commande du TPE avec le logiciel « Don HeoH » </a:t>
            </a:r>
          </a:p>
          <a:p>
            <a:pPr algn="ctr"/>
            <a:r>
              <a:rPr lang="fr-FR" sz="1067" dirty="0"/>
              <a:t>sans initialisation</a:t>
            </a:r>
          </a:p>
        </p:txBody>
      </p:sp>
      <p:sp>
        <p:nvSpPr>
          <p:cNvPr id="33" name="ZoneTexte 32">
            <a:extLst>
              <a:ext uri="{FF2B5EF4-FFF2-40B4-BE49-F238E27FC236}">
                <a16:creationId xmlns:a16="http://schemas.microsoft.com/office/drawing/2014/main" id="{9345C3E0-B976-4A9F-A133-C1D8B098CBEA}"/>
              </a:ext>
            </a:extLst>
          </p:cNvPr>
          <p:cNvSpPr txBox="1"/>
          <p:nvPr/>
        </p:nvSpPr>
        <p:spPr>
          <a:xfrm>
            <a:off x="1" y="1291764"/>
            <a:ext cx="1908777" cy="348878"/>
          </a:xfrm>
          <a:prstGeom prst="rect">
            <a:avLst/>
          </a:prstGeom>
          <a:noFill/>
        </p:spPr>
        <p:txBody>
          <a:bodyPr wrap="square" lIns="121920" tIns="60960" rIns="121920" bIns="60960" rtlCol="0" anchor="t">
            <a:spAutoFit/>
          </a:bodyPr>
          <a:lstStyle/>
          <a:p>
            <a:pPr algn="ctr"/>
            <a:r>
              <a:rPr lang="fr-FR" sz="1467" dirty="0"/>
              <a:t>Mainteneur</a:t>
            </a:r>
          </a:p>
        </p:txBody>
      </p:sp>
      <p:pic>
        <p:nvPicPr>
          <p:cNvPr id="53" name="Image 52">
            <a:extLst>
              <a:ext uri="{FF2B5EF4-FFF2-40B4-BE49-F238E27FC236}">
                <a16:creationId xmlns:a16="http://schemas.microsoft.com/office/drawing/2014/main" id="{8A25786B-CFC1-43ED-A43A-2CBE1E321F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16783" y="5375331"/>
            <a:ext cx="1521996" cy="655669"/>
          </a:xfrm>
          <a:prstGeom prst="rect">
            <a:avLst/>
          </a:prstGeom>
        </p:spPr>
      </p:pic>
      <p:cxnSp>
        <p:nvCxnSpPr>
          <p:cNvPr id="59" name="Connecteur droit avec flèche 58">
            <a:extLst>
              <a:ext uri="{FF2B5EF4-FFF2-40B4-BE49-F238E27FC236}">
                <a16:creationId xmlns:a16="http://schemas.microsoft.com/office/drawing/2014/main" id="{2376042D-EE68-454B-9E8C-BD98CF376CCF}"/>
              </a:ext>
            </a:extLst>
          </p:cNvPr>
          <p:cNvCxnSpPr>
            <a:cxnSpLocks/>
          </p:cNvCxnSpPr>
          <p:nvPr/>
        </p:nvCxnSpPr>
        <p:spPr>
          <a:xfrm flipV="1">
            <a:off x="6663739" y="2573917"/>
            <a:ext cx="3022036" cy="95859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73" name="Heptagone 72">
            <a:extLst>
              <a:ext uri="{FF2B5EF4-FFF2-40B4-BE49-F238E27FC236}">
                <a16:creationId xmlns:a16="http://schemas.microsoft.com/office/drawing/2014/main" id="{E453AE96-DC3D-41B5-8859-0F3F4DA0E850}"/>
              </a:ext>
            </a:extLst>
          </p:cNvPr>
          <p:cNvSpPr/>
          <p:nvPr/>
        </p:nvSpPr>
        <p:spPr>
          <a:xfrm>
            <a:off x="6153011" y="331136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2</a:t>
            </a:r>
          </a:p>
        </p:txBody>
      </p:sp>
      <p:cxnSp>
        <p:nvCxnSpPr>
          <p:cNvPr id="89" name="Connecteur droit avec flèche 88">
            <a:extLst>
              <a:ext uri="{FF2B5EF4-FFF2-40B4-BE49-F238E27FC236}">
                <a16:creationId xmlns:a16="http://schemas.microsoft.com/office/drawing/2014/main" id="{868D6F5B-A527-480D-BE23-9A29BBC5BA82}"/>
              </a:ext>
            </a:extLst>
          </p:cNvPr>
          <p:cNvCxnSpPr>
            <a:cxnSpLocks/>
          </p:cNvCxnSpPr>
          <p:nvPr/>
        </p:nvCxnSpPr>
        <p:spPr>
          <a:xfrm flipH="1">
            <a:off x="1771538" y="5555461"/>
            <a:ext cx="7917833" cy="39268"/>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1" name="ZoneTexte 90">
            <a:extLst>
              <a:ext uri="{FF2B5EF4-FFF2-40B4-BE49-F238E27FC236}">
                <a16:creationId xmlns:a16="http://schemas.microsoft.com/office/drawing/2014/main" id="{12F2A4A7-D8A2-4337-9EEE-3ABEEAB5AA21}"/>
              </a:ext>
            </a:extLst>
          </p:cNvPr>
          <p:cNvSpPr txBox="1"/>
          <p:nvPr/>
        </p:nvSpPr>
        <p:spPr>
          <a:xfrm>
            <a:off x="5047880" y="6266481"/>
            <a:ext cx="1536931" cy="256545"/>
          </a:xfrm>
          <a:prstGeom prst="rect">
            <a:avLst/>
          </a:prstGeom>
          <a:noFill/>
        </p:spPr>
        <p:txBody>
          <a:bodyPr wrap="square" rtlCol="0">
            <a:spAutoFit/>
          </a:bodyPr>
          <a:lstStyle/>
          <a:p>
            <a:pPr algn="ctr"/>
            <a:r>
              <a:rPr lang="fr-FR" sz="1067" dirty="0"/>
              <a:t>Prélève les dons</a:t>
            </a:r>
          </a:p>
        </p:txBody>
      </p:sp>
      <p:sp>
        <p:nvSpPr>
          <p:cNvPr id="93" name="Heptagone 92">
            <a:extLst>
              <a:ext uri="{FF2B5EF4-FFF2-40B4-BE49-F238E27FC236}">
                <a16:creationId xmlns:a16="http://schemas.microsoft.com/office/drawing/2014/main" id="{0DC31892-31A7-4D9E-BD9C-82BFB7BE7BD6}"/>
              </a:ext>
            </a:extLst>
          </p:cNvPr>
          <p:cNvSpPr/>
          <p:nvPr/>
        </p:nvSpPr>
        <p:spPr>
          <a:xfrm>
            <a:off x="9276881" y="5313990"/>
            <a:ext cx="431803" cy="34881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9</a:t>
            </a:r>
          </a:p>
        </p:txBody>
      </p:sp>
      <p:cxnSp>
        <p:nvCxnSpPr>
          <p:cNvPr id="97" name="Connecteur droit avec flèche 96">
            <a:extLst>
              <a:ext uri="{FF2B5EF4-FFF2-40B4-BE49-F238E27FC236}">
                <a16:creationId xmlns:a16="http://schemas.microsoft.com/office/drawing/2014/main" id="{94657D16-930E-40FD-AEB4-4AB1CD1C8335}"/>
              </a:ext>
            </a:extLst>
          </p:cNvPr>
          <p:cNvCxnSpPr>
            <a:cxnSpLocks/>
          </p:cNvCxnSpPr>
          <p:nvPr/>
        </p:nvCxnSpPr>
        <p:spPr>
          <a:xfrm flipH="1">
            <a:off x="6647698" y="2829962"/>
            <a:ext cx="3096761" cy="98451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70" name="Connecteur droit avec flèche 69">
            <a:extLst>
              <a:ext uri="{FF2B5EF4-FFF2-40B4-BE49-F238E27FC236}">
                <a16:creationId xmlns:a16="http://schemas.microsoft.com/office/drawing/2014/main" id="{2D08BA86-5A79-46D5-AC39-58C09747EB16}"/>
              </a:ext>
            </a:extLst>
          </p:cNvPr>
          <p:cNvCxnSpPr>
            <a:cxnSpLocks/>
          </p:cNvCxnSpPr>
          <p:nvPr/>
        </p:nvCxnSpPr>
        <p:spPr>
          <a:xfrm flipH="1" flipV="1">
            <a:off x="1617232" y="1908127"/>
            <a:ext cx="7182619" cy="18827"/>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pic>
        <p:nvPicPr>
          <p:cNvPr id="83" name="Picture 2" descr="▷ Prêt Immobilier Caisse d&amp;#39;Épargne : Simulation, contact et avis">
            <a:extLst>
              <a:ext uri="{FF2B5EF4-FFF2-40B4-BE49-F238E27FC236}">
                <a16:creationId xmlns:a16="http://schemas.microsoft.com/office/drawing/2014/main" id="{3403A7B2-1F32-435A-AA63-4B5749EC92A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52146" y="3292443"/>
            <a:ext cx="900417" cy="897332"/>
          </a:xfrm>
          <a:prstGeom prst="rect">
            <a:avLst/>
          </a:prstGeom>
          <a:noFill/>
          <a:extLst>
            <a:ext uri="{909E8E84-426E-40DD-AFC4-6F175D3DCCD1}">
              <a14:hiddenFill xmlns:a14="http://schemas.microsoft.com/office/drawing/2010/main">
                <a:solidFill>
                  <a:srgbClr val="FFFFFF"/>
                </a:solidFill>
              </a14:hiddenFill>
            </a:ext>
          </a:extLst>
        </p:spPr>
      </p:pic>
      <p:sp>
        <p:nvSpPr>
          <p:cNvPr id="84" name="ZoneTexte 83">
            <a:extLst>
              <a:ext uri="{FF2B5EF4-FFF2-40B4-BE49-F238E27FC236}">
                <a16:creationId xmlns:a16="http://schemas.microsoft.com/office/drawing/2014/main" id="{E6693ED3-C977-4C1D-89F8-36A288985E48}"/>
              </a:ext>
            </a:extLst>
          </p:cNvPr>
          <p:cNvSpPr txBox="1"/>
          <p:nvPr/>
        </p:nvSpPr>
        <p:spPr>
          <a:xfrm>
            <a:off x="4749875" y="5663470"/>
            <a:ext cx="2323139" cy="420756"/>
          </a:xfrm>
          <a:prstGeom prst="rect">
            <a:avLst/>
          </a:prstGeom>
          <a:noFill/>
        </p:spPr>
        <p:txBody>
          <a:bodyPr wrap="square" rtlCol="0">
            <a:spAutoFit/>
          </a:bodyPr>
          <a:lstStyle/>
          <a:p>
            <a:pPr algn="ctr"/>
            <a:r>
              <a:rPr lang="fr-FR" sz="1067" dirty="0"/>
              <a:t>Retourne le contrat signé et </a:t>
            </a:r>
          </a:p>
          <a:p>
            <a:pPr algn="ctr"/>
            <a:r>
              <a:rPr lang="fr-FR" sz="1067"/>
              <a:t>Fournit </a:t>
            </a:r>
            <a:r>
              <a:rPr lang="fr-FR" sz="1067" dirty="0"/>
              <a:t>le guide d’utilisation</a:t>
            </a:r>
          </a:p>
        </p:txBody>
      </p:sp>
      <p:cxnSp>
        <p:nvCxnSpPr>
          <p:cNvPr id="85" name="Connecteur droit avec flèche 84">
            <a:extLst>
              <a:ext uri="{FF2B5EF4-FFF2-40B4-BE49-F238E27FC236}">
                <a16:creationId xmlns:a16="http://schemas.microsoft.com/office/drawing/2014/main" id="{448C2A04-2B40-4AAD-AD53-14DAC66046EC}"/>
              </a:ext>
            </a:extLst>
          </p:cNvPr>
          <p:cNvCxnSpPr>
            <a:cxnSpLocks/>
          </p:cNvCxnSpPr>
          <p:nvPr/>
        </p:nvCxnSpPr>
        <p:spPr>
          <a:xfrm flipH="1" flipV="1">
            <a:off x="1782955" y="6266481"/>
            <a:ext cx="7894808" cy="26192"/>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8" name="Heptagone 87">
            <a:extLst>
              <a:ext uri="{FF2B5EF4-FFF2-40B4-BE49-F238E27FC236}">
                <a16:creationId xmlns:a16="http://schemas.microsoft.com/office/drawing/2014/main" id="{7FDF7445-0AB5-402C-AFD1-FE811EA854B7}"/>
              </a:ext>
            </a:extLst>
          </p:cNvPr>
          <p:cNvSpPr/>
          <p:nvPr/>
        </p:nvSpPr>
        <p:spPr>
          <a:xfrm>
            <a:off x="9304412" y="6076891"/>
            <a:ext cx="441881" cy="432755"/>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200" dirty="0">
                <a:ln w="0"/>
                <a:solidFill>
                  <a:schemeClr val="tx1"/>
                </a:solidFill>
                <a:effectLst>
                  <a:outerShdw blurRad="38100" dist="19050" dir="2700000" algn="tl" rotWithShape="0">
                    <a:schemeClr val="dk1">
                      <a:alpha val="40000"/>
                    </a:schemeClr>
                  </a:outerShdw>
                </a:effectLst>
              </a:rPr>
              <a:t>12</a:t>
            </a:r>
          </a:p>
        </p:txBody>
      </p:sp>
      <p:sp>
        <p:nvSpPr>
          <p:cNvPr id="77" name="Heptagone 76">
            <a:extLst>
              <a:ext uri="{FF2B5EF4-FFF2-40B4-BE49-F238E27FC236}">
                <a16:creationId xmlns:a16="http://schemas.microsoft.com/office/drawing/2014/main" id="{932E3546-9328-4245-AB68-CDFB1464CC15}"/>
              </a:ext>
            </a:extLst>
          </p:cNvPr>
          <p:cNvSpPr/>
          <p:nvPr/>
        </p:nvSpPr>
        <p:spPr>
          <a:xfrm>
            <a:off x="8964141" y="1702368"/>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6</a:t>
            </a:r>
          </a:p>
        </p:txBody>
      </p:sp>
      <p:pic>
        <p:nvPicPr>
          <p:cNvPr id="90" name="Picture 4" descr="Problèmes, pannes et erreurs sur le site de la Caisse d&amp;#39;épargne |  Downdetector">
            <a:extLst>
              <a:ext uri="{FF2B5EF4-FFF2-40B4-BE49-F238E27FC236}">
                <a16:creationId xmlns:a16="http://schemas.microsoft.com/office/drawing/2014/main" id="{835A33FD-2162-4F1C-B4CA-FDE41AFC4B3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742986" y="3134842"/>
            <a:ext cx="1457741" cy="143396"/>
          </a:xfrm>
          <a:prstGeom prst="rect">
            <a:avLst/>
          </a:prstGeom>
          <a:noFill/>
          <a:extLst>
            <a:ext uri="{909E8E84-426E-40DD-AFC4-6F175D3DCCD1}">
              <a14:hiddenFill xmlns:a14="http://schemas.microsoft.com/office/drawing/2010/main">
                <a:solidFill>
                  <a:srgbClr val="FFFFFF"/>
                </a:solidFill>
              </a14:hiddenFill>
            </a:ext>
          </a:extLst>
        </p:spPr>
      </p:pic>
      <p:sp>
        <p:nvSpPr>
          <p:cNvPr id="94" name="ZoneTexte 93">
            <a:extLst>
              <a:ext uri="{FF2B5EF4-FFF2-40B4-BE49-F238E27FC236}">
                <a16:creationId xmlns:a16="http://schemas.microsoft.com/office/drawing/2014/main" id="{05F9F352-7442-4A73-9C43-560082AED097}"/>
              </a:ext>
            </a:extLst>
          </p:cNvPr>
          <p:cNvSpPr txBox="1"/>
          <p:nvPr/>
        </p:nvSpPr>
        <p:spPr>
          <a:xfrm rot="20509552">
            <a:off x="7299092" y="3241580"/>
            <a:ext cx="2334912" cy="256545"/>
          </a:xfrm>
          <a:prstGeom prst="rect">
            <a:avLst/>
          </a:prstGeom>
          <a:noFill/>
        </p:spPr>
        <p:txBody>
          <a:bodyPr wrap="square" rtlCol="0">
            <a:spAutoFit/>
          </a:bodyPr>
          <a:lstStyle/>
          <a:p>
            <a:pPr algn="ctr"/>
            <a:r>
              <a:rPr lang="fr-FR" sz="1067" dirty="0"/>
              <a:t>Facture le téléchargement</a:t>
            </a:r>
          </a:p>
        </p:txBody>
      </p:sp>
      <p:cxnSp>
        <p:nvCxnSpPr>
          <p:cNvPr id="98" name="Connecteur droit avec flèche 97">
            <a:extLst>
              <a:ext uri="{FF2B5EF4-FFF2-40B4-BE49-F238E27FC236}">
                <a16:creationId xmlns:a16="http://schemas.microsoft.com/office/drawing/2014/main" id="{2B4D5FEB-2B8B-4B9B-A117-0158CEFB30DA}"/>
              </a:ext>
            </a:extLst>
          </p:cNvPr>
          <p:cNvCxnSpPr>
            <a:cxnSpLocks/>
          </p:cNvCxnSpPr>
          <p:nvPr/>
        </p:nvCxnSpPr>
        <p:spPr>
          <a:xfrm flipV="1">
            <a:off x="10567587" y="4162257"/>
            <a:ext cx="0" cy="96491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102" name="Heptagone 101">
            <a:extLst>
              <a:ext uri="{FF2B5EF4-FFF2-40B4-BE49-F238E27FC236}">
                <a16:creationId xmlns:a16="http://schemas.microsoft.com/office/drawing/2014/main" id="{AB97C827-1D8F-469D-BAF2-1EA35C6E57D4}"/>
              </a:ext>
            </a:extLst>
          </p:cNvPr>
          <p:cNvSpPr/>
          <p:nvPr/>
        </p:nvSpPr>
        <p:spPr>
          <a:xfrm>
            <a:off x="10558280" y="4838229"/>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5</a:t>
            </a:r>
          </a:p>
        </p:txBody>
      </p:sp>
      <p:sp>
        <p:nvSpPr>
          <p:cNvPr id="104" name="ZoneTexte 103">
            <a:extLst>
              <a:ext uri="{FF2B5EF4-FFF2-40B4-BE49-F238E27FC236}">
                <a16:creationId xmlns:a16="http://schemas.microsoft.com/office/drawing/2014/main" id="{CCCC0C24-D259-45D5-AE83-6CA046F1F59C}"/>
              </a:ext>
            </a:extLst>
          </p:cNvPr>
          <p:cNvSpPr txBox="1"/>
          <p:nvPr/>
        </p:nvSpPr>
        <p:spPr>
          <a:xfrm>
            <a:off x="10692957" y="3999272"/>
            <a:ext cx="1590696" cy="913392"/>
          </a:xfrm>
          <a:prstGeom prst="rect">
            <a:avLst/>
          </a:prstGeom>
          <a:noFill/>
        </p:spPr>
        <p:txBody>
          <a:bodyPr wrap="square" rtlCol="0">
            <a:spAutoFit/>
          </a:bodyPr>
          <a:lstStyle/>
          <a:p>
            <a:r>
              <a:rPr lang="fr-FR" sz="1067" dirty="0"/>
              <a:t>Renseigne le contrat dans l’outil HeoH (campagne non paramétrée avant l’obtention du SIRET)</a:t>
            </a:r>
          </a:p>
        </p:txBody>
      </p:sp>
      <p:pic>
        <p:nvPicPr>
          <p:cNvPr id="106" name="Image 105">
            <a:extLst>
              <a:ext uri="{FF2B5EF4-FFF2-40B4-BE49-F238E27FC236}">
                <a16:creationId xmlns:a16="http://schemas.microsoft.com/office/drawing/2014/main" id="{6CBA67C7-BD35-4536-BC95-54226B7437F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56336"/>
          <a:stretch/>
        </p:blipFill>
        <p:spPr>
          <a:xfrm>
            <a:off x="10213090" y="3855907"/>
            <a:ext cx="912175" cy="171581"/>
          </a:xfrm>
          <a:prstGeom prst="rect">
            <a:avLst/>
          </a:prstGeom>
        </p:spPr>
      </p:pic>
      <p:sp>
        <p:nvSpPr>
          <p:cNvPr id="107" name="ZoneTexte 106">
            <a:extLst>
              <a:ext uri="{FF2B5EF4-FFF2-40B4-BE49-F238E27FC236}">
                <a16:creationId xmlns:a16="http://schemas.microsoft.com/office/drawing/2014/main" id="{F673F5C8-F637-4C9A-BFF9-07812DBE17E3}"/>
              </a:ext>
            </a:extLst>
          </p:cNvPr>
          <p:cNvSpPr txBox="1"/>
          <p:nvPr/>
        </p:nvSpPr>
        <p:spPr>
          <a:xfrm>
            <a:off x="9685060" y="3527444"/>
            <a:ext cx="1908777" cy="318100"/>
          </a:xfrm>
          <a:prstGeom prst="rect">
            <a:avLst/>
          </a:prstGeom>
          <a:noFill/>
        </p:spPr>
        <p:txBody>
          <a:bodyPr wrap="square" rtlCol="0">
            <a:spAutoFit/>
          </a:bodyPr>
          <a:lstStyle/>
          <a:p>
            <a:pPr algn="ctr"/>
            <a:r>
              <a:rPr lang="fr-FR" sz="1467" dirty="0"/>
              <a:t>Outil</a:t>
            </a:r>
          </a:p>
        </p:txBody>
      </p:sp>
      <p:sp>
        <p:nvSpPr>
          <p:cNvPr id="55" name="Heptagone 54">
            <a:extLst>
              <a:ext uri="{FF2B5EF4-FFF2-40B4-BE49-F238E27FC236}">
                <a16:creationId xmlns:a16="http://schemas.microsoft.com/office/drawing/2014/main" id="{724F1DC6-B358-4C1F-A389-02A08FC4DD8B}"/>
              </a:ext>
            </a:extLst>
          </p:cNvPr>
          <p:cNvSpPr/>
          <p:nvPr/>
        </p:nvSpPr>
        <p:spPr>
          <a:xfrm>
            <a:off x="9304413" y="5693652"/>
            <a:ext cx="419207" cy="35380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067" dirty="0">
                <a:ln w="0"/>
                <a:solidFill>
                  <a:schemeClr val="tx1"/>
                </a:solidFill>
                <a:effectLst>
                  <a:outerShdw blurRad="38100" dist="19050" dir="2700000" algn="tl" rotWithShape="0">
                    <a:schemeClr val="dk1">
                      <a:alpha val="40000"/>
                    </a:schemeClr>
                  </a:outerShdw>
                </a:effectLst>
              </a:rPr>
              <a:t>10</a:t>
            </a:r>
          </a:p>
        </p:txBody>
      </p:sp>
      <p:sp>
        <p:nvSpPr>
          <p:cNvPr id="56" name="ZoneTexte 55">
            <a:extLst>
              <a:ext uri="{FF2B5EF4-FFF2-40B4-BE49-F238E27FC236}">
                <a16:creationId xmlns:a16="http://schemas.microsoft.com/office/drawing/2014/main" id="{9CCFDA1D-BC8E-44B6-9573-BF76E58C94E0}"/>
              </a:ext>
            </a:extLst>
          </p:cNvPr>
          <p:cNvSpPr txBox="1"/>
          <p:nvPr/>
        </p:nvSpPr>
        <p:spPr>
          <a:xfrm>
            <a:off x="4372640" y="5133936"/>
            <a:ext cx="3051579" cy="420756"/>
          </a:xfrm>
          <a:prstGeom prst="rect">
            <a:avLst/>
          </a:prstGeom>
          <a:noFill/>
        </p:spPr>
        <p:txBody>
          <a:bodyPr wrap="square" rtlCol="0">
            <a:spAutoFit/>
          </a:bodyPr>
          <a:lstStyle/>
          <a:p>
            <a:pPr algn="ctr"/>
            <a:r>
              <a:rPr lang="fr-FR" sz="1067" dirty="0"/>
              <a:t>Appelle le client </a:t>
            </a:r>
          </a:p>
          <a:p>
            <a:pPr algn="ctr"/>
            <a:r>
              <a:rPr lang="fr-FR" sz="1067" dirty="0"/>
              <a:t>Initialise le TPE et paramètre la campagne </a:t>
            </a:r>
          </a:p>
        </p:txBody>
      </p:sp>
      <p:sp>
        <p:nvSpPr>
          <p:cNvPr id="61" name="ZoneTexte 60">
            <a:extLst>
              <a:ext uri="{FF2B5EF4-FFF2-40B4-BE49-F238E27FC236}">
                <a16:creationId xmlns:a16="http://schemas.microsoft.com/office/drawing/2014/main" id="{FEB39E86-841C-4922-AE32-3E6872EEC0B6}"/>
              </a:ext>
            </a:extLst>
          </p:cNvPr>
          <p:cNvSpPr txBox="1"/>
          <p:nvPr/>
        </p:nvSpPr>
        <p:spPr>
          <a:xfrm>
            <a:off x="9701817" y="2957596"/>
            <a:ext cx="2388308" cy="420756"/>
          </a:xfrm>
          <a:prstGeom prst="rect">
            <a:avLst/>
          </a:prstGeom>
          <a:noFill/>
        </p:spPr>
        <p:txBody>
          <a:bodyPr wrap="square" rtlCol="0">
            <a:spAutoFit/>
          </a:bodyPr>
          <a:lstStyle/>
          <a:p>
            <a:pPr algn="ctr"/>
            <a:r>
              <a:rPr lang="fr-FR" sz="1067" dirty="0"/>
              <a:t>Traite la prestation mais ne génère pas les identifiants d’initialisation </a:t>
            </a:r>
          </a:p>
        </p:txBody>
      </p:sp>
      <p:sp>
        <p:nvSpPr>
          <p:cNvPr id="62" name="Heptagone 61">
            <a:extLst>
              <a:ext uri="{FF2B5EF4-FFF2-40B4-BE49-F238E27FC236}">
                <a16:creationId xmlns:a16="http://schemas.microsoft.com/office/drawing/2014/main" id="{33EDC20C-7267-4A39-BAD4-AC799ECD94B4}"/>
              </a:ext>
            </a:extLst>
          </p:cNvPr>
          <p:cNvSpPr/>
          <p:nvPr/>
        </p:nvSpPr>
        <p:spPr>
          <a:xfrm>
            <a:off x="10588823" y="252125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4</a:t>
            </a:r>
          </a:p>
        </p:txBody>
      </p:sp>
      <p:sp>
        <p:nvSpPr>
          <p:cNvPr id="65" name="Heptagone 64">
            <a:extLst>
              <a:ext uri="{FF2B5EF4-FFF2-40B4-BE49-F238E27FC236}">
                <a16:creationId xmlns:a16="http://schemas.microsoft.com/office/drawing/2014/main" id="{7CEA58D3-E0EF-442E-BC05-1CB0D4BB0CFC}"/>
              </a:ext>
            </a:extLst>
          </p:cNvPr>
          <p:cNvSpPr/>
          <p:nvPr/>
        </p:nvSpPr>
        <p:spPr>
          <a:xfrm>
            <a:off x="9765998" y="2549859"/>
            <a:ext cx="447092" cy="429755"/>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200" dirty="0">
                <a:ln w="0"/>
                <a:solidFill>
                  <a:schemeClr val="tx1"/>
                </a:solidFill>
                <a:effectLst>
                  <a:outerShdw blurRad="38100" dist="19050" dir="2700000" algn="tl" rotWithShape="0">
                    <a:schemeClr val="dk1">
                      <a:alpha val="40000"/>
                    </a:schemeClr>
                  </a:outerShdw>
                </a:effectLst>
              </a:rPr>
              <a:t>11</a:t>
            </a:r>
          </a:p>
        </p:txBody>
      </p:sp>
      <p:sp>
        <p:nvSpPr>
          <p:cNvPr id="66" name="ZoneTexte 65">
            <a:extLst>
              <a:ext uri="{FF2B5EF4-FFF2-40B4-BE49-F238E27FC236}">
                <a16:creationId xmlns:a16="http://schemas.microsoft.com/office/drawing/2014/main" id="{AE4629BD-64F9-4910-9A93-30C979B188DD}"/>
              </a:ext>
            </a:extLst>
          </p:cNvPr>
          <p:cNvSpPr txBox="1"/>
          <p:nvPr/>
        </p:nvSpPr>
        <p:spPr>
          <a:xfrm>
            <a:off x="-115566" y="2620438"/>
            <a:ext cx="1267845" cy="944169"/>
          </a:xfrm>
          <a:prstGeom prst="rect">
            <a:avLst/>
          </a:prstGeom>
          <a:noFill/>
        </p:spPr>
        <p:txBody>
          <a:bodyPr wrap="square" lIns="121920" tIns="60960" rIns="121920" bIns="60960" rtlCol="0" anchor="t">
            <a:spAutoFit/>
          </a:bodyPr>
          <a:lstStyle/>
          <a:p>
            <a:pPr algn="ctr"/>
            <a:r>
              <a:rPr lang="fr-FR" sz="1067" dirty="0"/>
              <a:t>Paramètre le TPE et charge l’application « Don HeoH » sans initialisation</a:t>
            </a:r>
          </a:p>
        </p:txBody>
      </p:sp>
      <p:cxnSp>
        <p:nvCxnSpPr>
          <p:cNvPr id="68" name="Connecteur droit avec flèche 67">
            <a:extLst>
              <a:ext uri="{FF2B5EF4-FFF2-40B4-BE49-F238E27FC236}">
                <a16:creationId xmlns:a16="http://schemas.microsoft.com/office/drawing/2014/main" id="{3B83E757-C91B-46ED-9947-DE82FFCA3209}"/>
              </a:ext>
            </a:extLst>
          </p:cNvPr>
          <p:cNvCxnSpPr>
            <a:cxnSpLocks/>
            <a:endCxn id="78" idx="0"/>
          </p:cNvCxnSpPr>
          <p:nvPr/>
        </p:nvCxnSpPr>
        <p:spPr>
          <a:xfrm flipH="1">
            <a:off x="1233927" y="2722949"/>
            <a:ext cx="26788" cy="2266768"/>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74" name="ZoneTexte 73">
            <a:extLst>
              <a:ext uri="{FF2B5EF4-FFF2-40B4-BE49-F238E27FC236}">
                <a16:creationId xmlns:a16="http://schemas.microsoft.com/office/drawing/2014/main" id="{BA9F9CD5-524A-4B5F-BC96-7689442093FA}"/>
              </a:ext>
            </a:extLst>
          </p:cNvPr>
          <p:cNvSpPr txBox="1"/>
          <p:nvPr/>
        </p:nvSpPr>
        <p:spPr>
          <a:xfrm>
            <a:off x="1206304" y="3423433"/>
            <a:ext cx="1908777" cy="615746"/>
          </a:xfrm>
          <a:prstGeom prst="rect">
            <a:avLst/>
          </a:prstGeom>
          <a:noFill/>
        </p:spPr>
        <p:txBody>
          <a:bodyPr wrap="square" lIns="121920" tIns="60960" rIns="121920" bIns="60960" rtlCol="0" anchor="t">
            <a:spAutoFit/>
          </a:bodyPr>
          <a:lstStyle/>
          <a:p>
            <a:r>
              <a:rPr lang="fr-FR" sz="1067" dirty="0"/>
              <a:t>Envoie le TPE avec l’application « Don HeoH » sans initialisation</a:t>
            </a:r>
          </a:p>
        </p:txBody>
      </p:sp>
      <p:sp>
        <p:nvSpPr>
          <p:cNvPr id="75" name="Heptagone 74">
            <a:extLst>
              <a:ext uri="{FF2B5EF4-FFF2-40B4-BE49-F238E27FC236}">
                <a16:creationId xmlns:a16="http://schemas.microsoft.com/office/drawing/2014/main" id="{BC2314D7-B601-45AC-A20D-F1665F2AD644}"/>
              </a:ext>
            </a:extLst>
          </p:cNvPr>
          <p:cNvSpPr/>
          <p:nvPr/>
        </p:nvSpPr>
        <p:spPr>
          <a:xfrm>
            <a:off x="306217" y="2160805"/>
            <a:ext cx="431800" cy="421121"/>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7</a:t>
            </a:r>
          </a:p>
        </p:txBody>
      </p:sp>
      <p:sp>
        <p:nvSpPr>
          <p:cNvPr id="76" name="Heptagone 75">
            <a:extLst>
              <a:ext uri="{FF2B5EF4-FFF2-40B4-BE49-F238E27FC236}">
                <a16:creationId xmlns:a16="http://schemas.microsoft.com/office/drawing/2014/main" id="{C963B531-AC14-4474-838E-02C95C46EABA}"/>
              </a:ext>
            </a:extLst>
          </p:cNvPr>
          <p:cNvSpPr/>
          <p:nvPr/>
        </p:nvSpPr>
        <p:spPr>
          <a:xfrm>
            <a:off x="1039236" y="2160804"/>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8</a:t>
            </a:r>
          </a:p>
        </p:txBody>
      </p:sp>
      <p:sp>
        <p:nvSpPr>
          <p:cNvPr id="78" name="ZoneTexte 77">
            <a:extLst>
              <a:ext uri="{FF2B5EF4-FFF2-40B4-BE49-F238E27FC236}">
                <a16:creationId xmlns:a16="http://schemas.microsoft.com/office/drawing/2014/main" id="{0C34C217-3250-4020-9A20-AB175609C287}"/>
              </a:ext>
            </a:extLst>
          </p:cNvPr>
          <p:cNvSpPr txBox="1"/>
          <p:nvPr/>
        </p:nvSpPr>
        <p:spPr>
          <a:xfrm>
            <a:off x="487991" y="4989717"/>
            <a:ext cx="1491872" cy="543867"/>
          </a:xfrm>
          <a:prstGeom prst="rect">
            <a:avLst/>
          </a:prstGeom>
          <a:noFill/>
        </p:spPr>
        <p:txBody>
          <a:bodyPr wrap="square" rtlCol="0">
            <a:spAutoFit/>
          </a:bodyPr>
          <a:lstStyle/>
          <a:p>
            <a:pPr algn="ctr"/>
            <a:r>
              <a:rPr lang="fr-FR" sz="1467" dirty="0"/>
              <a:t>Client/</a:t>
            </a:r>
          </a:p>
          <a:p>
            <a:pPr algn="ctr"/>
            <a:r>
              <a:rPr lang="fr-FR" sz="1467" dirty="0"/>
              <a:t>commerçant</a:t>
            </a:r>
          </a:p>
        </p:txBody>
      </p:sp>
      <p:cxnSp>
        <p:nvCxnSpPr>
          <p:cNvPr id="60" name="Connecteur droit avec flèche 59">
            <a:extLst>
              <a:ext uri="{FF2B5EF4-FFF2-40B4-BE49-F238E27FC236}">
                <a16:creationId xmlns:a16="http://schemas.microsoft.com/office/drawing/2014/main" id="{B90583C4-4631-42D0-A900-DC23BA451133}"/>
              </a:ext>
            </a:extLst>
          </p:cNvPr>
          <p:cNvCxnSpPr>
            <a:cxnSpLocks/>
          </p:cNvCxnSpPr>
          <p:nvPr/>
        </p:nvCxnSpPr>
        <p:spPr>
          <a:xfrm flipV="1">
            <a:off x="2083913" y="4361913"/>
            <a:ext cx="2667415" cy="115811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67" name="Connecteur droit avec flèche 66">
            <a:extLst>
              <a:ext uri="{FF2B5EF4-FFF2-40B4-BE49-F238E27FC236}">
                <a16:creationId xmlns:a16="http://schemas.microsoft.com/office/drawing/2014/main" id="{B2051F0E-7A28-4F11-AD6C-2DCD5A9330DF}"/>
              </a:ext>
            </a:extLst>
          </p:cNvPr>
          <p:cNvCxnSpPr>
            <a:cxnSpLocks/>
          </p:cNvCxnSpPr>
          <p:nvPr/>
        </p:nvCxnSpPr>
        <p:spPr>
          <a:xfrm flipH="1">
            <a:off x="1632328" y="3903738"/>
            <a:ext cx="2856313" cy="1241997"/>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72" name="Heptagone 71">
            <a:extLst>
              <a:ext uri="{FF2B5EF4-FFF2-40B4-BE49-F238E27FC236}">
                <a16:creationId xmlns:a16="http://schemas.microsoft.com/office/drawing/2014/main" id="{FC811873-F269-45C7-9746-11AB543572DC}"/>
              </a:ext>
            </a:extLst>
          </p:cNvPr>
          <p:cNvSpPr/>
          <p:nvPr/>
        </p:nvSpPr>
        <p:spPr>
          <a:xfrm>
            <a:off x="4538605" y="3843268"/>
            <a:ext cx="454977" cy="433072"/>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1</a:t>
            </a:r>
          </a:p>
        </p:txBody>
      </p:sp>
      <p:sp>
        <p:nvSpPr>
          <p:cNvPr id="92" name="Heptagone 91">
            <a:extLst>
              <a:ext uri="{FF2B5EF4-FFF2-40B4-BE49-F238E27FC236}">
                <a16:creationId xmlns:a16="http://schemas.microsoft.com/office/drawing/2014/main" id="{0391146D-B00D-441C-8991-6DBB03F64505}"/>
              </a:ext>
            </a:extLst>
          </p:cNvPr>
          <p:cNvSpPr/>
          <p:nvPr/>
        </p:nvSpPr>
        <p:spPr>
          <a:xfrm>
            <a:off x="6181919" y="3845611"/>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3</a:t>
            </a:r>
          </a:p>
        </p:txBody>
      </p:sp>
      <p:sp>
        <p:nvSpPr>
          <p:cNvPr id="96" name="Heptagone 95">
            <a:extLst>
              <a:ext uri="{FF2B5EF4-FFF2-40B4-BE49-F238E27FC236}">
                <a16:creationId xmlns:a16="http://schemas.microsoft.com/office/drawing/2014/main" id="{2F2DACD4-9EBA-4CC9-BD62-7406383268D8}"/>
              </a:ext>
            </a:extLst>
          </p:cNvPr>
          <p:cNvSpPr/>
          <p:nvPr/>
        </p:nvSpPr>
        <p:spPr>
          <a:xfrm>
            <a:off x="6181919" y="3845611"/>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3</a:t>
            </a:r>
          </a:p>
        </p:txBody>
      </p:sp>
      <p:cxnSp>
        <p:nvCxnSpPr>
          <p:cNvPr id="99" name="Connecteur droit avec flèche 98">
            <a:extLst>
              <a:ext uri="{FF2B5EF4-FFF2-40B4-BE49-F238E27FC236}">
                <a16:creationId xmlns:a16="http://schemas.microsoft.com/office/drawing/2014/main" id="{7B5CB6F4-5912-4D18-8490-381E71336424}"/>
              </a:ext>
            </a:extLst>
          </p:cNvPr>
          <p:cNvCxnSpPr>
            <a:cxnSpLocks/>
          </p:cNvCxnSpPr>
          <p:nvPr/>
        </p:nvCxnSpPr>
        <p:spPr>
          <a:xfrm>
            <a:off x="6669130" y="4203937"/>
            <a:ext cx="3168607" cy="86415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pic>
        <p:nvPicPr>
          <p:cNvPr id="57" name="Image 56">
            <a:extLst>
              <a:ext uri="{FF2B5EF4-FFF2-40B4-BE49-F238E27FC236}">
                <a16:creationId xmlns:a16="http://schemas.microsoft.com/office/drawing/2014/main" id="{0CCACB8B-525A-4CD2-81E7-534DF5C99FA4}"/>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9562618" y="1762202"/>
            <a:ext cx="1826948" cy="616772"/>
          </a:xfrm>
          <a:prstGeom prst="rect">
            <a:avLst/>
          </a:prstGeom>
        </p:spPr>
      </p:pic>
      <p:sp>
        <p:nvSpPr>
          <p:cNvPr id="64" name="Espace réservé du texte 11">
            <a:extLst>
              <a:ext uri="{FF2B5EF4-FFF2-40B4-BE49-F238E27FC236}">
                <a16:creationId xmlns:a16="http://schemas.microsoft.com/office/drawing/2014/main" id="{8A960508-F22F-47DD-AD5B-DFD9147B0B5D}"/>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chemeClr val="tx1"/>
                </a:solidFill>
              </a:rPr>
              <a:t>Procédure pour les nouveaux clients de la CE sans SIRET</a:t>
            </a:r>
            <a:endParaRPr lang="fr-FR" dirty="0">
              <a:solidFill>
                <a:schemeClr val="tx1"/>
              </a:solidFill>
            </a:endParaRPr>
          </a:p>
        </p:txBody>
      </p:sp>
      <p:sp>
        <p:nvSpPr>
          <p:cNvPr id="71" name="Titre 10">
            <a:extLst>
              <a:ext uri="{FF2B5EF4-FFF2-40B4-BE49-F238E27FC236}">
                <a16:creationId xmlns:a16="http://schemas.microsoft.com/office/drawing/2014/main" id="{E6BF2732-F41D-4FA4-AFF6-C479E51D000C}"/>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
        <p:nvSpPr>
          <p:cNvPr id="79" name="ZoneTexte 78">
            <a:extLst>
              <a:ext uri="{FF2B5EF4-FFF2-40B4-BE49-F238E27FC236}">
                <a16:creationId xmlns:a16="http://schemas.microsoft.com/office/drawing/2014/main" id="{7DE4DABC-6EEB-41ED-BD2F-BA65AD29481B}"/>
              </a:ext>
            </a:extLst>
          </p:cNvPr>
          <p:cNvSpPr txBox="1"/>
          <p:nvPr/>
        </p:nvSpPr>
        <p:spPr>
          <a:xfrm rot="20540238">
            <a:off x="6287636" y="2410189"/>
            <a:ext cx="3074291" cy="749179"/>
          </a:xfrm>
          <a:prstGeom prst="rect">
            <a:avLst/>
          </a:prstGeom>
          <a:noFill/>
        </p:spPr>
        <p:txBody>
          <a:bodyPr wrap="square" rtlCol="0">
            <a:spAutoFit/>
          </a:bodyPr>
          <a:lstStyle/>
          <a:p>
            <a:pPr algn="ctr"/>
            <a:r>
              <a:rPr lang="fr-FR" sz="1067"/>
              <a:t>Le conseiller saisit la commande du TPE et la demande de mise de mise en place du logiciel de Don dans Myflow (Monétique commerçant) en </a:t>
            </a:r>
            <a:r>
              <a:rPr lang="fr-FR" sz="1067" dirty="0"/>
              <a:t>cochant la case « Don </a:t>
            </a:r>
            <a:r>
              <a:rPr lang="fr-FR" sz="1067"/>
              <a:t>HeoH ».</a:t>
            </a:r>
            <a:endParaRPr lang="fr-FR" sz="1067" dirty="0"/>
          </a:p>
        </p:txBody>
      </p:sp>
      <p:sp>
        <p:nvSpPr>
          <p:cNvPr id="80" name="ZoneTexte 79">
            <a:extLst>
              <a:ext uri="{FF2B5EF4-FFF2-40B4-BE49-F238E27FC236}">
                <a16:creationId xmlns:a16="http://schemas.microsoft.com/office/drawing/2014/main" id="{55DD7D02-548F-4B92-A2F1-A4843D84036F}"/>
              </a:ext>
            </a:extLst>
          </p:cNvPr>
          <p:cNvSpPr txBox="1"/>
          <p:nvPr/>
        </p:nvSpPr>
        <p:spPr>
          <a:xfrm rot="20191378">
            <a:off x="1790132" y="4428215"/>
            <a:ext cx="2909927" cy="615746"/>
          </a:xfrm>
          <a:prstGeom prst="rect">
            <a:avLst/>
          </a:prstGeom>
          <a:noFill/>
        </p:spPr>
        <p:txBody>
          <a:bodyPr wrap="square" lIns="121920" tIns="60960" rIns="121920" bIns="60960" rtlCol="0" anchor="t">
            <a:spAutoFit/>
          </a:bodyPr>
          <a:lstStyle/>
          <a:p>
            <a:pPr algn="ctr"/>
            <a:r>
              <a:rPr lang="fr-FR" sz="1067"/>
              <a:t>Le conseiller commercialise </a:t>
            </a:r>
            <a:r>
              <a:rPr lang="fr-FR" sz="1067" dirty="0"/>
              <a:t>le don sur </a:t>
            </a:r>
            <a:r>
              <a:rPr lang="fr-FR" sz="1067"/>
              <a:t>TPE et fait </a:t>
            </a:r>
            <a:r>
              <a:rPr lang="fr-FR" sz="1067" dirty="0"/>
              <a:t>signer le contrat </a:t>
            </a:r>
            <a:r>
              <a:rPr lang="fr-FR" sz="1067" dirty="0" err="1"/>
              <a:t>HeoH</a:t>
            </a:r>
            <a:r>
              <a:rPr lang="fr-FR" sz="1067" dirty="0"/>
              <a:t> </a:t>
            </a:r>
            <a:r>
              <a:rPr lang="fr-FR" sz="1067"/>
              <a:t>et récupère </a:t>
            </a:r>
            <a:r>
              <a:rPr lang="fr-FR" sz="1067" dirty="0"/>
              <a:t>les pièces justificatives nécessaires</a:t>
            </a:r>
          </a:p>
        </p:txBody>
      </p:sp>
      <p:sp>
        <p:nvSpPr>
          <p:cNvPr id="81" name="ZoneTexte 80">
            <a:extLst>
              <a:ext uri="{FF2B5EF4-FFF2-40B4-BE49-F238E27FC236}">
                <a16:creationId xmlns:a16="http://schemas.microsoft.com/office/drawing/2014/main" id="{9D3CB434-C372-48D0-93D0-BD5BF3AE6309}"/>
              </a:ext>
            </a:extLst>
          </p:cNvPr>
          <p:cNvSpPr txBox="1"/>
          <p:nvPr/>
        </p:nvSpPr>
        <p:spPr>
          <a:xfrm rot="935702">
            <a:off x="6628256" y="4058148"/>
            <a:ext cx="3327529" cy="584968"/>
          </a:xfrm>
          <a:prstGeom prst="rect">
            <a:avLst/>
          </a:prstGeom>
          <a:noFill/>
        </p:spPr>
        <p:txBody>
          <a:bodyPr wrap="square" rtlCol="0">
            <a:spAutoFit/>
          </a:bodyPr>
          <a:lstStyle/>
          <a:p>
            <a:pPr algn="ctr"/>
            <a:endParaRPr lang="fr-FR" sz="1067" dirty="0"/>
          </a:p>
          <a:p>
            <a:pPr algn="ctr"/>
            <a:r>
              <a:rPr lang="fr-FR" sz="1067"/>
              <a:t>Le conseiller transmet </a:t>
            </a:r>
            <a:r>
              <a:rPr lang="fr-FR" sz="1067" dirty="0"/>
              <a:t>le contrat et les pièces récoltées par mail</a:t>
            </a:r>
          </a:p>
        </p:txBody>
      </p:sp>
      <p:cxnSp>
        <p:nvCxnSpPr>
          <p:cNvPr id="54" name="Connecteur droit avec flèche 53">
            <a:extLst>
              <a:ext uri="{FF2B5EF4-FFF2-40B4-BE49-F238E27FC236}">
                <a16:creationId xmlns:a16="http://schemas.microsoft.com/office/drawing/2014/main" id="{692CF8AC-BE27-4FC7-B221-1EA512C21017}"/>
              </a:ext>
            </a:extLst>
          </p:cNvPr>
          <p:cNvCxnSpPr>
            <a:cxnSpLocks/>
          </p:cNvCxnSpPr>
          <p:nvPr/>
        </p:nvCxnSpPr>
        <p:spPr>
          <a:xfrm flipH="1" flipV="1">
            <a:off x="1771537" y="5915670"/>
            <a:ext cx="7917643" cy="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578080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ZoneTexte 59">
            <a:extLst>
              <a:ext uri="{FF2B5EF4-FFF2-40B4-BE49-F238E27FC236}">
                <a16:creationId xmlns:a16="http://schemas.microsoft.com/office/drawing/2014/main" id="{9DE83EB2-6F4E-4910-AA12-B0B8259AA8CC}"/>
              </a:ext>
            </a:extLst>
          </p:cNvPr>
          <p:cNvSpPr txBox="1"/>
          <p:nvPr/>
        </p:nvSpPr>
        <p:spPr>
          <a:xfrm>
            <a:off x="75357" y="1207318"/>
            <a:ext cx="11981052" cy="5528373"/>
          </a:xfrm>
          <a:prstGeom prst="rect">
            <a:avLst/>
          </a:prstGeom>
          <a:noFill/>
        </p:spPr>
        <p:txBody>
          <a:bodyPr wrap="square" rtlCol="0">
            <a:spAutoFit/>
          </a:bodyPr>
          <a:lstStyle/>
          <a:p>
            <a:pPr marL="304792" indent="-335992">
              <a:spcBef>
                <a:spcPts val="800"/>
              </a:spcBef>
              <a:buClr>
                <a:srgbClr val="E20218"/>
              </a:buClr>
              <a:buFont typeface="+mj-lt"/>
              <a:buAutoNum type="arabicPeriod"/>
            </a:pPr>
            <a:r>
              <a:rPr lang="fr-FR" sz="1333"/>
              <a:t>Le conseiller Caisse </a:t>
            </a:r>
            <a:r>
              <a:rPr lang="fr-FR" sz="1333" dirty="0"/>
              <a:t>d’Epargne fait signer le contrat HeoH au commerçant (le contrat stipule entre autres « en cours d’immatriculation » à l’emplacement du Siret, l’association réceptrice des dons et le montant du don (arrondi ou fixe)) et récupère les pièces jointes (mini CV commerçant et carte d’identité gérant) </a:t>
            </a:r>
          </a:p>
          <a:p>
            <a:pPr marL="304792" indent="-335992">
              <a:spcBef>
                <a:spcPts val="800"/>
              </a:spcBef>
              <a:buClr>
                <a:srgbClr val="E20218"/>
              </a:buClr>
              <a:buFont typeface="+mj-lt"/>
              <a:buAutoNum type="arabicPeriod"/>
            </a:pPr>
            <a:r>
              <a:rPr lang="fr-FR" sz="1333"/>
              <a:t>Le conseiller Caisse d’Epargne saisit la prestation d’ajout de logiciel « Don HeoH » dans myflow (commande monétique). Le back office saisit la demande dans l’Outil de Saisie des Commandes (OSC), transmet le contrat au client puis à reception du contrat signé, valide la prestation OSC. La </a:t>
            </a:r>
            <a:r>
              <a:rPr lang="fr-FR" sz="1333" dirty="0"/>
              <a:t>Caisse d’Epargne fait signer le contrat de location TPE au commerçant, valide la </a:t>
            </a:r>
            <a:r>
              <a:rPr lang="fr-FR" sz="1333"/>
              <a:t>prestation OSC</a:t>
            </a:r>
          </a:p>
          <a:p>
            <a:pPr marL="304792" indent="-335992">
              <a:spcBef>
                <a:spcPts val="800"/>
              </a:spcBef>
              <a:buClr>
                <a:srgbClr val="E20218"/>
              </a:buClr>
              <a:buFont typeface="+mj-lt"/>
              <a:buAutoNum type="arabicPeriod"/>
            </a:pPr>
            <a:r>
              <a:rPr lang="fr-FR" sz="1333"/>
              <a:t>Le conseiller envoie </a:t>
            </a:r>
            <a:r>
              <a:rPr lang="fr-FR" sz="1333" dirty="0"/>
              <a:t>par mail le contrat HeoH et les pièces jointes </a:t>
            </a:r>
            <a:r>
              <a:rPr lang="fr-FR" sz="1333"/>
              <a:t>à HeoH</a:t>
            </a:r>
          </a:p>
          <a:p>
            <a:pPr marL="304792" indent="-335992">
              <a:spcBef>
                <a:spcPts val="800"/>
              </a:spcBef>
              <a:buClr>
                <a:srgbClr val="E20218"/>
              </a:buClr>
              <a:buFont typeface="+mj-lt"/>
              <a:buAutoNum type="arabicPeriod"/>
            </a:pPr>
            <a:r>
              <a:rPr lang="fr-FR" sz="1333"/>
              <a:t>BPCE </a:t>
            </a:r>
            <a:r>
              <a:rPr lang="fr-FR" sz="1333" dirty="0"/>
              <a:t>PS traite la prestation reçue dans l’OSC et, en l’absence de Siret, ne génère pas les identifiants de l’initialisation du logiciel « Don HeoH» dans l’outil mis à disposition par HeoH. </a:t>
            </a:r>
          </a:p>
          <a:p>
            <a:pPr marL="304792" indent="-335992">
              <a:spcBef>
                <a:spcPts val="800"/>
              </a:spcBef>
              <a:buClr>
                <a:srgbClr val="E20218"/>
              </a:buClr>
              <a:buFont typeface="+mj-lt"/>
              <a:buAutoNum type="arabicPeriod"/>
            </a:pPr>
            <a:r>
              <a:rPr lang="fr-FR" sz="1333" dirty="0"/>
              <a:t>HeoH renseigne le contrat informatique dans l’outil HeoH. Comme le contrat n’est pas complet du fait de l’absence de Siret, la campagne de collecte de dons n’est pas paramétrée. </a:t>
            </a:r>
          </a:p>
          <a:p>
            <a:pPr marL="304792" indent="-335992">
              <a:spcBef>
                <a:spcPts val="800"/>
              </a:spcBef>
              <a:buClr>
                <a:srgbClr val="E20218"/>
              </a:buClr>
              <a:buFont typeface="+mj-lt"/>
              <a:buAutoNum type="arabicPeriod"/>
            </a:pPr>
            <a:r>
              <a:rPr lang="fr-FR" sz="1333" dirty="0"/>
              <a:t>BPCE PS passe la commande du TPE auprès du mainteneur avec la demande de téléchargement sans initialisation</a:t>
            </a:r>
          </a:p>
          <a:p>
            <a:pPr marL="304792" indent="-335992">
              <a:spcBef>
                <a:spcPts val="800"/>
              </a:spcBef>
              <a:buClr>
                <a:srgbClr val="E20218"/>
              </a:buClr>
              <a:buFont typeface="+mj-lt"/>
              <a:buAutoNum type="arabicPeriod"/>
            </a:pPr>
            <a:r>
              <a:rPr lang="fr-FR" sz="1333" dirty="0"/>
              <a:t>Le mainteneur paramètre le TPE en chargeant le logiciel « Don Heoh » sans effectuer l’initialisation. </a:t>
            </a:r>
          </a:p>
          <a:p>
            <a:pPr marL="304792" indent="-335992">
              <a:spcBef>
                <a:spcPts val="800"/>
              </a:spcBef>
              <a:buClr>
                <a:srgbClr val="E20218"/>
              </a:buClr>
              <a:buFont typeface="+mj-lt"/>
              <a:buAutoNum type="arabicPeriod"/>
            </a:pPr>
            <a:r>
              <a:rPr lang="fr-FR" sz="1333" dirty="0"/>
              <a:t>Le TPE est livré chez le commerçant avec le logiciel « don » mais sans l’initialisation. Pour les TPE Android (TPE Premium), le logiciel « Don HeoH » n’est pas présent</a:t>
            </a:r>
          </a:p>
          <a:p>
            <a:pPr marL="304792" indent="-335992">
              <a:spcBef>
                <a:spcPts val="800"/>
              </a:spcBef>
              <a:buClr>
                <a:srgbClr val="E20218"/>
              </a:buClr>
              <a:buFont typeface="+mj-lt"/>
              <a:buAutoNum type="arabicPeriod"/>
            </a:pPr>
            <a:r>
              <a:rPr lang="fr-FR" sz="1333" dirty="0"/>
              <a:t>15 jours maximum après avoir reçu le contrat par la Caisse d’Epargne, HeoH prend connaissance du Siret, génère les identifiants et appelle le commerçant pour procéder à l’initialisation du TPE tout en activant la campagne de collecte de dons. Pour les TPE Android, HeoH contacte BPCE PS </a:t>
            </a:r>
            <a:r>
              <a:rPr lang="fr-FR" sz="1333"/>
              <a:t>qui met le TPE à jour à distance,</a:t>
            </a:r>
            <a:endParaRPr lang="fr-FR" sz="1333" dirty="0"/>
          </a:p>
          <a:p>
            <a:pPr marL="304792" indent="-335992">
              <a:spcBef>
                <a:spcPts val="800"/>
              </a:spcBef>
              <a:buClr>
                <a:srgbClr val="E20218"/>
              </a:buClr>
              <a:buFont typeface="+mj-lt"/>
              <a:buAutoNum type="arabicPeriod"/>
            </a:pPr>
            <a:r>
              <a:rPr lang="fr-FR" sz="1333" dirty="0"/>
              <a:t>Le contrat étant complet, HeoH le retourne signé avec le guide d’utilisation au commerçant par mail</a:t>
            </a:r>
          </a:p>
          <a:p>
            <a:pPr marL="304792" indent="-335992">
              <a:spcBef>
                <a:spcPts val="800"/>
              </a:spcBef>
              <a:buClr>
                <a:srgbClr val="E20218"/>
              </a:buClr>
              <a:buFont typeface="+mj-lt"/>
              <a:buAutoNum type="arabicPeriod"/>
            </a:pPr>
            <a:r>
              <a:rPr lang="fr-FR" sz="1333" dirty="0"/>
              <a:t>Le coût de téléchargement du logiciel HeoH est facturé à la Caisse d’Epargne </a:t>
            </a:r>
          </a:p>
          <a:p>
            <a:pPr marL="304792" indent="-335992">
              <a:spcBef>
                <a:spcPts val="800"/>
              </a:spcBef>
              <a:buClr>
                <a:srgbClr val="E20218"/>
              </a:buClr>
              <a:buFont typeface="+mj-lt"/>
              <a:buAutoNum type="arabicPeriod"/>
            </a:pPr>
            <a:r>
              <a:rPr lang="fr-FR" sz="1333" dirty="0"/>
              <a:t>Les campagnes de collecte de dons étant actives, le commerçant peut faire </a:t>
            </a:r>
            <a:r>
              <a:rPr lang="fr-FR" sz="1333"/>
              <a:t>des dons</a:t>
            </a:r>
            <a:endParaRPr lang="fr-FR" sz="1333" dirty="0"/>
          </a:p>
        </p:txBody>
      </p:sp>
      <p:sp>
        <p:nvSpPr>
          <p:cNvPr id="14" name="Espace réservé du texte 11">
            <a:extLst>
              <a:ext uri="{FF2B5EF4-FFF2-40B4-BE49-F238E27FC236}">
                <a16:creationId xmlns:a16="http://schemas.microsoft.com/office/drawing/2014/main" id="{11CF1521-20B7-463F-B60F-BCA4AC4E0728}"/>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chemeClr val="tx1"/>
                </a:solidFill>
              </a:rPr>
              <a:t>Procédure pour les nouveaux clients de la CE sans SIRET</a:t>
            </a:r>
            <a:endParaRPr lang="fr-FR" dirty="0">
              <a:solidFill>
                <a:schemeClr val="tx1"/>
              </a:solidFill>
            </a:endParaRPr>
          </a:p>
        </p:txBody>
      </p:sp>
      <p:sp>
        <p:nvSpPr>
          <p:cNvPr id="15" name="Titre 10">
            <a:extLst>
              <a:ext uri="{FF2B5EF4-FFF2-40B4-BE49-F238E27FC236}">
                <a16:creationId xmlns:a16="http://schemas.microsoft.com/office/drawing/2014/main" id="{718D6FF3-75CD-43B4-8902-055283C32C02}"/>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Tree>
    <p:extLst>
      <p:ext uri="{BB962C8B-B14F-4D97-AF65-F5344CB8AC3E}">
        <p14:creationId xmlns:p14="http://schemas.microsoft.com/office/powerpoint/2010/main" val="401992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descr="Une image contenant graphiques vectoriels, clipart&#10;&#10;Description générée automatiquement">
            <a:extLst>
              <a:ext uri="{FF2B5EF4-FFF2-40B4-BE49-F238E27FC236}">
                <a16:creationId xmlns:a16="http://schemas.microsoft.com/office/drawing/2014/main" id="{9EF74D28-D7A2-4CD3-ABDC-2D7C5E5383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8662" y="4298326"/>
            <a:ext cx="574741" cy="574741"/>
          </a:xfrm>
          <a:prstGeom prst="rect">
            <a:avLst/>
          </a:prstGeom>
        </p:spPr>
      </p:pic>
      <p:pic>
        <p:nvPicPr>
          <p:cNvPr id="53" name="Image 52">
            <a:extLst>
              <a:ext uri="{FF2B5EF4-FFF2-40B4-BE49-F238E27FC236}">
                <a16:creationId xmlns:a16="http://schemas.microsoft.com/office/drawing/2014/main" id="{8A25786B-CFC1-43ED-A43A-2CBE1E321F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20214" y="4118198"/>
            <a:ext cx="1521996" cy="655669"/>
          </a:xfrm>
          <a:prstGeom prst="rect">
            <a:avLst/>
          </a:prstGeom>
        </p:spPr>
      </p:pic>
      <p:cxnSp>
        <p:nvCxnSpPr>
          <p:cNvPr id="89" name="Connecteur droit avec flèche 88">
            <a:extLst>
              <a:ext uri="{FF2B5EF4-FFF2-40B4-BE49-F238E27FC236}">
                <a16:creationId xmlns:a16="http://schemas.microsoft.com/office/drawing/2014/main" id="{868D6F5B-A527-480D-BE23-9A29BBC5BA82}"/>
              </a:ext>
            </a:extLst>
          </p:cNvPr>
          <p:cNvCxnSpPr>
            <a:cxnSpLocks/>
          </p:cNvCxnSpPr>
          <p:nvPr/>
        </p:nvCxnSpPr>
        <p:spPr>
          <a:xfrm flipH="1">
            <a:off x="1674969" y="4298327"/>
            <a:ext cx="7917833" cy="39268"/>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91" name="ZoneTexte 90">
            <a:extLst>
              <a:ext uri="{FF2B5EF4-FFF2-40B4-BE49-F238E27FC236}">
                <a16:creationId xmlns:a16="http://schemas.microsoft.com/office/drawing/2014/main" id="{12F2A4A7-D8A2-4337-9EEE-3ABEEAB5AA21}"/>
              </a:ext>
            </a:extLst>
          </p:cNvPr>
          <p:cNvSpPr txBox="1"/>
          <p:nvPr/>
        </p:nvSpPr>
        <p:spPr>
          <a:xfrm>
            <a:off x="4951311" y="5009348"/>
            <a:ext cx="1536931" cy="256545"/>
          </a:xfrm>
          <a:prstGeom prst="rect">
            <a:avLst/>
          </a:prstGeom>
          <a:noFill/>
        </p:spPr>
        <p:txBody>
          <a:bodyPr wrap="square" rtlCol="0">
            <a:spAutoFit/>
          </a:bodyPr>
          <a:lstStyle/>
          <a:p>
            <a:pPr algn="ctr"/>
            <a:r>
              <a:rPr lang="fr-FR" sz="1067" dirty="0"/>
              <a:t>Prélève les dons</a:t>
            </a:r>
          </a:p>
        </p:txBody>
      </p:sp>
      <p:sp>
        <p:nvSpPr>
          <p:cNvPr id="93" name="Heptagone 92">
            <a:extLst>
              <a:ext uri="{FF2B5EF4-FFF2-40B4-BE49-F238E27FC236}">
                <a16:creationId xmlns:a16="http://schemas.microsoft.com/office/drawing/2014/main" id="{0DC31892-31A7-4D9E-BD9C-82BFB7BE7BD6}"/>
              </a:ext>
            </a:extLst>
          </p:cNvPr>
          <p:cNvSpPr/>
          <p:nvPr/>
        </p:nvSpPr>
        <p:spPr>
          <a:xfrm>
            <a:off x="9180312" y="4056856"/>
            <a:ext cx="431803" cy="34881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3</a:t>
            </a:r>
          </a:p>
        </p:txBody>
      </p:sp>
      <p:pic>
        <p:nvPicPr>
          <p:cNvPr id="83" name="Picture 2" descr="▷ Prêt Immobilier Caisse d&amp;#39;Épargne : Simulation, contact et avis">
            <a:extLst>
              <a:ext uri="{FF2B5EF4-FFF2-40B4-BE49-F238E27FC236}">
                <a16:creationId xmlns:a16="http://schemas.microsoft.com/office/drawing/2014/main" id="{3403A7B2-1F32-435A-AA63-4B5749EC92A4}"/>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055577" y="2035310"/>
            <a:ext cx="900417" cy="897332"/>
          </a:xfrm>
          <a:prstGeom prst="rect">
            <a:avLst/>
          </a:prstGeom>
          <a:noFill/>
          <a:extLst>
            <a:ext uri="{909E8E84-426E-40DD-AFC4-6F175D3DCCD1}">
              <a14:hiddenFill xmlns:a14="http://schemas.microsoft.com/office/drawing/2010/main">
                <a:solidFill>
                  <a:srgbClr val="FFFFFF"/>
                </a:solidFill>
              </a14:hiddenFill>
            </a:ext>
          </a:extLst>
        </p:spPr>
      </p:pic>
      <p:cxnSp>
        <p:nvCxnSpPr>
          <p:cNvPr id="85" name="Connecteur droit avec flèche 84">
            <a:extLst>
              <a:ext uri="{FF2B5EF4-FFF2-40B4-BE49-F238E27FC236}">
                <a16:creationId xmlns:a16="http://schemas.microsoft.com/office/drawing/2014/main" id="{448C2A04-2B40-4AAD-AD53-14DAC66046EC}"/>
              </a:ext>
            </a:extLst>
          </p:cNvPr>
          <p:cNvCxnSpPr>
            <a:cxnSpLocks/>
          </p:cNvCxnSpPr>
          <p:nvPr/>
        </p:nvCxnSpPr>
        <p:spPr>
          <a:xfrm flipH="1" flipV="1">
            <a:off x="1686385" y="5009348"/>
            <a:ext cx="7894808" cy="26192"/>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88" name="Heptagone 87">
            <a:extLst>
              <a:ext uri="{FF2B5EF4-FFF2-40B4-BE49-F238E27FC236}">
                <a16:creationId xmlns:a16="http://schemas.microsoft.com/office/drawing/2014/main" id="{7FDF7445-0AB5-402C-AFD1-FE811EA854B7}"/>
              </a:ext>
            </a:extLst>
          </p:cNvPr>
          <p:cNvSpPr/>
          <p:nvPr/>
        </p:nvSpPr>
        <p:spPr>
          <a:xfrm>
            <a:off x="9207842" y="4819757"/>
            <a:ext cx="441881" cy="432755"/>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5</a:t>
            </a:r>
          </a:p>
        </p:txBody>
      </p:sp>
      <p:pic>
        <p:nvPicPr>
          <p:cNvPr id="90" name="Picture 4" descr="Problèmes, pannes et erreurs sur le site de la Caisse d&amp;#39;épargne |  Downdetector">
            <a:extLst>
              <a:ext uri="{FF2B5EF4-FFF2-40B4-BE49-F238E27FC236}">
                <a16:creationId xmlns:a16="http://schemas.microsoft.com/office/drawing/2014/main" id="{835A33FD-2162-4F1C-B4CA-FDE41AFC4B38}"/>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646416" y="1877709"/>
            <a:ext cx="1457741" cy="143396"/>
          </a:xfrm>
          <a:prstGeom prst="rect">
            <a:avLst/>
          </a:prstGeom>
          <a:noFill/>
          <a:extLst>
            <a:ext uri="{909E8E84-426E-40DD-AFC4-6F175D3DCCD1}">
              <a14:hiddenFill xmlns:a14="http://schemas.microsoft.com/office/drawing/2010/main">
                <a:solidFill>
                  <a:srgbClr val="FFFFFF"/>
                </a:solidFill>
              </a14:hiddenFill>
            </a:ext>
          </a:extLst>
        </p:spPr>
      </p:pic>
      <p:cxnSp>
        <p:nvCxnSpPr>
          <p:cNvPr id="54" name="Connecteur droit avec flèche 53">
            <a:extLst>
              <a:ext uri="{FF2B5EF4-FFF2-40B4-BE49-F238E27FC236}">
                <a16:creationId xmlns:a16="http://schemas.microsoft.com/office/drawing/2014/main" id="{692CF8AC-BE27-4FC7-B221-1EA512C21017}"/>
              </a:ext>
            </a:extLst>
          </p:cNvPr>
          <p:cNvCxnSpPr>
            <a:cxnSpLocks/>
          </p:cNvCxnSpPr>
          <p:nvPr/>
        </p:nvCxnSpPr>
        <p:spPr>
          <a:xfrm flipH="1" flipV="1">
            <a:off x="1674968" y="4658537"/>
            <a:ext cx="7917643" cy="1"/>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55" name="Heptagone 54">
            <a:extLst>
              <a:ext uri="{FF2B5EF4-FFF2-40B4-BE49-F238E27FC236}">
                <a16:creationId xmlns:a16="http://schemas.microsoft.com/office/drawing/2014/main" id="{724F1DC6-B358-4C1F-A389-02A08FC4DD8B}"/>
              </a:ext>
            </a:extLst>
          </p:cNvPr>
          <p:cNvSpPr/>
          <p:nvPr/>
        </p:nvSpPr>
        <p:spPr>
          <a:xfrm>
            <a:off x="9207843" y="4436519"/>
            <a:ext cx="419207" cy="353803"/>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4</a:t>
            </a:r>
          </a:p>
        </p:txBody>
      </p:sp>
      <p:sp>
        <p:nvSpPr>
          <p:cNvPr id="56" name="ZoneTexte 55">
            <a:extLst>
              <a:ext uri="{FF2B5EF4-FFF2-40B4-BE49-F238E27FC236}">
                <a16:creationId xmlns:a16="http://schemas.microsoft.com/office/drawing/2014/main" id="{9CCFDA1D-BC8E-44B6-9573-BF76E58C94E0}"/>
              </a:ext>
            </a:extLst>
          </p:cNvPr>
          <p:cNvSpPr txBox="1"/>
          <p:nvPr/>
        </p:nvSpPr>
        <p:spPr>
          <a:xfrm>
            <a:off x="4276071" y="3876803"/>
            <a:ext cx="3051579" cy="256545"/>
          </a:xfrm>
          <a:prstGeom prst="rect">
            <a:avLst/>
          </a:prstGeom>
          <a:noFill/>
        </p:spPr>
        <p:txBody>
          <a:bodyPr wrap="square" rtlCol="0">
            <a:spAutoFit/>
          </a:bodyPr>
          <a:lstStyle/>
          <a:p>
            <a:pPr algn="ctr"/>
            <a:r>
              <a:rPr lang="fr-FR" sz="1067" dirty="0"/>
              <a:t>Appelle le client contractualise</a:t>
            </a:r>
          </a:p>
        </p:txBody>
      </p:sp>
      <p:sp>
        <p:nvSpPr>
          <p:cNvPr id="78" name="ZoneTexte 77">
            <a:extLst>
              <a:ext uri="{FF2B5EF4-FFF2-40B4-BE49-F238E27FC236}">
                <a16:creationId xmlns:a16="http://schemas.microsoft.com/office/drawing/2014/main" id="{0C34C217-3250-4020-9A20-AB175609C287}"/>
              </a:ext>
            </a:extLst>
          </p:cNvPr>
          <p:cNvSpPr txBox="1"/>
          <p:nvPr/>
        </p:nvSpPr>
        <p:spPr>
          <a:xfrm>
            <a:off x="391421" y="3732584"/>
            <a:ext cx="1491872" cy="543867"/>
          </a:xfrm>
          <a:prstGeom prst="rect">
            <a:avLst/>
          </a:prstGeom>
          <a:noFill/>
        </p:spPr>
        <p:txBody>
          <a:bodyPr wrap="square" rtlCol="0">
            <a:spAutoFit/>
          </a:bodyPr>
          <a:lstStyle/>
          <a:p>
            <a:pPr algn="ctr"/>
            <a:r>
              <a:rPr lang="fr-FR" sz="1467" dirty="0"/>
              <a:t>Client/</a:t>
            </a:r>
          </a:p>
          <a:p>
            <a:pPr algn="ctr"/>
            <a:r>
              <a:rPr lang="fr-FR" sz="1467" dirty="0"/>
              <a:t>commerçant</a:t>
            </a:r>
          </a:p>
        </p:txBody>
      </p:sp>
      <p:cxnSp>
        <p:nvCxnSpPr>
          <p:cNvPr id="60" name="Connecteur droit avec flèche 59">
            <a:extLst>
              <a:ext uri="{FF2B5EF4-FFF2-40B4-BE49-F238E27FC236}">
                <a16:creationId xmlns:a16="http://schemas.microsoft.com/office/drawing/2014/main" id="{B90583C4-4631-42D0-A900-DC23BA451133}"/>
              </a:ext>
            </a:extLst>
          </p:cNvPr>
          <p:cNvCxnSpPr>
            <a:cxnSpLocks/>
          </p:cNvCxnSpPr>
          <p:nvPr/>
        </p:nvCxnSpPr>
        <p:spPr>
          <a:xfrm flipV="1">
            <a:off x="1987343" y="3104780"/>
            <a:ext cx="2667415" cy="115811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cxnSp>
        <p:nvCxnSpPr>
          <p:cNvPr id="67" name="Connecteur droit avec flèche 66">
            <a:extLst>
              <a:ext uri="{FF2B5EF4-FFF2-40B4-BE49-F238E27FC236}">
                <a16:creationId xmlns:a16="http://schemas.microsoft.com/office/drawing/2014/main" id="{B2051F0E-7A28-4F11-AD6C-2DCD5A9330DF}"/>
              </a:ext>
            </a:extLst>
          </p:cNvPr>
          <p:cNvCxnSpPr>
            <a:cxnSpLocks/>
          </p:cNvCxnSpPr>
          <p:nvPr/>
        </p:nvCxnSpPr>
        <p:spPr>
          <a:xfrm flipH="1">
            <a:off x="1535758" y="2646604"/>
            <a:ext cx="2856313" cy="1241997"/>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72" name="Heptagone 71">
            <a:extLst>
              <a:ext uri="{FF2B5EF4-FFF2-40B4-BE49-F238E27FC236}">
                <a16:creationId xmlns:a16="http://schemas.microsoft.com/office/drawing/2014/main" id="{FC811873-F269-45C7-9746-11AB543572DC}"/>
              </a:ext>
            </a:extLst>
          </p:cNvPr>
          <p:cNvSpPr/>
          <p:nvPr/>
        </p:nvSpPr>
        <p:spPr>
          <a:xfrm>
            <a:off x="4442036" y="2586135"/>
            <a:ext cx="454977" cy="433072"/>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1</a:t>
            </a:r>
          </a:p>
        </p:txBody>
      </p:sp>
      <p:sp>
        <p:nvSpPr>
          <p:cNvPr id="92" name="Heptagone 91">
            <a:extLst>
              <a:ext uri="{FF2B5EF4-FFF2-40B4-BE49-F238E27FC236}">
                <a16:creationId xmlns:a16="http://schemas.microsoft.com/office/drawing/2014/main" id="{0391146D-B00D-441C-8991-6DBB03F64505}"/>
              </a:ext>
            </a:extLst>
          </p:cNvPr>
          <p:cNvSpPr/>
          <p:nvPr/>
        </p:nvSpPr>
        <p:spPr>
          <a:xfrm>
            <a:off x="6085349" y="258847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3</a:t>
            </a:r>
          </a:p>
        </p:txBody>
      </p:sp>
      <p:sp>
        <p:nvSpPr>
          <p:cNvPr id="95" name="ZoneTexte 94">
            <a:extLst>
              <a:ext uri="{FF2B5EF4-FFF2-40B4-BE49-F238E27FC236}">
                <a16:creationId xmlns:a16="http://schemas.microsoft.com/office/drawing/2014/main" id="{23D9C7E0-0F50-4E88-B9D3-C1F4E502B55F}"/>
              </a:ext>
            </a:extLst>
          </p:cNvPr>
          <p:cNvSpPr txBox="1"/>
          <p:nvPr/>
        </p:nvSpPr>
        <p:spPr>
          <a:xfrm rot="925278">
            <a:off x="6481196" y="3043100"/>
            <a:ext cx="3327529" cy="256545"/>
          </a:xfrm>
          <a:prstGeom prst="rect">
            <a:avLst/>
          </a:prstGeom>
          <a:noFill/>
        </p:spPr>
        <p:txBody>
          <a:bodyPr wrap="square" rtlCol="0">
            <a:spAutoFit/>
          </a:bodyPr>
          <a:lstStyle/>
          <a:p>
            <a:pPr algn="ctr"/>
            <a:r>
              <a:rPr lang="fr-FR" sz="1067"/>
              <a:t>Le conseiller complète et transmet la fiche de </a:t>
            </a:r>
            <a:r>
              <a:rPr lang="fr-FR" sz="1067" dirty="0"/>
              <a:t>liaison</a:t>
            </a:r>
          </a:p>
        </p:txBody>
      </p:sp>
      <p:sp>
        <p:nvSpPr>
          <p:cNvPr id="96" name="Heptagone 95">
            <a:extLst>
              <a:ext uri="{FF2B5EF4-FFF2-40B4-BE49-F238E27FC236}">
                <a16:creationId xmlns:a16="http://schemas.microsoft.com/office/drawing/2014/main" id="{2F2DACD4-9EBA-4CC9-BD62-7406383268D8}"/>
              </a:ext>
            </a:extLst>
          </p:cNvPr>
          <p:cNvSpPr/>
          <p:nvPr/>
        </p:nvSpPr>
        <p:spPr>
          <a:xfrm>
            <a:off x="6085349" y="2588477"/>
            <a:ext cx="431800" cy="436339"/>
          </a:xfrm>
          <a:prstGeom prst="heptagon">
            <a:avLst/>
          </a:prstGeom>
          <a:solidFill>
            <a:schemeClr val="bg1">
              <a:lumMod val="85000"/>
            </a:schemeClr>
          </a:solidFill>
          <a:ln>
            <a:solidFill>
              <a:srgbClr val="E2021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2400" dirty="0">
                <a:ln w="0"/>
                <a:solidFill>
                  <a:schemeClr val="tx1"/>
                </a:solidFill>
                <a:effectLst>
                  <a:outerShdw blurRad="38100" dist="19050" dir="2700000" algn="tl" rotWithShape="0">
                    <a:schemeClr val="dk1">
                      <a:alpha val="40000"/>
                    </a:schemeClr>
                  </a:outerShdw>
                </a:effectLst>
              </a:rPr>
              <a:t>2</a:t>
            </a:r>
          </a:p>
        </p:txBody>
      </p:sp>
      <p:cxnSp>
        <p:nvCxnSpPr>
          <p:cNvPr id="99" name="Connecteur droit avec flèche 98">
            <a:extLst>
              <a:ext uri="{FF2B5EF4-FFF2-40B4-BE49-F238E27FC236}">
                <a16:creationId xmlns:a16="http://schemas.microsoft.com/office/drawing/2014/main" id="{7B5CB6F4-5912-4D18-8490-381E71336424}"/>
              </a:ext>
            </a:extLst>
          </p:cNvPr>
          <p:cNvCxnSpPr>
            <a:cxnSpLocks/>
          </p:cNvCxnSpPr>
          <p:nvPr/>
        </p:nvCxnSpPr>
        <p:spPr>
          <a:xfrm>
            <a:off x="6572561" y="2946804"/>
            <a:ext cx="3168607" cy="864155"/>
          </a:xfrm>
          <a:prstGeom prst="straightConnector1">
            <a:avLst/>
          </a:prstGeom>
          <a:ln>
            <a:solidFill>
              <a:srgbClr val="E20218"/>
            </a:solidFill>
            <a:tailEnd type="triangle"/>
          </a:ln>
        </p:spPr>
        <p:style>
          <a:lnRef idx="2">
            <a:schemeClr val="accent3"/>
          </a:lnRef>
          <a:fillRef idx="0">
            <a:schemeClr val="accent3"/>
          </a:fillRef>
          <a:effectRef idx="1">
            <a:schemeClr val="accent3"/>
          </a:effectRef>
          <a:fontRef idx="minor">
            <a:schemeClr val="tx1"/>
          </a:fontRef>
        </p:style>
      </p:cxnSp>
      <p:sp>
        <p:nvSpPr>
          <p:cNvPr id="57" name="ZoneTexte 56">
            <a:extLst>
              <a:ext uri="{FF2B5EF4-FFF2-40B4-BE49-F238E27FC236}">
                <a16:creationId xmlns:a16="http://schemas.microsoft.com/office/drawing/2014/main" id="{F8EC840A-7915-9441-B670-DD263906DBB2}"/>
              </a:ext>
            </a:extLst>
          </p:cNvPr>
          <p:cNvSpPr txBox="1"/>
          <p:nvPr/>
        </p:nvSpPr>
        <p:spPr>
          <a:xfrm>
            <a:off x="4135789" y="4423169"/>
            <a:ext cx="3051579" cy="779957"/>
          </a:xfrm>
          <a:prstGeom prst="rect">
            <a:avLst/>
          </a:prstGeom>
          <a:noFill/>
        </p:spPr>
        <p:txBody>
          <a:bodyPr wrap="square" lIns="121920" tIns="60960" rIns="121920" bIns="60960" rtlCol="0" anchor="t">
            <a:spAutoFit/>
          </a:bodyPr>
          <a:lstStyle/>
          <a:p>
            <a:pPr algn="ctr"/>
            <a:r>
              <a:rPr lang="fr-FR" sz="1067" dirty="0"/>
              <a:t>Paramètre le TPE et charge l’application « don » Initialise le TPE et paramètre la campagne </a:t>
            </a:r>
          </a:p>
          <a:p>
            <a:pPr algn="ctr"/>
            <a:endParaRPr lang="fr-FR" sz="1067" dirty="0"/>
          </a:p>
        </p:txBody>
      </p:sp>
      <p:sp>
        <p:nvSpPr>
          <p:cNvPr id="33" name="Espace réservé du texte 11">
            <a:extLst>
              <a:ext uri="{FF2B5EF4-FFF2-40B4-BE49-F238E27FC236}">
                <a16:creationId xmlns:a16="http://schemas.microsoft.com/office/drawing/2014/main" id="{922CE09E-77B9-4B04-A072-BFB27D38D7B6}"/>
              </a:ext>
            </a:extLst>
          </p:cNvPr>
          <p:cNvSpPr txBox="1">
            <a:spLocks/>
          </p:cNvSpPr>
          <p:nvPr/>
        </p:nvSpPr>
        <p:spPr>
          <a:xfrm>
            <a:off x="632383" y="828015"/>
            <a:ext cx="10799999" cy="432000"/>
          </a:xfrm>
          <a:prstGeom prst="rect">
            <a:avLst/>
          </a:prstGeom>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chemeClr val="tx1"/>
                </a:solidFill>
              </a:rPr>
              <a:t>Procédure pour les clients dont la monétique n’est pas gérée par les CE</a:t>
            </a:r>
            <a:endParaRPr lang="fr-FR" dirty="0">
              <a:solidFill>
                <a:schemeClr val="tx1"/>
              </a:solidFill>
            </a:endParaRPr>
          </a:p>
        </p:txBody>
      </p:sp>
      <p:sp>
        <p:nvSpPr>
          <p:cNvPr id="34" name="Titre 10">
            <a:extLst>
              <a:ext uri="{FF2B5EF4-FFF2-40B4-BE49-F238E27FC236}">
                <a16:creationId xmlns:a16="http://schemas.microsoft.com/office/drawing/2014/main" id="{986867EF-3037-48DA-B230-E733E4C06A34}"/>
              </a:ext>
            </a:extLst>
          </p:cNvPr>
          <p:cNvSpPr>
            <a:spLocks noGrp="1"/>
          </p:cNvSpPr>
          <p:nvPr>
            <p:ph type="title"/>
          </p:nvPr>
        </p:nvSpPr>
        <p:spPr>
          <a:xfrm>
            <a:off x="632384" y="198120"/>
            <a:ext cx="10800000" cy="719227"/>
          </a:xfrm>
        </p:spPr>
        <p:txBody>
          <a:bodyPr/>
          <a:lstStyle/>
          <a:p>
            <a:r>
              <a:rPr lang="fr-FR"/>
              <a:t>Parcours de souscription</a:t>
            </a:r>
            <a:endParaRPr lang="fr-FR" dirty="0"/>
          </a:p>
        </p:txBody>
      </p:sp>
      <p:sp>
        <p:nvSpPr>
          <p:cNvPr id="35" name="ZoneTexte 34">
            <a:extLst>
              <a:ext uri="{FF2B5EF4-FFF2-40B4-BE49-F238E27FC236}">
                <a16:creationId xmlns:a16="http://schemas.microsoft.com/office/drawing/2014/main" id="{7A799232-F13A-4F05-85E4-62905C4C16DB}"/>
              </a:ext>
            </a:extLst>
          </p:cNvPr>
          <p:cNvSpPr txBox="1"/>
          <p:nvPr/>
        </p:nvSpPr>
        <p:spPr>
          <a:xfrm rot="20191378">
            <a:off x="1618487" y="3213228"/>
            <a:ext cx="2909927" cy="615746"/>
          </a:xfrm>
          <a:prstGeom prst="rect">
            <a:avLst/>
          </a:prstGeom>
          <a:noFill/>
        </p:spPr>
        <p:txBody>
          <a:bodyPr wrap="square" lIns="121920" tIns="60960" rIns="121920" bIns="60960" rtlCol="0" anchor="t">
            <a:spAutoFit/>
          </a:bodyPr>
          <a:lstStyle/>
          <a:p>
            <a:pPr algn="ctr"/>
            <a:r>
              <a:rPr lang="fr-FR" sz="1067"/>
              <a:t>Le conseiller commercialise </a:t>
            </a:r>
            <a:r>
              <a:rPr lang="fr-FR" sz="1067" dirty="0"/>
              <a:t>le don sur </a:t>
            </a:r>
            <a:r>
              <a:rPr lang="fr-FR" sz="1067"/>
              <a:t>TPE et fait </a:t>
            </a:r>
            <a:r>
              <a:rPr lang="fr-FR" sz="1067" dirty="0"/>
              <a:t>signer le contrat </a:t>
            </a:r>
            <a:r>
              <a:rPr lang="fr-FR" sz="1067" dirty="0" err="1"/>
              <a:t>HeoH</a:t>
            </a:r>
            <a:r>
              <a:rPr lang="fr-FR" sz="1067" dirty="0"/>
              <a:t> </a:t>
            </a:r>
            <a:r>
              <a:rPr lang="fr-FR" sz="1067"/>
              <a:t>et récupère </a:t>
            </a:r>
            <a:r>
              <a:rPr lang="fr-FR" sz="1067" dirty="0"/>
              <a:t>les pièces justificatives nécessaires</a:t>
            </a:r>
          </a:p>
        </p:txBody>
      </p:sp>
    </p:spTree>
    <p:extLst>
      <p:ext uri="{BB962C8B-B14F-4D97-AF65-F5344CB8AC3E}">
        <p14:creationId xmlns:p14="http://schemas.microsoft.com/office/powerpoint/2010/main" val="1866769980"/>
      </p:ext>
    </p:extLst>
  </p:cSld>
  <p:clrMapOvr>
    <a:masterClrMapping/>
  </p:clrMapOvr>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8FCF14-A54C-4419-8E54-EDF716CB9E8E}">
  <ds:schemaRefs>
    <ds:schemaRef ds:uri="http://purl.org/dc/elements/1.1/"/>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a6eaa20e-8785-4f6a-ad54-680d61602c43"/>
    <ds:schemaRef ds:uri="http://www.w3.org/XML/1998/namespace"/>
    <ds:schemaRef ds:uri="http://purl.org/dc/dcmitype/"/>
  </ds:schemaRefs>
</ds:datastoreItem>
</file>

<file path=customXml/itemProps2.xml><?xml version="1.0" encoding="utf-8"?>
<ds:datastoreItem xmlns:ds="http://schemas.openxmlformats.org/officeDocument/2006/customXml" ds:itemID="{207CE5C0-8FFB-4B69-97B2-067D7CDF9714}">
  <ds:schemaRefs>
    <ds:schemaRef ds:uri="http://schemas.microsoft.com/sharepoint/v3/contenttype/forms"/>
  </ds:schemaRefs>
</ds:datastoreItem>
</file>

<file path=customXml/itemProps3.xml><?xml version="1.0" encoding="utf-8"?>
<ds:datastoreItem xmlns:ds="http://schemas.openxmlformats.org/officeDocument/2006/customXml" ds:itemID="{9AAAC012-CFBC-45E2-B1E8-A8D7768439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 OFFICIEL CEGEE 2021 2022</Template>
  <TotalTime>498</TotalTime>
  <Words>1674</Words>
  <Application>Microsoft Office PowerPoint</Application>
  <PresentationFormat>Grand écran</PresentationFormat>
  <Paragraphs>156</Paragraphs>
  <Slides>8</Slides>
  <Notes>8</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Arial</vt:lpstr>
      <vt:lpstr>Arial Black</vt:lpstr>
      <vt:lpstr>Wingdings</vt:lpstr>
      <vt:lpstr>Wingdings 2</vt:lpstr>
      <vt:lpstr>Caisse d'Epargne</vt:lpstr>
      <vt:lpstr>Parcours de souscription Heoh</vt:lpstr>
      <vt:lpstr>Parcours de souscription</vt:lpstr>
      <vt:lpstr>Parcours de souscription</vt:lpstr>
      <vt:lpstr>Parcours de souscription</vt:lpstr>
      <vt:lpstr>Parcours de souscription</vt:lpstr>
      <vt:lpstr>Parcours de souscription</vt:lpstr>
      <vt:lpstr>Parcours de souscription</vt:lpstr>
      <vt:lpstr>Parcours de souscription</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dc:title>
  <dc:creator>ZINCK Yves [CEGEE]</dc:creator>
  <cp:lastModifiedBy>ZINCK Yves [CEGEE]</cp:lastModifiedBy>
  <cp:revision>1</cp:revision>
  <dcterms:created xsi:type="dcterms:W3CDTF">2022-05-05T07:22:00Z</dcterms:created>
  <dcterms:modified xsi:type="dcterms:W3CDTF">2022-05-05T15:40:02Z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