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4"/>
  </p:sldMasterIdLst>
  <p:notesMasterIdLst>
    <p:notesMasterId r:id="rId51"/>
  </p:notesMasterIdLst>
  <p:handoutMasterIdLst>
    <p:handoutMasterId r:id="rId52"/>
  </p:handoutMasterIdLst>
  <p:sldIdLst>
    <p:sldId id="308" r:id="rId5"/>
    <p:sldId id="310" r:id="rId6"/>
    <p:sldId id="263" r:id="rId7"/>
    <p:sldId id="694" r:id="rId8"/>
    <p:sldId id="631" r:id="rId9"/>
    <p:sldId id="630" r:id="rId10"/>
    <p:sldId id="632" r:id="rId11"/>
    <p:sldId id="709" r:id="rId12"/>
    <p:sldId id="710" r:id="rId13"/>
    <p:sldId id="732" r:id="rId14"/>
    <p:sldId id="675" r:id="rId15"/>
    <p:sldId id="636" r:id="rId16"/>
    <p:sldId id="638" r:id="rId17"/>
    <p:sldId id="280" r:id="rId18"/>
    <p:sldId id="711" r:id="rId19"/>
    <p:sldId id="8030" r:id="rId20"/>
    <p:sldId id="736" r:id="rId21"/>
    <p:sldId id="735" r:id="rId22"/>
    <p:sldId id="8042" r:id="rId23"/>
    <p:sldId id="674" r:id="rId24"/>
    <p:sldId id="8045" r:id="rId25"/>
    <p:sldId id="755" r:id="rId26"/>
    <p:sldId id="8047" r:id="rId27"/>
    <p:sldId id="756" r:id="rId28"/>
    <p:sldId id="8048" r:id="rId29"/>
    <p:sldId id="757" r:id="rId30"/>
    <p:sldId id="8049" r:id="rId31"/>
    <p:sldId id="8043" r:id="rId32"/>
    <p:sldId id="634" r:id="rId33"/>
    <p:sldId id="712" r:id="rId34"/>
    <p:sldId id="703" r:id="rId35"/>
    <p:sldId id="8044" r:id="rId36"/>
    <p:sldId id="8036" r:id="rId37"/>
    <p:sldId id="8046" r:id="rId38"/>
    <p:sldId id="261" r:id="rId39"/>
    <p:sldId id="8041" r:id="rId40"/>
    <p:sldId id="773" r:id="rId41"/>
    <p:sldId id="772" r:id="rId42"/>
    <p:sldId id="771" r:id="rId43"/>
    <p:sldId id="770" r:id="rId44"/>
    <p:sldId id="635" r:id="rId45"/>
    <p:sldId id="768" r:id="rId46"/>
    <p:sldId id="660" r:id="rId47"/>
    <p:sldId id="661" r:id="rId48"/>
    <p:sldId id="271" r:id="rId49"/>
    <p:sldId id="272" r:id="rId5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ED7A85-915B-4101-95EC-198A9E9BE827}" v="1" dt="2022-05-05T15:43:45.933"/>
  </p1510:revLst>
</p1510:revInfo>
</file>

<file path=ppt/tableStyles.xml><?xml version="1.0" encoding="utf-8"?>
<a:tblStyleLst xmlns:a="http://schemas.openxmlformats.org/drawingml/2006/main" def="{5C22544A-7EE6-4342-B048-85BDC9FD1C3A}">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265" autoAdjust="0"/>
  </p:normalViewPr>
  <p:slideViewPr>
    <p:cSldViewPr snapToGrid="0" showGuides="1">
      <p:cViewPr varScale="1">
        <p:scale>
          <a:sx n="110" d="100"/>
          <a:sy n="110" d="100"/>
        </p:scale>
        <p:origin x="576" y="102"/>
      </p:cViewPr>
      <p:guideLst>
        <p:guide pos="3840"/>
        <p:guide orient="horz" pos="2160"/>
      </p:guideLst>
    </p:cSldViewPr>
  </p:slideViewPr>
  <p:outlineViewPr>
    <p:cViewPr>
      <p:scale>
        <a:sx n="50" d="100"/>
        <a:sy n="50"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117" d="100"/>
          <a:sy n="117" d="100"/>
        </p:scale>
        <p:origin x="502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51ED7A85-915B-4101-95EC-198A9E9BE827}"/>
    <pc:docChg chg="delSld modSld">
      <pc:chgData name="ZINCK Yves [CEGEE]" userId="58ab786b-eff3-4fb5-b8c5-161f6b44608b" providerId="ADAL" clId="{51ED7A85-915B-4101-95EC-198A9E9BE827}" dt="2022-05-05T15:46:05.193" v="8" actId="113"/>
      <pc:docMkLst>
        <pc:docMk/>
      </pc:docMkLst>
      <pc:sldChg chg="modSp mod">
        <pc:chgData name="ZINCK Yves [CEGEE]" userId="58ab786b-eff3-4fb5-b8c5-161f6b44608b" providerId="ADAL" clId="{51ED7A85-915B-4101-95EC-198A9E9BE827}" dt="2022-05-05T15:46:05.193" v="8" actId="113"/>
        <pc:sldMkLst>
          <pc:docMk/>
          <pc:sldMk cId="3159304318" sldId="660"/>
        </pc:sldMkLst>
        <pc:spChg chg="mod">
          <ac:chgData name="ZINCK Yves [CEGEE]" userId="58ab786b-eff3-4fb5-b8c5-161f6b44608b" providerId="ADAL" clId="{51ED7A85-915B-4101-95EC-198A9E9BE827}" dt="2022-05-05T15:46:05.193" v="8" actId="113"/>
          <ac:spMkLst>
            <pc:docMk/>
            <pc:sldMk cId="3159304318" sldId="660"/>
            <ac:spMk id="56" creationId="{592CB82B-2DD9-4D7A-AB4B-B00EFF0E8857}"/>
          </ac:spMkLst>
        </pc:spChg>
      </pc:sldChg>
      <pc:sldChg chg="modSp mod">
        <pc:chgData name="ZINCK Yves [CEGEE]" userId="58ab786b-eff3-4fb5-b8c5-161f6b44608b" providerId="ADAL" clId="{51ED7A85-915B-4101-95EC-198A9E9BE827}" dt="2022-05-05T15:44:18.461" v="6" actId="113"/>
        <pc:sldMkLst>
          <pc:docMk/>
          <pc:sldMk cId="1522431339" sldId="674"/>
        </pc:sldMkLst>
        <pc:spChg chg="mod">
          <ac:chgData name="ZINCK Yves [CEGEE]" userId="58ab786b-eff3-4fb5-b8c5-161f6b44608b" providerId="ADAL" clId="{51ED7A85-915B-4101-95EC-198A9E9BE827}" dt="2022-05-05T15:44:18.461" v="6" actId="113"/>
          <ac:spMkLst>
            <pc:docMk/>
            <pc:sldMk cId="1522431339" sldId="674"/>
            <ac:spMk id="12" creationId="{D297F5CC-135F-42E6-9E4C-A4C8696AB1D1}"/>
          </ac:spMkLst>
        </pc:spChg>
      </pc:sldChg>
      <pc:sldChg chg="del">
        <pc:chgData name="ZINCK Yves [CEGEE]" userId="58ab786b-eff3-4fb5-b8c5-161f6b44608b" providerId="ADAL" clId="{51ED7A85-915B-4101-95EC-198A9E9BE827}" dt="2022-05-05T15:45:21.998" v="7" actId="47"/>
        <pc:sldMkLst>
          <pc:docMk/>
          <pc:sldMk cId="876356092" sldId="720"/>
        </pc:sldMkLst>
      </pc:sldChg>
      <pc:sldChg chg="del">
        <pc:chgData name="ZINCK Yves [CEGEE]" userId="58ab786b-eff3-4fb5-b8c5-161f6b44608b" providerId="ADAL" clId="{51ED7A85-915B-4101-95EC-198A9E9BE827}" dt="2022-05-05T15:43:23.151" v="0" actId="47"/>
        <pc:sldMkLst>
          <pc:docMk/>
          <pc:sldMk cId="3704432935" sldId="745"/>
        </pc:sldMkLst>
      </pc:sldChg>
      <pc:sldChg chg="del">
        <pc:chgData name="ZINCK Yves [CEGEE]" userId="58ab786b-eff3-4fb5-b8c5-161f6b44608b" providerId="ADAL" clId="{51ED7A85-915B-4101-95EC-198A9E9BE827}" dt="2022-05-05T15:43:24.439" v="1" actId="47"/>
        <pc:sldMkLst>
          <pc:docMk/>
          <pc:sldMk cId="3944422817" sldId="755"/>
        </pc:sldMkLst>
      </pc:sldChg>
    </pc:docChg>
  </pc:docChgLst>
  <pc:docChgLst>
    <pc:chgData name="ZINCK Yves [CEGEE]" userId="58ab786b-eff3-4fb5-b8c5-161f6b44608b" providerId="ADAL" clId="{568802B2-95C7-49BD-8A69-45CB2276A556}"/>
    <pc:docChg chg="undo redo custSel addSld delSld modSld sldOrd">
      <pc:chgData name="ZINCK Yves [CEGEE]" userId="58ab786b-eff3-4fb5-b8c5-161f6b44608b" providerId="ADAL" clId="{568802B2-95C7-49BD-8A69-45CB2276A556}" dt="2022-03-22T15:21:38.721" v="1707" actId="47"/>
      <pc:docMkLst>
        <pc:docMk/>
      </pc:docMkLst>
      <pc:sldChg chg="addSp delSp modSp mod">
        <pc:chgData name="ZINCK Yves [CEGEE]" userId="58ab786b-eff3-4fb5-b8c5-161f6b44608b" providerId="ADAL" clId="{568802B2-95C7-49BD-8A69-45CB2276A556}" dt="2022-03-17T15:18:36.724" v="1493" actId="478"/>
        <pc:sldMkLst>
          <pc:docMk/>
          <pc:sldMk cId="566494973" sldId="261"/>
        </pc:sldMkLst>
        <pc:spChg chg="add del mod">
          <ac:chgData name="ZINCK Yves [CEGEE]" userId="58ab786b-eff3-4fb5-b8c5-161f6b44608b" providerId="ADAL" clId="{568802B2-95C7-49BD-8A69-45CB2276A556}" dt="2022-03-16T10:23:32.680" v="465" actId="478"/>
          <ac:spMkLst>
            <pc:docMk/>
            <pc:sldMk cId="566494973" sldId="261"/>
            <ac:spMk id="3" creationId="{07F415EF-FE24-4267-A7D5-559D01627412}"/>
          </ac:spMkLst>
        </pc:spChg>
        <pc:spChg chg="del">
          <ac:chgData name="ZINCK Yves [CEGEE]" userId="58ab786b-eff3-4fb5-b8c5-161f6b44608b" providerId="ADAL" clId="{568802B2-95C7-49BD-8A69-45CB2276A556}" dt="2022-03-16T10:23:28.412" v="462" actId="478"/>
          <ac:spMkLst>
            <pc:docMk/>
            <pc:sldMk cId="566494973" sldId="261"/>
            <ac:spMk id="4" creationId="{00000000-0000-0000-0000-000000000000}"/>
          </ac:spMkLst>
        </pc:spChg>
        <pc:spChg chg="mod">
          <ac:chgData name="ZINCK Yves [CEGEE]" userId="58ab786b-eff3-4fb5-b8c5-161f6b44608b" providerId="ADAL" clId="{568802B2-95C7-49BD-8A69-45CB2276A556}" dt="2022-03-16T10:28:04.876" v="567" actId="27636"/>
          <ac:spMkLst>
            <pc:docMk/>
            <pc:sldMk cId="566494973" sldId="261"/>
            <ac:spMk id="6" creationId="{00000000-0000-0000-0000-000000000000}"/>
          </ac:spMkLst>
        </pc:spChg>
        <pc:spChg chg="del">
          <ac:chgData name="ZINCK Yves [CEGEE]" userId="58ab786b-eff3-4fb5-b8c5-161f6b44608b" providerId="ADAL" clId="{568802B2-95C7-49BD-8A69-45CB2276A556}" dt="2022-03-16T10:23:29.899" v="463" actId="478"/>
          <ac:spMkLst>
            <pc:docMk/>
            <pc:sldMk cId="566494973" sldId="261"/>
            <ac:spMk id="7" creationId="{43C9C87E-0831-4351-956C-F33BA2BDE433}"/>
          </ac:spMkLst>
        </pc:spChg>
        <pc:spChg chg="del">
          <ac:chgData name="ZINCK Yves [CEGEE]" userId="58ab786b-eff3-4fb5-b8c5-161f6b44608b" providerId="ADAL" clId="{568802B2-95C7-49BD-8A69-45CB2276A556}" dt="2022-03-17T15:18:36.724" v="1493" actId="478"/>
          <ac:spMkLst>
            <pc:docMk/>
            <pc:sldMk cId="566494973" sldId="261"/>
            <ac:spMk id="8" creationId="{07163D03-7DF2-4B95-9750-69114A951077}"/>
          </ac:spMkLst>
        </pc:spChg>
        <pc:spChg chg="add del mod">
          <ac:chgData name="ZINCK Yves [CEGEE]" userId="58ab786b-eff3-4fb5-b8c5-161f6b44608b" providerId="ADAL" clId="{568802B2-95C7-49BD-8A69-45CB2276A556}" dt="2022-03-16T10:23:31.323" v="464" actId="478"/>
          <ac:spMkLst>
            <pc:docMk/>
            <pc:sldMk cId="566494973" sldId="261"/>
            <ac:spMk id="11" creationId="{BC2371A0-3FAD-403A-A8F3-0EAA53906FA1}"/>
          </ac:spMkLst>
        </pc:spChg>
        <pc:spChg chg="add mod">
          <ac:chgData name="ZINCK Yves [CEGEE]" userId="58ab786b-eff3-4fb5-b8c5-161f6b44608b" providerId="ADAL" clId="{568802B2-95C7-49BD-8A69-45CB2276A556}" dt="2022-03-16T10:24:48.554" v="479" actId="20577"/>
          <ac:spMkLst>
            <pc:docMk/>
            <pc:sldMk cId="566494973" sldId="261"/>
            <ac:spMk id="12" creationId="{FF87902C-5B27-46C6-9409-4D7984A2DBB7}"/>
          </ac:spMkLst>
        </pc:spChg>
        <pc:spChg chg="add mod">
          <ac:chgData name="ZINCK Yves [CEGEE]" userId="58ab786b-eff3-4fb5-b8c5-161f6b44608b" providerId="ADAL" clId="{568802B2-95C7-49BD-8A69-45CB2276A556}" dt="2022-03-16T10:25:12.893" v="535" actId="20577"/>
          <ac:spMkLst>
            <pc:docMk/>
            <pc:sldMk cId="566494973" sldId="261"/>
            <ac:spMk id="13" creationId="{C71E5B7A-C1C9-480B-B10F-5B69897C6719}"/>
          </ac:spMkLst>
        </pc:spChg>
        <pc:picChg chg="del">
          <ac:chgData name="ZINCK Yves [CEGEE]" userId="58ab786b-eff3-4fb5-b8c5-161f6b44608b" providerId="ADAL" clId="{568802B2-95C7-49BD-8A69-45CB2276A556}" dt="2022-03-16T10:23:26.787" v="461" actId="478"/>
          <ac:picMkLst>
            <pc:docMk/>
            <pc:sldMk cId="566494973" sldId="261"/>
            <ac:picMk id="9" creationId="{0A311E01-082E-47A4-9EDB-11670DD12163}"/>
          </ac:picMkLst>
        </pc:picChg>
      </pc:sldChg>
      <pc:sldChg chg="del">
        <pc:chgData name="ZINCK Yves [CEGEE]" userId="58ab786b-eff3-4fb5-b8c5-161f6b44608b" providerId="ADAL" clId="{568802B2-95C7-49BD-8A69-45CB2276A556}" dt="2022-03-16T10:52:43.851" v="1218" actId="47"/>
        <pc:sldMkLst>
          <pc:docMk/>
          <pc:sldMk cId="295616358" sldId="266"/>
        </pc:sldMkLst>
      </pc:sldChg>
      <pc:sldChg chg="del">
        <pc:chgData name="ZINCK Yves [CEGEE]" userId="58ab786b-eff3-4fb5-b8c5-161f6b44608b" providerId="ADAL" clId="{568802B2-95C7-49BD-8A69-45CB2276A556}" dt="2022-03-16T10:52:44.009" v="1219" actId="47"/>
        <pc:sldMkLst>
          <pc:docMk/>
          <pc:sldMk cId="1201386744" sldId="268"/>
        </pc:sldMkLst>
      </pc:sldChg>
      <pc:sldChg chg="del">
        <pc:chgData name="ZINCK Yves [CEGEE]" userId="58ab786b-eff3-4fb5-b8c5-161f6b44608b" providerId="ADAL" clId="{568802B2-95C7-49BD-8A69-45CB2276A556}" dt="2022-03-16T10:52:50.543" v="1223" actId="47"/>
        <pc:sldMkLst>
          <pc:docMk/>
          <pc:sldMk cId="1354396964" sldId="269"/>
        </pc:sldMkLst>
      </pc:sldChg>
      <pc:sldChg chg="del">
        <pc:chgData name="ZINCK Yves [CEGEE]" userId="58ab786b-eff3-4fb5-b8c5-161f6b44608b" providerId="ADAL" clId="{568802B2-95C7-49BD-8A69-45CB2276A556}" dt="2022-03-16T10:52:42.858" v="1217" actId="47"/>
        <pc:sldMkLst>
          <pc:docMk/>
          <pc:sldMk cId="229841151" sldId="273"/>
        </pc:sldMkLst>
      </pc:sldChg>
      <pc:sldChg chg="del">
        <pc:chgData name="ZINCK Yves [CEGEE]" userId="58ab786b-eff3-4fb5-b8c5-161f6b44608b" providerId="ADAL" clId="{568802B2-95C7-49BD-8A69-45CB2276A556}" dt="2022-03-16T10:52:44.845" v="1221" actId="47"/>
        <pc:sldMkLst>
          <pc:docMk/>
          <pc:sldMk cId="979837445" sldId="274"/>
        </pc:sldMkLst>
      </pc:sldChg>
      <pc:sldChg chg="del">
        <pc:chgData name="ZINCK Yves [CEGEE]" userId="58ab786b-eff3-4fb5-b8c5-161f6b44608b" providerId="ADAL" clId="{568802B2-95C7-49BD-8A69-45CB2276A556}" dt="2022-03-16T10:52:45.043" v="1222" actId="47"/>
        <pc:sldMkLst>
          <pc:docMk/>
          <pc:sldMk cId="3884574521" sldId="275"/>
        </pc:sldMkLst>
      </pc:sldChg>
      <pc:sldChg chg="delSp modSp mod">
        <pc:chgData name="ZINCK Yves [CEGEE]" userId="58ab786b-eff3-4fb5-b8c5-161f6b44608b" providerId="ADAL" clId="{568802B2-95C7-49BD-8A69-45CB2276A556}" dt="2022-03-17T14:15:52.426" v="1294"/>
        <pc:sldMkLst>
          <pc:docMk/>
          <pc:sldMk cId="1270518528" sldId="280"/>
        </pc:sldMkLst>
        <pc:spChg chg="del">
          <ac:chgData name="ZINCK Yves [CEGEE]" userId="58ab786b-eff3-4fb5-b8c5-161f6b44608b" providerId="ADAL" clId="{568802B2-95C7-49BD-8A69-45CB2276A556}" dt="2022-03-16T10:57:53.002" v="1252" actId="478"/>
          <ac:spMkLst>
            <pc:docMk/>
            <pc:sldMk cId="1270518528" sldId="280"/>
            <ac:spMk id="26" creationId="{80AB708E-0EC5-4EAB-8C1E-069834D594CD}"/>
          </ac:spMkLst>
        </pc:spChg>
        <pc:picChg chg="mod">
          <ac:chgData name="ZINCK Yves [CEGEE]" userId="58ab786b-eff3-4fb5-b8c5-161f6b44608b" providerId="ADAL" clId="{568802B2-95C7-49BD-8A69-45CB2276A556}" dt="2022-03-17T14:15:38.591" v="1291"/>
          <ac:picMkLst>
            <pc:docMk/>
            <pc:sldMk cId="1270518528" sldId="280"/>
            <ac:picMk id="9" creationId="{66AD5ED3-1710-4127-AF1E-B7B214FD62FA}"/>
          </ac:picMkLst>
        </pc:picChg>
        <pc:picChg chg="mod">
          <ac:chgData name="ZINCK Yves [CEGEE]" userId="58ab786b-eff3-4fb5-b8c5-161f6b44608b" providerId="ADAL" clId="{568802B2-95C7-49BD-8A69-45CB2276A556}" dt="2022-03-17T14:15:42.882" v="1292"/>
          <ac:picMkLst>
            <pc:docMk/>
            <pc:sldMk cId="1270518528" sldId="280"/>
            <ac:picMk id="15" creationId="{9DB868E8-18B9-4D20-9429-AA18F61BBF03}"/>
          </ac:picMkLst>
        </pc:picChg>
        <pc:picChg chg="mod">
          <ac:chgData name="ZINCK Yves [CEGEE]" userId="58ab786b-eff3-4fb5-b8c5-161f6b44608b" providerId="ADAL" clId="{568802B2-95C7-49BD-8A69-45CB2276A556}" dt="2022-03-17T14:15:47.352" v="1293"/>
          <ac:picMkLst>
            <pc:docMk/>
            <pc:sldMk cId="1270518528" sldId="280"/>
            <ac:picMk id="17" creationId="{665D205B-4ABC-499B-86A9-D3176E569F7F}"/>
          </ac:picMkLst>
        </pc:picChg>
        <pc:picChg chg="mod">
          <ac:chgData name="ZINCK Yves [CEGEE]" userId="58ab786b-eff3-4fb5-b8c5-161f6b44608b" providerId="ADAL" clId="{568802B2-95C7-49BD-8A69-45CB2276A556}" dt="2022-03-17T14:15:52.426" v="1294"/>
          <ac:picMkLst>
            <pc:docMk/>
            <pc:sldMk cId="1270518528" sldId="280"/>
            <ac:picMk id="25" creationId="{117117F6-8FB6-4524-B1A0-A10BACCE7F01}"/>
          </ac:picMkLst>
        </pc:picChg>
        <pc:picChg chg="mod">
          <ac:chgData name="ZINCK Yves [CEGEE]" userId="58ab786b-eff3-4fb5-b8c5-161f6b44608b" providerId="ADAL" clId="{568802B2-95C7-49BD-8A69-45CB2276A556}" dt="2022-03-17T14:15:52.426" v="1294"/>
          <ac:picMkLst>
            <pc:docMk/>
            <pc:sldMk cId="1270518528" sldId="280"/>
            <ac:picMk id="27" creationId="{71F19529-E811-4695-82AA-9E172A7445BB}"/>
          </ac:picMkLst>
        </pc:picChg>
        <pc:picChg chg="mod">
          <ac:chgData name="ZINCK Yves [CEGEE]" userId="58ab786b-eff3-4fb5-b8c5-161f6b44608b" providerId="ADAL" clId="{568802B2-95C7-49BD-8A69-45CB2276A556}" dt="2022-03-17T14:15:52.426" v="1294"/>
          <ac:picMkLst>
            <pc:docMk/>
            <pc:sldMk cId="1270518528" sldId="280"/>
            <ac:picMk id="29" creationId="{9A5978DF-2E39-4045-8B89-C389969DD528}"/>
          </ac:picMkLst>
        </pc:picChg>
      </pc:sldChg>
      <pc:sldChg chg="del">
        <pc:chgData name="ZINCK Yves [CEGEE]" userId="58ab786b-eff3-4fb5-b8c5-161f6b44608b" providerId="ADAL" clId="{568802B2-95C7-49BD-8A69-45CB2276A556}" dt="2022-03-16T10:52:51.349" v="1224" actId="47"/>
        <pc:sldMkLst>
          <pc:docMk/>
          <pc:sldMk cId="1744616106" sldId="281"/>
        </pc:sldMkLst>
      </pc:sldChg>
      <pc:sldChg chg="del">
        <pc:chgData name="ZINCK Yves [CEGEE]" userId="58ab786b-eff3-4fb5-b8c5-161f6b44608b" providerId="ADAL" clId="{568802B2-95C7-49BD-8A69-45CB2276A556}" dt="2022-03-16T10:52:51.789" v="1225" actId="47"/>
        <pc:sldMkLst>
          <pc:docMk/>
          <pc:sldMk cId="347512745" sldId="283"/>
        </pc:sldMkLst>
      </pc:sldChg>
      <pc:sldChg chg="modSp mod">
        <pc:chgData name="ZINCK Yves [CEGEE]" userId="58ab786b-eff3-4fb5-b8c5-161f6b44608b" providerId="ADAL" clId="{568802B2-95C7-49BD-8A69-45CB2276A556}" dt="2022-03-17T15:47:53.463" v="1706" actId="20577"/>
        <pc:sldMkLst>
          <pc:docMk/>
          <pc:sldMk cId="233739478" sldId="310"/>
        </pc:sldMkLst>
        <pc:spChg chg="mod">
          <ac:chgData name="ZINCK Yves [CEGEE]" userId="58ab786b-eff3-4fb5-b8c5-161f6b44608b" providerId="ADAL" clId="{568802B2-95C7-49BD-8A69-45CB2276A556}" dt="2022-03-17T15:39:07.343" v="1637" actId="20577"/>
          <ac:spMkLst>
            <pc:docMk/>
            <pc:sldMk cId="233739478" sldId="310"/>
            <ac:spMk id="4" creationId="{B4FDDBF1-0270-41EC-823D-CC7ECB6F32D8}"/>
          </ac:spMkLst>
        </pc:spChg>
        <pc:spChg chg="mod">
          <ac:chgData name="ZINCK Yves [CEGEE]" userId="58ab786b-eff3-4fb5-b8c5-161f6b44608b" providerId="ADAL" clId="{568802B2-95C7-49BD-8A69-45CB2276A556}" dt="2022-03-17T15:39:21.087" v="1638"/>
          <ac:spMkLst>
            <pc:docMk/>
            <pc:sldMk cId="233739478" sldId="310"/>
            <ac:spMk id="7" creationId="{8B884F33-15FE-4EA1-B09E-3D5115C5FEA7}"/>
          </ac:spMkLst>
        </pc:spChg>
        <pc:spChg chg="mod">
          <ac:chgData name="ZINCK Yves [CEGEE]" userId="58ab786b-eff3-4fb5-b8c5-161f6b44608b" providerId="ADAL" clId="{568802B2-95C7-49BD-8A69-45CB2276A556}" dt="2022-03-17T15:39:38.852" v="1639"/>
          <ac:spMkLst>
            <pc:docMk/>
            <pc:sldMk cId="233739478" sldId="310"/>
            <ac:spMk id="9" creationId="{1FDF7B8C-6CFA-4842-BA56-7AAB4A6F8053}"/>
          </ac:spMkLst>
        </pc:spChg>
        <pc:spChg chg="mod">
          <ac:chgData name="ZINCK Yves [CEGEE]" userId="58ab786b-eff3-4fb5-b8c5-161f6b44608b" providerId="ADAL" clId="{568802B2-95C7-49BD-8A69-45CB2276A556}" dt="2022-03-17T15:39:55.627" v="1640"/>
          <ac:spMkLst>
            <pc:docMk/>
            <pc:sldMk cId="233739478" sldId="310"/>
            <ac:spMk id="11" creationId="{4FFC0C4E-3880-4272-80C3-88D4B105A109}"/>
          </ac:spMkLst>
        </pc:spChg>
        <pc:spChg chg="mod">
          <ac:chgData name="ZINCK Yves [CEGEE]" userId="58ab786b-eff3-4fb5-b8c5-161f6b44608b" providerId="ADAL" clId="{568802B2-95C7-49BD-8A69-45CB2276A556}" dt="2022-03-17T15:40:11.655" v="1641"/>
          <ac:spMkLst>
            <pc:docMk/>
            <pc:sldMk cId="233739478" sldId="310"/>
            <ac:spMk id="13" creationId="{CFABE2AA-DFBF-455D-92DC-DA7395D1D587}"/>
          </ac:spMkLst>
        </pc:spChg>
        <pc:spChg chg="mod">
          <ac:chgData name="ZINCK Yves [CEGEE]" userId="58ab786b-eff3-4fb5-b8c5-161f6b44608b" providerId="ADAL" clId="{568802B2-95C7-49BD-8A69-45CB2276A556}" dt="2022-03-17T15:47:53.463" v="1706" actId="20577"/>
          <ac:spMkLst>
            <pc:docMk/>
            <pc:sldMk cId="233739478" sldId="310"/>
            <ac:spMk id="15" creationId="{4DFB427D-D9BE-4737-9388-0662A0A35FED}"/>
          </ac:spMkLst>
        </pc:spChg>
      </pc:sldChg>
      <pc:sldChg chg="del">
        <pc:chgData name="ZINCK Yves [CEGEE]" userId="58ab786b-eff3-4fb5-b8c5-161f6b44608b" providerId="ADAL" clId="{568802B2-95C7-49BD-8A69-45CB2276A556}" dt="2022-03-16T10:52:44.185" v="1220" actId="47"/>
        <pc:sldMkLst>
          <pc:docMk/>
          <pc:sldMk cId="3915506449" sldId="313"/>
        </pc:sldMkLst>
      </pc:sldChg>
      <pc:sldChg chg="addSp delSp modSp mod">
        <pc:chgData name="ZINCK Yves [CEGEE]" userId="58ab786b-eff3-4fb5-b8c5-161f6b44608b" providerId="ADAL" clId="{568802B2-95C7-49BD-8A69-45CB2276A556}" dt="2022-03-16T11:01:06.648" v="1266" actId="207"/>
        <pc:sldMkLst>
          <pc:docMk/>
          <pc:sldMk cId="4115325513" sldId="634"/>
        </pc:sldMkLst>
        <pc:spChg chg="add del mod">
          <ac:chgData name="ZINCK Yves [CEGEE]" userId="58ab786b-eff3-4fb5-b8c5-161f6b44608b" providerId="ADAL" clId="{568802B2-95C7-49BD-8A69-45CB2276A556}" dt="2022-03-15T12:55:09.407" v="188" actId="478"/>
          <ac:spMkLst>
            <pc:docMk/>
            <pc:sldMk cId="4115325513" sldId="634"/>
            <ac:spMk id="3" creationId="{A747E147-3CE5-4140-9FD0-C2536CBFFD83}"/>
          </ac:spMkLst>
        </pc:spChg>
        <pc:spChg chg="del">
          <ac:chgData name="ZINCK Yves [CEGEE]" userId="58ab786b-eff3-4fb5-b8c5-161f6b44608b" providerId="ADAL" clId="{568802B2-95C7-49BD-8A69-45CB2276A556}" dt="2022-03-15T12:55:07.820" v="187" actId="478"/>
          <ac:spMkLst>
            <pc:docMk/>
            <pc:sldMk cId="4115325513" sldId="634"/>
            <ac:spMk id="4" creationId="{00000000-0000-0000-0000-000000000000}"/>
          </ac:spMkLst>
        </pc:spChg>
        <pc:spChg chg="del">
          <ac:chgData name="ZINCK Yves [CEGEE]" userId="58ab786b-eff3-4fb5-b8c5-161f6b44608b" providerId="ADAL" clId="{568802B2-95C7-49BD-8A69-45CB2276A556}" dt="2022-03-15T12:55:10.746" v="189" actId="478"/>
          <ac:spMkLst>
            <pc:docMk/>
            <pc:sldMk cId="4115325513" sldId="634"/>
            <ac:spMk id="5" creationId="{00000000-0000-0000-0000-000000000000}"/>
          </ac:spMkLst>
        </pc:spChg>
        <pc:spChg chg="mod">
          <ac:chgData name="ZINCK Yves [CEGEE]" userId="58ab786b-eff3-4fb5-b8c5-161f6b44608b" providerId="ADAL" clId="{568802B2-95C7-49BD-8A69-45CB2276A556}" dt="2022-03-16T10:59:03.234" v="1265" actId="14100"/>
          <ac:spMkLst>
            <pc:docMk/>
            <pc:sldMk cId="4115325513" sldId="634"/>
            <ac:spMk id="9" creationId="{A46CE9EB-1CD3-4815-9ADE-9B87732C7FE0}"/>
          </ac:spMkLst>
        </pc:spChg>
        <pc:spChg chg="mod">
          <ac:chgData name="ZINCK Yves [CEGEE]" userId="58ab786b-eff3-4fb5-b8c5-161f6b44608b" providerId="ADAL" clId="{568802B2-95C7-49BD-8A69-45CB2276A556}" dt="2022-03-16T10:59:03.234" v="1265" actId="14100"/>
          <ac:spMkLst>
            <pc:docMk/>
            <pc:sldMk cId="4115325513" sldId="634"/>
            <ac:spMk id="11" creationId="{143245B7-EBAA-45C8-BCAC-BE03DE5EEF69}"/>
          </ac:spMkLst>
        </pc:spChg>
        <pc:spChg chg="add del mod">
          <ac:chgData name="ZINCK Yves [CEGEE]" userId="58ab786b-eff3-4fb5-b8c5-161f6b44608b" providerId="ADAL" clId="{568802B2-95C7-49BD-8A69-45CB2276A556}" dt="2022-03-15T12:55:12.776" v="190" actId="478"/>
          <ac:spMkLst>
            <pc:docMk/>
            <pc:sldMk cId="4115325513" sldId="634"/>
            <ac:spMk id="15" creationId="{36055945-2488-4B37-9EED-6C566A815CB1}"/>
          </ac:spMkLst>
        </pc:spChg>
        <pc:spChg chg="mod">
          <ac:chgData name="ZINCK Yves [CEGEE]" userId="58ab786b-eff3-4fb5-b8c5-161f6b44608b" providerId="ADAL" clId="{568802B2-95C7-49BD-8A69-45CB2276A556}" dt="2022-03-16T10:59:03.234" v="1265" actId="14100"/>
          <ac:spMkLst>
            <pc:docMk/>
            <pc:sldMk cId="4115325513" sldId="634"/>
            <ac:spMk id="16" creationId="{2088523F-1733-4276-B300-4F7228997D6E}"/>
          </ac:spMkLst>
        </pc:spChg>
        <pc:spChg chg="mod">
          <ac:chgData name="ZINCK Yves [CEGEE]" userId="58ab786b-eff3-4fb5-b8c5-161f6b44608b" providerId="ADAL" clId="{568802B2-95C7-49BD-8A69-45CB2276A556}" dt="2022-03-16T11:01:06.648" v="1266" actId="207"/>
          <ac:spMkLst>
            <pc:docMk/>
            <pc:sldMk cId="4115325513" sldId="634"/>
            <ac:spMk id="17" creationId="{1665F61D-51F9-419D-8DF6-F71EFC5AA622}"/>
          </ac:spMkLst>
        </pc:spChg>
        <pc:spChg chg="mod">
          <ac:chgData name="ZINCK Yves [CEGEE]" userId="58ab786b-eff3-4fb5-b8c5-161f6b44608b" providerId="ADAL" clId="{568802B2-95C7-49BD-8A69-45CB2276A556}" dt="2022-03-16T10:59:03.234" v="1265" actId="14100"/>
          <ac:spMkLst>
            <pc:docMk/>
            <pc:sldMk cId="4115325513" sldId="634"/>
            <ac:spMk id="18" creationId="{FC8879BD-CBA9-49F1-8E9D-3B04887C9A0C}"/>
          </ac:spMkLst>
        </pc:spChg>
        <pc:spChg chg="mod">
          <ac:chgData name="ZINCK Yves [CEGEE]" userId="58ab786b-eff3-4fb5-b8c5-161f6b44608b" providerId="ADAL" clId="{568802B2-95C7-49BD-8A69-45CB2276A556}" dt="2022-03-16T10:59:03.234" v="1265" actId="14100"/>
          <ac:spMkLst>
            <pc:docMk/>
            <pc:sldMk cId="4115325513" sldId="634"/>
            <ac:spMk id="20" creationId="{08F02280-42F8-4F00-BFF7-11C51066B557}"/>
          </ac:spMkLst>
        </pc:spChg>
        <pc:spChg chg="mod">
          <ac:chgData name="ZINCK Yves [CEGEE]" userId="58ab786b-eff3-4fb5-b8c5-161f6b44608b" providerId="ADAL" clId="{568802B2-95C7-49BD-8A69-45CB2276A556}" dt="2022-03-16T10:59:03.234" v="1265" actId="14100"/>
          <ac:spMkLst>
            <pc:docMk/>
            <pc:sldMk cId="4115325513" sldId="634"/>
            <ac:spMk id="24" creationId="{37EAE6F7-9D75-40BA-B799-BB42D4AA32CB}"/>
          </ac:spMkLst>
        </pc:spChg>
        <pc:spChg chg="mod">
          <ac:chgData name="ZINCK Yves [CEGEE]" userId="58ab786b-eff3-4fb5-b8c5-161f6b44608b" providerId="ADAL" clId="{568802B2-95C7-49BD-8A69-45CB2276A556}" dt="2022-03-16T10:59:03.234" v="1265" actId="14100"/>
          <ac:spMkLst>
            <pc:docMk/>
            <pc:sldMk cId="4115325513" sldId="634"/>
            <ac:spMk id="25" creationId="{34B3C481-1CE4-4441-9891-E03164E16663}"/>
          </ac:spMkLst>
        </pc:spChg>
        <pc:spChg chg="mod">
          <ac:chgData name="ZINCK Yves [CEGEE]" userId="58ab786b-eff3-4fb5-b8c5-161f6b44608b" providerId="ADAL" clId="{568802B2-95C7-49BD-8A69-45CB2276A556}" dt="2022-03-16T10:59:03.234" v="1265" actId="14100"/>
          <ac:spMkLst>
            <pc:docMk/>
            <pc:sldMk cId="4115325513" sldId="634"/>
            <ac:spMk id="26" creationId="{2AFCC527-513E-4946-A6BE-5D81E6B63A0F}"/>
          </ac:spMkLst>
        </pc:spChg>
        <pc:spChg chg="del">
          <ac:chgData name="ZINCK Yves [CEGEE]" userId="58ab786b-eff3-4fb5-b8c5-161f6b44608b" providerId="ADAL" clId="{568802B2-95C7-49BD-8A69-45CB2276A556}" dt="2022-03-16T10:58:23.312" v="1258" actId="478"/>
          <ac:spMkLst>
            <pc:docMk/>
            <pc:sldMk cId="4115325513" sldId="634"/>
            <ac:spMk id="29" creationId="{A3846AE5-E681-4922-A2B6-50CFA94D359C}"/>
          </ac:spMkLst>
        </pc:spChg>
        <pc:spChg chg="add del mod">
          <ac:chgData name="ZINCK Yves [CEGEE]" userId="58ab786b-eff3-4fb5-b8c5-161f6b44608b" providerId="ADAL" clId="{568802B2-95C7-49BD-8A69-45CB2276A556}" dt="2022-03-15T12:55:49.056" v="196" actId="478"/>
          <ac:spMkLst>
            <pc:docMk/>
            <pc:sldMk cId="4115325513" sldId="634"/>
            <ac:spMk id="32" creationId="{567381D9-A453-4F5E-8870-8F5DF986C5CA}"/>
          </ac:spMkLst>
        </pc:spChg>
        <pc:spChg chg="add mod">
          <ac:chgData name="ZINCK Yves [CEGEE]" userId="58ab786b-eff3-4fb5-b8c5-161f6b44608b" providerId="ADAL" clId="{568802B2-95C7-49BD-8A69-45CB2276A556}" dt="2022-03-15T12:55:13.987" v="191"/>
          <ac:spMkLst>
            <pc:docMk/>
            <pc:sldMk cId="4115325513" sldId="634"/>
            <ac:spMk id="33" creationId="{03F5EE39-F3CB-4249-87BA-FC5EDF8FEBF5}"/>
          </ac:spMkLst>
        </pc:spChg>
        <pc:spChg chg="add del mod">
          <ac:chgData name="ZINCK Yves [CEGEE]" userId="58ab786b-eff3-4fb5-b8c5-161f6b44608b" providerId="ADAL" clId="{568802B2-95C7-49BD-8A69-45CB2276A556}" dt="2022-03-15T12:55:46.796" v="195" actId="478"/>
          <ac:spMkLst>
            <pc:docMk/>
            <pc:sldMk cId="4115325513" sldId="634"/>
            <ac:spMk id="34" creationId="{8340C9C4-824F-4F7F-A8C1-BBDC0B34CDC5}"/>
          </ac:spMkLst>
        </pc:spChg>
        <pc:spChg chg="add del mod">
          <ac:chgData name="ZINCK Yves [CEGEE]" userId="58ab786b-eff3-4fb5-b8c5-161f6b44608b" providerId="ADAL" clId="{568802B2-95C7-49BD-8A69-45CB2276A556}" dt="2022-03-15T12:55:51.561" v="197" actId="478"/>
          <ac:spMkLst>
            <pc:docMk/>
            <pc:sldMk cId="4115325513" sldId="634"/>
            <ac:spMk id="36" creationId="{A49ADBD0-E22F-4057-9C61-C9DB1C449992}"/>
          </ac:spMkLst>
        </pc:spChg>
        <pc:spChg chg="add mod">
          <ac:chgData name="ZINCK Yves [CEGEE]" userId="58ab786b-eff3-4fb5-b8c5-161f6b44608b" providerId="ADAL" clId="{568802B2-95C7-49BD-8A69-45CB2276A556}" dt="2022-03-15T12:55:52.556" v="198"/>
          <ac:spMkLst>
            <pc:docMk/>
            <pc:sldMk cId="4115325513" sldId="634"/>
            <ac:spMk id="37" creationId="{32A32213-161E-4A28-AAE2-68634BC0C1F6}"/>
          </ac:spMkLst>
        </pc:spChg>
        <pc:picChg chg="mod">
          <ac:chgData name="ZINCK Yves [CEGEE]" userId="58ab786b-eff3-4fb5-b8c5-161f6b44608b" providerId="ADAL" clId="{568802B2-95C7-49BD-8A69-45CB2276A556}" dt="2022-03-16T10:59:03.234" v="1265" actId="14100"/>
          <ac:picMkLst>
            <pc:docMk/>
            <pc:sldMk cId="4115325513" sldId="634"/>
            <ac:picMk id="7" creationId="{7A3A589C-B339-4D1F-B064-6068E50B8062}"/>
          </ac:picMkLst>
        </pc:picChg>
        <pc:picChg chg="mod">
          <ac:chgData name="ZINCK Yves [CEGEE]" userId="58ab786b-eff3-4fb5-b8c5-161f6b44608b" providerId="ADAL" clId="{568802B2-95C7-49BD-8A69-45CB2276A556}" dt="2022-03-16T10:59:03.234" v="1265" actId="14100"/>
          <ac:picMkLst>
            <pc:docMk/>
            <pc:sldMk cId="4115325513" sldId="634"/>
            <ac:picMk id="8" creationId="{178A9FE6-C990-47D4-B624-188D75C055BE}"/>
          </ac:picMkLst>
        </pc:picChg>
        <pc:picChg chg="mod">
          <ac:chgData name="ZINCK Yves [CEGEE]" userId="58ab786b-eff3-4fb5-b8c5-161f6b44608b" providerId="ADAL" clId="{568802B2-95C7-49BD-8A69-45CB2276A556}" dt="2022-03-16T10:59:03.234" v="1265" actId="14100"/>
          <ac:picMkLst>
            <pc:docMk/>
            <pc:sldMk cId="4115325513" sldId="634"/>
            <ac:picMk id="10" creationId="{9ED0D364-E532-4DD5-A64C-29EAB398E82A}"/>
          </ac:picMkLst>
        </pc:picChg>
        <pc:picChg chg="mod">
          <ac:chgData name="ZINCK Yves [CEGEE]" userId="58ab786b-eff3-4fb5-b8c5-161f6b44608b" providerId="ADAL" clId="{568802B2-95C7-49BD-8A69-45CB2276A556}" dt="2022-03-16T10:59:03.234" v="1265" actId="14100"/>
          <ac:picMkLst>
            <pc:docMk/>
            <pc:sldMk cId="4115325513" sldId="634"/>
            <ac:picMk id="12" creationId="{C97AB78A-C16B-4CB7-AD18-AFD81F4EC9E4}"/>
          </ac:picMkLst>
        </pc:picChg>
        <pc:picChg chg="mod">
          <ac:chgData name="ZINCK Yves [CEGEE]" userId="58ab786b-eff3-4fb5-b8c5-161f6b44608b" providerId="ADAL" clId="{568802B2-95C7-49BD-8A69-45CB2276A556}" dt="2022-03-16T10:59:03.234" v="1265" actId="14100"/>
          <ac:picMkLst>
            <pc:docMk/>
            <pc:sldMk cId="4115325513" sldId="634"/>
            <ac:picMk id="13" creationId="{4FFB6554-CF25-4A35-92D4-0999F217466C}"/>
          </ac:picMkLst>
        </pc:picChg>
        <pc:picChg chg="mod">
          <ac:chgData name="ZINCK Yves [CEGEE]" userId="58ab786b-eff3-4fb5-b8c5-161f6b44608b" providerId="ADAL" clId="{568802B2-95C7-49BD-8A69-45CB2276A556}" dt="2022-03-16T10:59:03.234" v="1265" actId="14100"/>
          <ac:picMkLst>
            <pc:docMk/>
            <pc:sldMk cId="4115325513" sldId="634"/>
            <ac:picMk id="14" creationId="{B2F6FE6D-55B3-4FC5-84BC-046E9EDDCEA5}"/>
          </ac:picMkLst>
        </pc:picChg>
        <pc:picChg chg="mod">
          <ac:chgData name="ZINCK Yves [CEGEE]" userId="58ab786b-eff3-4fb5-b8c5-161f6b44608b" providerId="ADAL" clId="{568802B2-95C7-49BD-8A69-45CB2276A556}" dt="2022-03-16T10:59:03.234" v="1265" actId="14100"/>
          <ac:picMkLst>
            <pc:docMk/>
            <pc:sldMk cId="4115325513" sldId="634"/>
            <ac:picMk id="22" creationId="{59C8206D-D72C-42EC-94DE-DDE7EBC05927}"/>
          </ac:picMkLst>
        </pc:picChg>
        <pc:picChg chg="mod">
          <ac:chgData name="ZINCK Yves [CEGEE]" userId="58ab786b-eff3-4fb5-b8c5-161f6b44608b" providerId="ADAL" clId="{568802B2-95C7-49BD-8A69-45CB2276A556}" dt="2022-03-16T10:59:03.234" v="1265" actId="14100"/>
          <ac:picMkLst>
            <pc:docMk/>
            <pc:sldMk cId="4115325513" sldId="634"/>
            <ac:picMk id="23" creationId="{AFB6D335-8316-4797-808E-4590313AB02C}"/>
          </ac:picMkLst>
        </pc:picChg>
        <pc:picChg chg="mod">
          <ac:chgData name="ZINCK Yves [CEGEE]" userId="58ab786b-eff3-4fb5-b8c5-161f6b44608b" providerId="ADAL" clId="{568802B2-95C7-49BD-8A69-45CB2276A556}" dt="2022-03-16T10:59:03.234" v="1265" actId="14100"/>
          <ac:picMkLst>
            <pc:docMk/>
            <pc:sldMk cId="4115325513" sldId="634"/>
            <ac:picMk id="27" creationId="{2F051A88-C8D0-4DE4-ADD6-0F9068B25723}"/>
          </ac:picMkLst>
        </pc:picChg>
        <pc:picChg chg="del">
          <ac:chgData name="ZINCK Yves [CEGEE]" userId="58ab786b-eff3-4fb5-b8c5-161f6b44608b" providerId="ADAL" clId="{568802B2-95C7-49BD-8A69-45CB2276A556}" dt="2022-03-16T10:58:25.020" v="1259" actId="478"/>
          <ac:picMkLst>
            <pc:docMk/>
            <pc:sldMk cId="4115325513" sldId="634"/>
            <ac:picMk id="28" creationId="{D934F19A-DF9C-4710-BD4B-A2FD5DD4999F}"/>
          </ac:picMkLst>
        </pc:picChg>
        <pc:picChg chg="del">
          <ac:chgData name="ZINCK Yves [CEGEE]" userId="58ab786b-eff3-4fb5-b8c5-161f6b44608b" providerId="ADAL" clId="{568802B2-95C7-49BD-8A69-45CB2276A556}" dt="2022-03-15T12:55:06.426" v="186" actId="478"/>
          <ac:picMkLst>
            <pc:docMk/>
            <pc:sldMk cId="4115325513" sldId="634"/>
            <ac:picMk id="30" creationId="{2519ED94-9D40-4908-89C9-DBEDF00F1445}"/>
          </ac:picMkLst>
        </pc:picChg>
        <pc:picChg chg="mod">
          <ac:chgData name="ZINCK Yves [CEGEE]" userId="58ab786b-eff3-4fb5-b8c5-161f6b44608b" providerId="ADAL" clId="{568802B2-95C7-49BD-8A69-45CB2276A556}" dt="2022-03-16T10:59:03.234" v="1265" actId="14100"/>
          <ac:picMkLst>
            <pc:docMk/>
            <pc:sldMk cId="4115325513" sldId="634"/>
            <ac:picMk id="31" creationId="{1574F7E9-68AC-41BA-9A84-D85E28B0F71B}"/>
          </ac:picMkLst>
        </pc:picChg>
      </pc:sldChg>
      <pc:sldChg chg="addSp delSp modSp mod">
        <pc:chgData name="ZINCK Yves [CEGEE]" userId="58ab786b-eff3-4fb5-b8c5-161f6b44608b" providerId="ADAL" clId="{568802B2-95C7-49BD-8A69-45CB2276A556}" dt="2022-03-16T10:50:47.413" v="1159" actId="478"/>
        <pc:sldMkLst>
          <pc:docMk/>
          <pc:sldMk cId="2479924510" sldId="635"/>
        </pc:sldMkLst>
        <pc:spChg chg="add del mod">
          <ac:chgData name="ZINCK Yves [CEGEE]" userId="58ab786b-eff3-4fb5-b8c5-161f6b44608b" providerId="ADAL" clId="{568802B2-95C7-49BD-8A69-45CB2276A556}" dt="2022-03-16T10:49:41.495" v="1061" actId="478"/>
          <ac:spMkLst>
            <pc:docMk/>
            <pc:sldMk cId="2479924510" sldId="635"/>
            <ac:spMk id="3" creationId="{80CB12E5-AC69-400B-9778-9A33AE06192A}"/>
          </ac:spMkLst>
        </pc:spChg>
        <pc:spChg chg="del">
          <ac:chgData name="ZINCK Yves [CEGEE]" userId="58ab786b-eff3-4fb5-b8c5-161f6b44608b" providerId="ADAL" clId="{568802B2-95C7-49BD-8A69-45CB2276A556}" dt="2022-03-16T10:49:38.930" v="1060" actId="478"/>
          <ac:spMkLst>
            <pc:docMk/>
            <pc:sldMk cId="2479924510" sldId="635"/>
            <ac:spMk id="5" creationId="{00000000-0000-0000-0000-000000000000}"/>
          </ac:spMkLst>
        </pc:spChg>
        <pc:spChg chg="del">
          <ac:chgData name="ZINCK Yves [CEGEE]" userId="58ab786b-eff3-4fb5-b8c5-161f6b44608b" providerId="ADAL" clId="{568802B2-95C7-49BD-8A69-45CB2276A556}" dt="2022-03-16T10:49:37.472" v="1059" actId="478"/>
          <ac:spMkLst>
            <pc:docMk/>
            <pc:sldMk cId="2479924510" sldId="635"/>
            <ac:spMk id="18" creationId="{F4ADAA0C-0899-4636-B278-A4FF9F4B4B29}"/>
          </ac:spMkLst>
        </pc:spChg>
        <pc:spChg chg="add mod">
          <ac:chgData name="ZINCK Yves [CEGEE]" userId="58ab786b-eff3-4fb5-b8c5-161f6b44608b" providerId="ADAL" clId="{568802B2-95C7-49BD-8A69-45CB2276A556}" dt="2022-03-16T10:50:13.057" v="1091" actId="20577"/>
          <ac:spMkLst>
            <pc:docMk/>
            <pc:sldMk cId="2479924510" sldId="635"/>
            <ac:spMk id="19" creationId="{8414797D-B87F-4B2A-AE5B-86B2CF0E94AC}"/>
          </ac:spMkLst>
        </pc:spChg>
        <pc:spChg chg="add mod">
          <ac:chgData name="ZINCK Yves [CEGEE]" userId="58ab786b-eff3-4fb5-b8c5-161f6b44608b" providerId="ADAL" clId="{568802B2-95C7-49BD-8A69-45CB2276A556}" dt="2022-03-16T10:50:42.587" v="1158" actId="20577"/>
          <ac:spMkLst>
            <pc:docMk/>
            <pc:sldMk cId="2479924510" sldId="635"/>
            <ac:spMk id="20" creationId="{1AAAA23F-86C6-43D4-B7CF-E44D694BE1F0}"/>
          </ac:spMkLst>
        </pc:spChg>
        <pc:picChg chg="del">
          <ac:chgData name="ZINCK Yves [CEGEE]" userId="58ab786b-eff3-4fb5-b8c5-161f6b44608b" providerId="ADAL" clId="{568802B2-95C7-49BD-8A69-45CB2276A556}" dt="2022-03-16T10:50:47.413" v="1159" actId="478"/>
          <ac:picMkLst>
            <pc:docMk/>
            <pc:sldMk cId="2479924510" sldId="635"/>
            <ac:picMk id="14" creationId="{031EF3D7-CFF7-413D-9EAE-CB1DC3118006}"/>
          </ac:picMkLst>
        </pc:picChg>
        <pc:picChg chg="del">
          <ac:chgData name="ZINCK Yves [CEGEE]" userId="58ab786b-eff3-4fb5-b8c5-161f6b44608b" providerId="ADAL" clId="{568802B2-95C7-49BD-8A69-45CB2276A556}" dt="2022-03-16T10:49:36.012" v="1058" actId="478"/>
          <ac:picMkLst>
            <pc:docMk/>
            <pc:sldMk cId="2479924510" sldId="635"/>
            <ac:picMk id="17" creationId="{7E27350C-A519-4407-8F96-E0541902DB1C}"/>
          </ac:picMkLst>
        </pc:picChg>
      </pc:sldChg>
      <pc:sldChg chg="delSp modSp mod">
        <pc:chgData name="ZINCK Yves [CEGEE]" userId="58ab786b-eff3-4fb5-b8c5-161f6b44608b" providerId="ADAL" clId="{568802B2-95C7-49BD-8A69-45CB2276A556}" dt="2022-03-16T10:57:41.483" v="1249" actId="478"/>
        <pc:sldMkLst>
          <pc:docMk/>
          <pc:sldMk cId="2436922123" sldId="636"/>
        </pc:sldMkLst>
        <pc:spChg chg="mod">
          <ac:chgData name="ZINCK Yves [CEGEE]" userId="58ab786b-eff3-4fb5-b8c5-161f6b44608b" providerId="ADAL" clId="{568802B2-95C7-49BD-8A69-45CB2276A556}" dt="2022-03-16T10:54:15.614" v="1228" actId="1076"/>
          <ac:spMkLst>
            <pc:docMk/>
            <pc:sldMk cId="2436922123" sldId="636"/>
            <ac:spMk id="9" creationId="{6346DF4D-7CAB-4D30-A406-965E06051863}"/>
          </ac:spMkLst>
        </pc:spChg>
        <pc:spChg chg="mod">
          <ac:chgData name="ZINCK Yves [CEGEE]" userId="58ab786b-eff3-4fb5-b8c5-161f6b44608b" providerId="ADAL" clId="{568802B2-95C7-49BD-8A69-45CB2276A556}" dt="2022-03-16T10:54:15.614" v="1228" actId="1076"/>
          <ac:spMkLst>
            <pc:docMk/>
            <pc:sldMk cId="2436922123" sldId="636"/>
            <ac:spMk id="11" creationId="{C2E832F3-530D-4ED7-8045-A12B9DCA6E77}"/>
          </ac:spMkLst>
        </pc:spChg>
        <pc:spChg chg="mod">
          <ac:chgData name="ZINCK Yves [CEGEE]" userId="58ab786b-eff3-4fb5-b8c5-161f6b44608b" providerId="ADAL" clId="{568802B2-95C7-49BD-8A69-45CB2276A556}" dt="2022-03-16T10:54:29.606" v="1247" actId="1036"/>
          <ac:spMkLst>
            <pc:docMk/>
            <pc:sldMk cId="2436922123" sldId="636"/>
            <ac:spMk id="13" creationId="{7A24C327-AECD-402E-BF6B-08B2C350F58F}"/>
          </ac:spMkLst>
        </pc:spChg>
        <pc:spChg chg="mod">
          <ac:chgData name="ZINCK Yves [CEGEE]" userId="58ab786b-eff3-4fb5-b8c5-161f6b44608b" providerId="ADAL" clId="{568802B2-95C7-49BD-8A69-45CB2276A556}" dt="2022-03-16T10:54:27.033" v="1242" actId="1036"/>
          <ac:spMkLst>
            <pc:docMk/>
            <pc:sldMk cId="2436922123" sldId="636"/>
            <ac:spMk id="15" creationId="{364C945D-9D79-4D5B-8D47-9F0776DC06FE}"/>
          </ac:spMkLst>
        </pc:spChg>
        <pc:spChg chg="del mod">
          <ac:chgData name="ZINCK Yves [CEGEE]" userId="58ab786b-eff3-4fb5-b8c5-161f6b44608b" providerId="ADAL" clId="{568802B2-95C7-49BD-8A69-45CB2276A556}" dt="2022-03-16T10:57:41.483" v="1249" actId="478"/>
          <ac:spMkLst>
            <pc:docMk/>
            <pc:sldMk cId="2436922123" sldId="636"/>
            <ac:spMk id="17" creationId="{CA6F99F7-0017-4B46-AC2E-17EA830FBD2F}"/>
          </ac:spMkLst>
        </pc:spChg>
        <pc:spChg chg="mod">
          <ac:chgData name="ZINCK Yves [CEGEE]" userId="58ab786b-eff3-4fb5-b8c5-161f6b44608b" providerId="ADAL" clId="{568802B2-95C7-49BD-8A69-45CB2276A556}" dt="2022-03-16T10:54:15.614" v="1228" actId="1076"/>
          <ac:spMkLst>
            <pc:docMk/>
            <pc:sldMk cId="2436922123" sldId="636"/>
            <ac:spMk id="19" creationId="{1C73D962-2BC5-404E-B424-107735A237F4}"/>
          </ac:spMkLst>
        </pc:spChg>
        <pc:spChg chg="mod">
          <ac:chgData name="ZINCK Yves [CEGEE]" userId="58ab786b-eff3-4fb5-b8c5-161f6b44608b" providerId="ADAL" clId="{568802B2-95C7-49BD-8A69-45CB2276A556}" dt="2022-03-16T10:54:15.614" v="1228" actId="1076"/>
          <ac:spMkLst>
            <pc:docMk/>
            <pc:sldMk cId="2436922123" sldId="636"/>
            <ac:spMk id="24" creationId="{2136A4C9-79F8-4EA2-B8E7-3B28B71D7459}"/>
          </ac:spMkLst>
        </pc:spChg>
        <pc:picChg chg="mod">
          <ac:chgData name="ZINCK Yves [CEGEE]" userId="58ab786b-eff3-4fb5-b8c5-161f6b44608b" providerId="ADAL" clId="{568802B2-95C7-49BD-8A69-45CB2276A556}" dt="2022-03-16T10:54:15.614" v="1228" actId="1076"/>
          <ac:picMkLst>
            <pc:docMk/>
            <pc:sldMk cId="2436922123" sldId="636"/>
            <ac:picMk id="21" creationId="{B8461616-335D-4372-8EEF-AA876E6E720D}"/>
          </ac:picMkLst>
        </pc:picChg>
        <pc:picChg chg="mod">
          <ac:chgData name="ZINCK Yves [CEGEE]" userId="58ab786b-eff3-4fb5-b8c5-161f6b44608b" providerId="ADAL" clId="{568802B2-95C7-49BD-8A69-45CB2276A556}" dt="2022-03-16T10:54:15.614" v="1228" actId="1076"/>
          <ac:picMkLst>
            <pc:docMk/>
            <pc:sldMk cId="2436922123" sldId="636"/>
            <ac:picMk id="25" creationId="{4129D6EB-9B77-495E-A360-8E62FB9F4CA2}"/>
          </ac:picMkLst>
        </pc:picChg>
      </pc:sldChg>
      <pc:sldChg chg="delSp mod">
        <pc:chgData name="ZINCK Yves [CEGEE]" userId="58ab786b-eff3-4fb5-b8c5-161f6b44608b" providerId="ADAL" clId="{568802B2-95C7-49BD-8A69-45CB2276A556}" dt="2022-03-16T10:57:39.192" v="1248" actId="478"/>
        <pc:sldMkLst>
          <pc:docMk/>
          <pc:sldMk cId="2669822219" sldId="638"/>
        </pc:sldMkLst>
        <pc:spChg chg="del">
          <ac:chgData name="ZINCK Yves [CEGEE]" userId="58ab786b-eff3-4fb5-b8c5-161f6b44608b" providerId="ADAL" clId="{568802B2-95C7-49BD-8A69-45CB2276A556}" dt="2022-03-16T10:57:39.192" v="1248" actId="478"/>
          <ac:spMkLst>
            <pc:docMk/>
            <pc:sldMk cId="2669822219" sldId="638"/>
            <ac:spMk id="20" creationId="{B4193F34-1FD1-45BD-AB01-C6F9F990BA79}"/>
          </ac:spMkLst>
        </pc:spChg>
      </pc:sldChg>
      <pc:sldChg chg="del">
        <pc:chgData name="ZINCK Yves [CEGEE]" userId="58ab786b-eff3-4fb5-b8c5-161f6b44608b" providerId="ADAL" clId="{568802B2-95C7-49BD-8A69-45CB2276A556}" dt="2022-03-15T12:53:48.230" v="157" actId="47"/>
        <pc:sldMkLst>
          <pc:docMk/>
          <pc:sldMk cId="3616613928" sldId="658"/>
        </pc:sldMkLst>
      </pc:sldChg>
      <pc:sldChg chg="addSp delSp modSp mod">
        <pc:chgData name="ZINCK Yves [CEGEE]" userId="58ab786b-eff3-4fb5-b8c5-161f6b44608b" providerId="ADAL" clId="{568802B2-95C7-49BD-8A69-45CB2276A556}" dt="2022-03-17T15:19:46.320" v="1509" actId="14100"/>
        <pc:sldMkLst>
          <pc:docMk/>
          <pc:sldMk cId="3159304318" sldId="660"/>
        </pc:sldMkLst>
        <pc:spChg chg="add del mod">
          <ac:chgData name="ZINCK Yves [CEGEE]" userId="58ab786b-eff3-4fb5-b8c5-161f6b44608b" providerId="ADAL" clId="{568802B2-95C7-49BD-8A69-45CB2276A556}" dt="2022-03-16T10:51:39.387" v="1166" actId="478"/>
          <ac:spMkLst>
            <pc:docMk/>
            <pc:sldMk cId="3159304318" sldId="660"/>
            <ac:spMk id="3" creationId="{A14A7F42-E6F7-442B-B7CB-BCF01EAEDFF7}"/>
          </ac:spMkLst>
        </pc:spChg>
        <pc:spChg chg="del">
          <ac:chgData name="ZINCK Yves [CEGEE]" userId="58ab786b-eff3-4fb5-b8c5-161f6b44608b" providerId="ADAL" clId="{568802B2-95C7-49BD-8A69-45CB2276A556}" dt="2022-03-16T10:51:38.078" v="1165" actId="478"/>
          <ac:spMkLst>
            <pc:docMk/>
            <pc:sldMk cId="3159304318" sldId="660"/>
            <ac:spMk id="4" creationId="{00000000-0000-0000-0000-000000000000}"/>
          </ac:spMkLst>
        </pc:spChg>
        <pc:spChg chg="del">
          <ac:chgData name="ZINCK Yves [CEGEE]" userId="58ab786b-eff3-4fb5-b8c5-161f6b44608b" providerId="ADAL" clId="{568802B2-95C7-49BD-8A69-45CB2276A556}" dt="2022-03-16T10:51:42.808" v="1168" actId="478"/>
          <ac:spMkLst>
            <pc:docMk/>
            <pc:sldMk cId="3159304318" sldId="660"/>
            <ac:spMk id="5" creationId="{00000000-0000-0000-0000-000000000000}"/>
          </ac:spMkLst>
        </pc:spChg>
        <pc:spChg chg="add del mod">
          <ac:chgData name="ZINCK Yves [CEGEE]" userId="58ab786b-eff3-4fb5-b8c5-161f6b44608b" providerId="ADAL" clId="{568802B2-95C7-49BD-8A69-45CB2276A556}" dt="2022-03-16T10:51:44.314" v="1169" actId="478"/>
          <ac:spMkLst>
            <pc:docMk/>
            <pc:sldMk cId="3159304318" sldId="660"/>
            <ac:spMk id="7" creationId="{48E7477E-BED7-443F-ADA0-D611F7E34C18}"/>
          </ac:spMkLst>
        </pc:spChg>
        <pc:spChg chg="del">
          <ac:chgData name="ZINCK Yves [CEGEE]" userId="58ab786b-eff3-4fb5-b8c5-161f6b44608b" providerId="ADAL" clId="{568802B2-95C7-49BD-8A69-45CB2276A556}" dt="2022-03-17T15:19:15.333" v="1503" actId="478"/>
          <ac:spMkLst>
            <pc:docMk/>
            <pc:sldMk cId="3159304318" sldId="660"/>
            <ac:spMk id="12" creationId="{821900AE-6D89-4781-A0A6-29D29B7BC6E7}"/>
          </ac:spMkLst>
        </pc:spChg>
        <pc:spChg chg="add mod">
          <ac:chgData name="ZINCK Yves [CEGEE]" userId="58ab786b-eff3-4fb5-b8c5-161f6b44608b" providerId="ADAL" clId="{568802B2-95C7-49BD-8A69-45CB2276A556}" dt="2022-03-16T10:52:00.019" v="1184" actId="20577"/>
          <ac:spMkLst>
            <pc:docMk/>
            <pc:sldMk cId="3159304318" sldId="660"/>
            <ac:spMk id="18" creationId="{292FC1CB-401D-4FCE-8AD3-15132DB55E60}"/>
          </ac:spMkLst>
        </pc:spChg>
        <pc:spChg chg="add mod">
          <ac:chgData name="ZINCK Yves [CEGEE]" userId="58ab786b-eff3-4fb5-b8c5-161f6b44608b" providerId="ADAL" clId="{568802B2-95C7-49BD-8A69-45CB2276A556}" dt="2022-03-16T10:52:10.357" v="1205" actId="20577"/>
          <ac:spMkLst>
            <pc:docMk/>
            <pc:sldMk cId="3159304318" sldId="660"/>
            <ac:spMk id="19" creationId="{2F62E0CF-C594-4F90-BE5C-F395580FDD24}"/>
          </ac:spMkLst>
        </pc:spChg>
        <pc:spChg chg="mod">
          <ac:chgData name="ZINCK Yves [CEGEE]" userId="58ab786b-eff3-4fb5-b8c5-161f6b44608b" providerId="ADAL" clId="{568802B2-95C7-49BD-8A69-45CB2276A556}" dt="2022-03-17T15:19:39.201" v="1508" actId="14100"/>
          <ac:spMkLst>
            <pc:docMk/>
            <pc:sldMk cId="3159304318" sldId="660"/>
            <ac:spMk id="44" creationId="{E79840E9-33D9-4507-B9BE-4DCB4A5D6FD3}"/>
          </ac:spMkLst>
        </pc:spChg>
        <pc:spChg chg="mod">
          <ac:chgData name="ZINCK Yves [CEGEE]" userId="58ab786b-eff3-4fb5-b8c5-161f6b44608b" providerId="ADAL" clId="{568802B2-95C7-49BD-8A69-45CB2276A556}" dt="2022-03-17T15:19:39.201" v="1508" actId="14100"/>
          <ac:spMkLst>
            <pc:docMk/>
            <pc:sldMk cId="3159304318" sldId="660"/>
            <ac:spMk id="46" creationId="{7F45FC6E-105C-47AC-A1C5-A3190273E178}"/>
          </ac:spMkLst>
        </pc:spChg>
        <pc:spChg chg="mod">
          <ac:chgData name="ZINCK Yves [CEGEE]" userId="58ab786b-eff3-4fb5-b8c5-161f6b44608b" providerId="ADAL" clId="{568802B2-95C7-49BD-8A69-45CB2276A556}" dt="2022-03-17T15:19:39.201" v="1508" actId="14100"/>
          <ac:spMkLst>
            <pc:docMk/>
            <pc:sldMk cId="3159304318" sldId="660"/>
            <ac:spMk id="52" creationId="{3E2DFEAE-A135-4929-BEE2-EE424F6365BC}"/>
          </ac:spMkLst>
        </pc:spChg>
        <pc:spChg chg="mod">
          <ac:chgData name="ZINCK Yves [CEGEE]" userId="58ab786b-eff3-4fb5-b8c5-161f6b44608b" providerId="ADAL" clId="{568802B2-95C7-49BD-8A69-45CB2276A556}" dt="2022-03-17T15:19:39.201" v="1508" actId="14100"/>
          <ac:spMkLst>
            <pc:docMk/>
            <pc:sldMk cId="3159304318" sldId="660"/>
            <ac:spMk id="56" creationId="{592CB82B-2DD9-4D7A-AB4B-B00EFF0E8857}"/>
          </ac:spMkLst>
        </pc:spChg>
        <pc:picChg chg="del">
          <ac:chgData name="ZINCK Yves [CEGEE]" userId="58ab786b-eff3-4fb5-b8c5-161f6b44608b" providerId="ADAL" clId="{568802B2-95C7-49BD-8A69-45CB2276A556}" dt="2022-03-17T15:19:16.983" v="1504" actId="478"/>
          <ac:picMkLst>
            <pc:docMk/>
            <pc:sldMk cId="3159304318" sldId="660"/>
            <ac:picMk id="11" creationId="{58D62F8E-24C2-4C55-9192-C6B089057BF1}"/>
          </ac:picMkLst>
        </pc:picChg>
        <pc:picChg chg="del">
          <ac:chgData name="ZINCK Yves [CEGEE]" userId="58ab786b-eff3-4fb5-b8c5-161f6b44608b" providerId="ADAL" clId="{568802B2-95C7-49BD-8A69-45CB2276A556}" dt="2022-03-16T10:51:40.939" v="1167" actId="478"/>
          <ac:picMkLst>
            <pc:docMk/>
            <pc:sldMk cId="3159304318" sldId="660"/>
            <ac:picMk id="13" creationId="{3F601A91-4E1B-4A9D-8C67-68C1CC9D8414}"/>
          </ac:picMkLst>
        </pc:picChg>
        <pc:picChg chg="mod">
          <ac:chgData name="ZINCK Yves [CEGEE]" userId="58ab786b-eff3-4fb5-b8c5-161f6b44608b" providerId="ADAL" clId="{568802B2-95C7-49BD-8A69-45CB2276A556}" dt="2022-03-17T15:19:46.320" v="1509" actId="14100"/>
          <ac:picMkLst>
            <pc:docMk/>
            <pc:sldMk cId="3159304318" sldId="660"/>
            <ac:picMk id="48" creationId="{F1EC01F6-EFD9-41F4-A361-376DA50237A5}"/>
          </ac:picMkLst>
        </pc:picChg>
        <pc:picChg chg="mod">
          <ac:chgData name="ZINCK Yves [CEGEE]" userId="58ab786b-eff3-4fb5-b8c5-161f6b44608b" providerId="ADAL" clId="{568802B2-95C7-49BD-8A69-45CB2276A556}" dt="2022-03-17T15:19:46.320" v="1509" actId="14100"/>
          <ac:picMkLst>
            <pc:docMk/>
            <pc:sldMk cId="3159304318" sldId="660"/>
            <ac:picMk id="50" creationId="{66385B88-7212-4A0C-B688-BE32E20402C1}"/>
          </ac:picMkLst>
        </pc:picChg>
        <pc:picChg chg="mod">
          <ac:chgData name="ZINCK Yves [CEGEE]" userId="58ab786b-eff3-4fb5-b8c5-161f6b44608b" providerId="ADAL" clId="{568802B2-95C7-49BD-8A69-45CB2276A556}" dt="2022-03-17T15:19:46.320" v="1509" actId="14100"/>
          <ac:picMkLst>
            <pc:docMk/>
            <pc:sldMk cId="3159304318" sldId="660"/>
            <ac:picMk id="54" creationId="{52E15F4F-2730-4BA0-BDC5-022AEC84F541}"/>
          </ac:picMkLst>
        </pc:picChg>
      </pc:sldChg>
      <pc:sldChg chg="addSp delSp modSp mod">
        <pc:chgData name="ZINCK Yves [CEGEE]" userId="58ab786b-eff3-4fb5-b8c5-161f6b44608b" providerId="ADAL" clId="{568802B2-95C7-49BD-8A69-45CB2276A556}" dt="2022-03-17T15:20:25.618" v="1547" actId="1037"/>
        <pc:sldMkLst>
          <pc:docMk/>
          <pc:sldMk cId="2564596151" sldId="661"/>
        </pc:sldMkLst>
        <pc:spChg chg="add del mod">
          <ac:chgData name="ZINCK Yves [CEGEE]" userId="58ab786b-eff3-4fb5-b8c5-161f6b44608b" providerId="ADAL" clId="{568802B2-95C7-49BD-8A69-45CB2276A556}" dt="2022-03-16T10:52:20.127" v="1207" actId="478"/>
          <ac:spMkLst>
            <pc:docMk/>
            <pc:sldMk cId="2564596151" sldId="661"/>
            <ac:spMk id="3" creationId="{62F334A4-9D8A-4A60-82B6-CA67DDAD1445}"/>
          </ac:spMkLst>
        </pc:spChg>
        <pc:spChg chg="del mod">
          <ac:chgData name="ZINCK Yves [CEGEE]" userId="58ab786b-eff3-4fb5-b8c5-161f6b44608b" providerId="ADAL" clId="{568802B2-95C7-49BD-8A69-45CB2276A556}" dt="2022-03-16T10:52:21.557" v="1209" actId="478"/>
          <ac:spMkLst>
            <pc:docMk/>
            <pc:sldMk cId="2564596151" sldId="661"/>
            <ac:spMk id="4" creationId="{00000000-0000-0000-0000-000000000000}"/>
          </ac:spMkLst>
        </pc:spChg>
        <pc:spChg chg="del">
          <ac:chgData name="ZINCK Yves [CEGEE]" userId="58ab786b-eff3-4fb5-b8c5-161f6b44608b" providerId="ADAL" clId="{568802B2-95C7-49BD-8A69-45CB2276A556}" dt="2022-03-16T10:52:18.389" v="1206" actId="478"/>
          <ac:spMkLst>
            <pc:docMk/>
            <pc:sldMk cId="2564596151" sldId="661"/>
            <ac:spMk id="5" creationId="{00000000-0000-0000-0000-000000000000}"/>
          </ac:spMkLst>
        </pc:spChg>
        <pc:spChg chg="mod">
          <ac:chgData name="ZINCK Yves [CEGEE]" userId="58ab786b-eff3-4fb5-b8c5-161f6b44608b" providerId="ADAL" clId="{568802B2-95C7-49BD-8A69-45CB2276A556}" dt="2022-03-17T15:20:18.185" v="1528" actId="1035"/>
          <ac:spMkLst>
            <pc:docMk/>
            <pc:sldMk cId="2564596151" sldId="661"/>
            <ac:spMk id="6" creationId="{084AB932-9BD4-4314-967B-84178E902FFF}"/>
          </ac:spMkLst>
        </pc:spChg>
        <pc:spChg chg="mod">
          <ac:chgData name="ZINCK Yves [CEGEE]" userId="58ab786b-eff3-4fb5-b8c5-161f6b44608b" providerId="ADAL" clId="{568802B2-95C7-49BD-8A69-45CB2276A556}" dt="2022-03-17T15:20:18.185" v="1528" actId="1035"/>
          <ac:spMkLst>
            <pc:docMk/>
            <pc:sldMk cId="2564596151" sldId="661"/>
            <ac:spMk id="7" creationId="{6CD74A81-AFEB-4CB9-8751-35F9E29F96E1}"/>
          </ac:spMkLst>
        </pc:spChg>
        <pc:spChg chg="mod">
          <ac:chgData name="ZINCK Yves [CEGEE]" userId="58ab786b-eff3-4fb5-b8c5-161f6b44608b" providerId="ADAL" clId="{568802B2-95C7-49BD-8A69-45CB2276A556}" dt="2022-03-17T15:20:18.185" v="1528" actId="1035"/>
          <ac:spMkLst>
            <pc:docMk/>
            <pc:sldMk cId="2564596151" sldId="661"/>
            <ac:spMk id="11" creationId="{6459DAB5-4BB0-4CD6-B0B5-C0A0D7E4569C}"/>
          </ac:spMkLst>
        </pc:spChg>
        <pc:spChg chg="mod">
          <ac:chgData name="ZINCK Yves [CEGEE]" userId="58ab786b-eff3-4fb5-b8c5-161f6b44608b" providerId="ADAL" clId="{568802B2-95C7-49BD-8A69-45CB2276A556}" dt="2022-03-17T15:20:18.185" v="1528" actId="1035"/>
          <ac:spMkLst>
            <pc:docMk/>
            <pc:sldMk cId="2564596151" sldId="661"/>
            <ac:spMk id="12" creationId="{100BF976-EBA9-4209-BA37-37F6CE5A0716}"/>
          </ac:spMkLst>
        </pc:spChg>
        <pc:spChg chg="del">
          <ac:chgData name="ZINCK Yves [CEGEE]" userId="58ab786b-eff3-4fb5-b8c5-161f6b44608b" providerId="ADAL" clId="{568802B2-95C7-49BD-8A69-45CB2276A556}" dt="2022-03-17T15:19:21.286" v="1505" actId="478"/>
          <ac:spMkLst>
            <pc:docMk/>
            <pc:sldMk cId="2564596151" sldId="661"/>
            <ac:spMk id="14" creationId="{B37F5E19-ACE2-4F87-8F87-9369BF0C1DD1}"/>
          </ac:spMkLst>
        </pc:spChg>
        <pc:spChg chg="add del mod">
          <ac:chgData name="ZINCK Yves [CEGEE]" userId="58ab786b-eff3-4fb5-b8c5-161f6b44608b" providerId="ADAL" clId="{568802B2-95C7-49BD-8A69-45CB2276A556}" dt="2022-03-16T10:52:22.747" v="1210" actId="478"/>
          <ac:spMkLst>
            <pc:docMk/>
            <pc:sldMk cId="2564596151" sldId="661"/>
            <ac:spMk id="17" creationId="{11B5DC2C-7C39-490D-8908-F272F93C4F9C}"/>
          </ac:spMkLst>
        </pc:spChg>
        <pc:spChg chg="add mod">
          <ac:chgData name="ZINCK Yves [CEGEE]" userId="58ab786b-eff3-4fb5-b8c5-161f6b44608b" providerId="ADAL" clId="{568802B2-95C7-49BD-8A69-45CB2276A556}" dt="2022-03-16T10:52:24.817" v="1212"/>
          <ac:spMkLst>
            <pc:docMk/>
            <pc:sldMk cId="2564596151" sldId="661"/>
            <ac:spMk id="18" creationId="{02435A76-3593-4838-BDE6-71D6EB60CC37}"/>
          </ac:spMkLst>
        </pc:spChg>
        <pc:spChg chg="add mod">
          <ac:chgData name="ZINCK Yves [CEGEE]" userId="58ab786b-eff3-4fb5-b8c5-161f6b44608b" providerId="ADAL" clId="{568802B2-95C7-49BD-8A69-45CB2276A556}" dt="2022-03-16T10:52:24.817" v="1212"/>
          <ac:spMkLst>
            <pc:docMk/>
            <pc:sldMk cId="2564596151" sldId="661"/>
            <ac:spMk id="19" creationId="{FF418B8B-E190-4E9B-9BC2-B59F236F1A8C}"/>
          </ac:spMkLst>
        </pc:spChg>
        <pc:picChg chg="mod">
          <ac:chgData name="ZINCK Yves [CEGEE]" userId="58ab786b-eff3-4fb5-b8c5-161f6b44608b" providerId="ADAL" clId="{568802B2-95C7-49BD-8A69-45CB2276A556}" dt="2022-03-17T15:20:25.618" v="1547" actId="1037"/>
          <ac:picMkLst>
            <pc:docMk/>
            <pc:sldMk cId="2564596151" sldId="661"/>
            <ac:picMk id="8" creationId="{8FBA2DCA-E816-45F1-877D-B1AE814AF65D}"/>
          </ac:picMkLst>
        </pc:picChg>
        <pc:picChg chg="mod">
          <ac:chgData name="ZINCK Yves [CEGEE]" userId="58ab786b-eff3-4fb5-b8c5-161f6b44608b" providerId="ADAL" clId="{568802B2-95C7-49BD-8A69-45CB2276A556}" dt="2022-03-17T15:20:25.618" v="1547" actId="1037"/>
          <ac:picMkLst>
            <pc:docMk/>
            <pc:sldMk cId="2564596151" sldId="661"/>
            <ac:picMk id="9" creationId="{5C9F8694-E829-4AEA-A468-1E76D6DC949F}"/>
          </ac:picMkLst>
        </pc:picChg>
        <pc:picChg chg="mod">
          <ac:chgData name="ZINCK Yves [CEGEE]" userId="58ab786b-eff3-4fb5-b8c5-161f6b44608b" providerId="ADAL" clId="{568802B2-95C7-49BD-8A69-45CB2276A556}" dt="2022-03-17T15:20:25.618" v="1547" actId="1037"/>
          <ac:picMkLst>
            <pc:docMk/>
            <pc:sldMk cId="2564596151" sldId="661"/>
            <ac:picMk id="10" creationId="{06D3888F-8E3A-4E39-8117-3E111FEF45C1}"/>
          </ac:picMkLst>
        </pc:picChg>
        <pc:picChg chg="del">
          <ac:chgData name="ZINCK Yves [CEGEE]" userId="58ab786b-eff3-4fb5-b8c5-161f6b44608b" providerId="ADAL" clId="{568802B2-95C7-49BD-8A69-45CB2276A556}" dt="2022-03-17T15:19:22.135" v="1506" actId="478"/>
          <ac:picMkLst>
            <pc:docMk/>
            <pc:sldMk cId="2564596151" sldId="661"/>
            <ac:picMk id="13" creationId="{BD7F2B54-D199-4EFB-A680-20D98EB1FCA5}"/>
          </ac:picMkLst>
        </pc:picChg>
        <pc:picChg chg="del">
          <ac:chgData name="ZINCK Yves [CEGEE]" userId="58ab786b-eff3-4fb5-b8c5-161f6b44608b" providerId="ADAL" clId="{568802B2-95C7-49BD-8A69-45CB2276A556}" dt="2022-03-16T10:52:23.183" v="1211" actId="478"/>
          <ac:picMkLst>
            <pc:docMk/>
            <pc:sldMk cId="2564596151" sldId="661"/>
            <ac:picMk id="15" creationId="{1DE34B7B-4D8A-4CD7-9023-E6BAA72F5EE5}"/>
          </ac:picMkLst>
        </pc:picChg>
      </pc:sldChg>
      <pc:sldChg chg="delSp modSp del">
        <pc:chgData name="ZINCK Yves [CEGEE]" userId="58ab786b-eff3-4fb5-b8c5-161f6b44608b" providerId="ADAL" clId="{568802B2-95C7-49BD-8A69-45CB2276A556}" dt="2022-03-16T12:37:46.128" v="1287" actId="47"/>
        <pc:sldMkLst>
          <pc:docMk/>
          <pc:sldMk cId="1639975908" sldId="665"/>
        </pc:sldMkLst>
        <pc:spChg chg="del mod">
          <ac:chgData name="ZINCK Yves [CEGEE]" userId="58ab786b-eff3-4fb5-b8c5-161f6b44608b" providerId="ADAL" clId="{568802B2-95C7-49BD-8A69-45CB2276A556}" dt="2022-03-16T10:24:04.337" v="467"/>
          <ac:spMkLst>
            <pc:docMk/>
            <pc:sldMk cId="1639975908" sldId="665"/>
            <ac:spMk id="7" creationId="{CDB1893F-25D8-423F-9C32-2CD21C1A505A}"/>
          </ac:spMkLst>
        </pc:spChg>
        <pc:spChg chg="del mod">
          <ac:chgData name="ZINCK Yves [CEGEE]" userId="58ab786b-eff3-4fb5-b8c5-161f6b44608b" providerId="ADAL" clId="{568802B2-95C7-49BD-8A69-45CB2276A556}" dt="2022-03-16T10:24:04.337" v="467"/>
          <ac:spMkLst>
            <pc:docMk/>
            <pc:sldMk cId="1639975908" sldId="665"/>
            <ac:spMk id="8" creationId="{DF956E91-70A4-402B-B958-2959423C5939}"/>
          </ac:spMkLst>
        </pc:spChg>
        <pc:spChg chg="del mod">
          <ac:chgData name="ZINCK Yves [CEGEE]" userId="58ab786b-eff3-4fb5-b8c5-161f6b44608b" providerId="ADAL" clId="{568802B2-95C7-49BD-8A69-45CB2276A556}" dt="2022-03-16T10:24:16.082" v="468"/>
          <ac:spMkLst>
            <pc:docMk/>
            <pc:sldMk cId="1639975908" sldId="665"/>
            <ac:spMk id="9" creationId="{A09EC431-5B67-41B0-BD22-436660CE4866}"/>
          </ac:spMkLst>
        </pc:spChg>
        <pc:spChg chg="del mod">
          <ac:chgData name="ZINCK Yves [CEGEE]" userId="58ab786b-eff3-4fb5-b8c5-161f6b44608b" providerId="ADAL" clId="{568802B2-95C7-49BD-8A69-45CB2276A556}" dt="2022-03-16T10:24:16.082" v="468"/>
          <ac:spMkLst>
            <pc:docMk/>
            <pc:sldMk cId="1639975908" sldId="665"/>
            <ac:spMk id="10" creationId="{AC8052BF-CA02-4196-A1AA-C189A736EF50}"/>
          </ac:spMkLst>
        </pc:spChg>
      </pc:sldChg>
      <pc:sldChg chg="delSp modSp mod">
        <pc:chgData name="ZINCK Yves [CEGEE]" userId="58ab786b-eff3-4fb5-b8c5-161f6b44608b" providerId="ADAL" clId="{568802B2-95C7-49BD-8A69-45CB2276A556}" dt="2022-03-17T14:46:45.853" v="1429" actId="255"/>
        <pc:sldMkLst>
          <pc:docMk/>
          <pc:sldMk cId="1522431339" sldId="674"/>
        </pc:sldMkLst>
        <pc:spChg chg="mod">
          <ac:chgData name="ZINCK Yves [CEGEE]" userId="58ab786b-eff3-4fb5-b8c5-161f6b44608b" providerId="ADAL" clId="{568802B2-95C7-49BD-8A69-45CB2276A556}" dt="2022-03-17T14:46:45.853" v="1429" actId="255"/>
          <ac:spMkLst>
            <pc:docMk/>
            <pc:sldMk cId="1522431339" sldId="674"/>
            <ac:spMk id="3" creationId="{D525AA8B-CB76-4BB7-A5A9-65AB5837105A}"/>
          </ac:spMkLst>
        </pc:spChg>
        <pc:spChg chg="del">
          <ac:chgData name="ZINCK Yves [CEGEE]" userId="58ab786b-eff3-4fb5-b8c5-161f6b44608b" providerId="ADAL" clId="{568802B2-95C7-49BD-8A69-45CB2276A556}" dt="2022-03-16T10:58:05.267" v="1256" actId="478"/>
          <ac:spMkLst>
            <pc:docMk/>
            <pc:sldMk cId="1522431339" sldId="674"/>
            <ac:spMk id="7" creationId="{5399BC1F-2DEA-43FE-ACFF-62838B2A87A8}"/>
          </ac:spMkLst>
        </pc:spChg>
      </pc:sldChg>
      <pc:sldChg chg="delSp mod">
        <pc:chgData name="ZINCK Yves [CEGEE]" userId="58ab786b-eff3-4fb5-b8c5-161f6b44608b" providerId="ADAL" clId="{568802B2-95C7-49BD-8A69-45CB2276A556}" dt="2022-03-16T10:57:44.354" v="1250" actId="478"/>
        <pc:sldMkLst>
          <pc:docMk/>
          <pc:sldMk cId="1747761614" sldId="675"/>
        </pc:sldMkLst>
        <pc:spChg chg="del">
          <ac:chgData name="ZINCK Yves [CEGEE]" userId="58ab786b-eff3-4fb5-b8c5-161f6b44608b" providerId="ADAL" clId="{568802B2-95C7-49BD-8A69-45CB2276A556}" dt="2022-03-16T10:57:44.354" v="1250" actId="478"/>
          <ac:spMkLst>
            <pc:docMk/>
            <pc:sldMk cId="1747761614" sldId="675"/>
            <ac:spMk id="9" creationId="{94338B75-BD9D-43B0-8D50-83FC8F0CAFC5}"/>
          </ac:spMkLst>
        </pc:spChg>
      </pc:sldChg>
      <pc:sldChg chg="modSp del mod ord">
        <pc:chgData name="ZINCK Yves [CEGEE]" userId="58ab786b-eff3-4fb5-b8c5-161f6b44608b" providerId="ADAL" clId="{568802B2-95C7-49BD-8A69-45CB2276A556}" dt="2022-03-16T12:37:50.875" v="1288" actId="47"/>
        <pc:sldMkLst>
          <pc:docMk/>
          <pc:sldMk cId="1094189176" sldId="695"/>
        </pc:sldMkLst>
        <pc:spChg chg="mod">
          <ac:chgData name="ZINCK Yves [CEGEE]" userId="58ab786b-eff3-4fb5-b8c5-161f6b44608b" providerId="ADAL" clId="{568802B2-95C7-49BD-8A69-45CB2276A556}" dt="2022-03-16T10:28:23.894" v="573" actId="20577"/>
          <ac:spMkLst>
            <pc:docMk/>
            <pc:sldMk cId="1094189176" sldId="695"/>
            <ac:spMk id="4" creationId="{00000000-0000-0000-0000-000000000000}"/>
          </ac:spMkLst>
        </pc:spChg>
        <pc:spChg chg="mod">
          <ac:chgData name="ZINCK Yves [CEGEE]" userId="58ab786b-eff3-4fb5-b8c5-161f6b44608b" providerId="ADAL" clId="{568802B2-95C7-49BD-8A69-45CB2276A556}" dt="2022-03-16T10:21:58.887" v="452" actId="20577"/>
          <ac:spMkLst>
            <pc:docMk/>
            <pc:sldMk cId="1094189176" sldId="695"/>
            <ac:spMk id="5" creationId="{00000000-0000-0000-0000-000000000000}"/>
          </ac:spMkLst>
        </pc:spChg>
      </pc:sldChg>
      <pc:sldChg chg="del">
        <pc:chgData name="ZINCK Yves [CEGEE]" userId="58ab786b-eff3-4fb5-b8c5-161f6b44608b" providerId="ADAL" clId="{568802B2-95C7-49BD-8A69-45CB2276A556}" dt="2022-03-16T10:52:42.079" v="1213" actId="47"/>
        <pc:sldMkLst>
          <pc:docMk/>
          <pc:sldMk cId="3731610908" sldId="696"/>
        </pc:sldMkLst>
      </pc:sldChg>
      <pc:sldChg chg="del">
        <pc:chgData name="ZINCK Yves [CEGEE]" userId="58ab786b-eff3-4fb5-b8c5-161f6b44608b" providerId="ADAL" clId="{568802B2-95C7-49BD-8A69-45CB2276A556}" dt="2022-03-16T10:52:42.386" v="1214" actId="47"/>
        <pc:sldMkLst>
          <pc:docMk/>
          <pc:sldMk cId="4243954927" sldId="697"/>
        </pc:sldMkLst>
      </pc:sldChg>
      <pc:sldChg chg="del">
        <pc:chgData name="ZINCK Yves [CEGEE]" userId="58ab786b-eff3-4fb5-b8c5-161f6b44608b" providerId="ADAL" clId="{568802B2-95C7-49BD-8A69-45CB2276A556}" dt="2022-03-16T10:52:42.514" v="1215" actId="47"/>
        <pc:sldMkLst>
          <pc:docMk/>
          <pc:sldMk cId="1109457748" sldId="698"/>
        </pc:sldMkLst>
      </pc:sldChg>
      <pc:sldChg chg="del">
        <pc:chgData name="ZINCK Yves [CEGEE]" userId="58ab786b-eff3-4fb5-b8c5-161f6b44608b" providerId="ADAL" clId="{568802B2-95C7-49BD-8A69-45CB2276A556}" dt="2022-03-16T10:52:42.715" v="1216" actId="47"/>
        <pc:sldMkLst>
          <pc:docMk/>
          <pc:sldMk cId="50404540" sldId="699"/>
        </pc:sldMkLst>
      </pc:sldChg>
      <pc:sldChg chg="addSp delSp modSp mod">
        <pc:chgData name="ZINCK Yves [CEGEE]" userId="58ab786b-eff3-4fb5-b8c5-161f6b44608b" providerId="ADAL" clId="{568802B2-95C7-49BD-8A69-45CB2276A556}" dt="2022-03-17T15:18:01.776" v="1489" actId="478"/>
        <pc:sldMkLst>
          <pc:docMk/>
          <pc:sldMk cId="2491616770" sldId="703"/>
        </pc:sldMkLst>
        <pc:spChg chg="add del mod">
          <ac:chgData name="ZINCK Yves [CEGEE]" userId="58ab786b-eff3-4fb5-b8c5-161f6b44608b" providerId="ADAL" clId="{568802B2-95C7-49BD-8A69-45CB2276A556}" dt="2022-03-15T12:57:46.075" v="286" actId="478"/>
          <ac:spMkLst>
            <pc:docMk/>
            <pc:sldMk cId="2491616770" sldId="703"/>
            <ac:spMk id="3" creationId="{39A51ACE-B68A-4F15-A7EB-14CEABEF48D0}"/>
          </ac:spMkLst>
        </pc:spChg>
        <pc:spChg chg="del">
          <ac:chgData name="ZINCK Yves [CEGEE]" userId="58ab786b-eff3-4fb5-b8c5-161f6b44608b" providerId="ADAL" clId="{568802B2-95C7-49BD-8A69-45CB2276A556}" dt="2022-03-15T12:57:47.766" v="287" actId="478"/>
          <ac:spMkLst>
            <pc:docMk/>
            <pc:sldMk cId="2491616770" sldId="703"/>
            <ac:spMk id="4" creationId="{00000000-0000-0000-0000-000000000000}"/>
          </ac:spMkLst>
        </pc:spChg>
        <pc:spChg chg="del">
          <ac:chgData name="ZINCK Yves [CEGEE]" userId="58ab786b-eff3-4fb5-b8c5-161f6b44608b" providerId="ADAL" clId="{568802B2-95C7-49BD-8A69-45CB2276A556}" dt="2022-03-15T12:57:45.286" v="285" actId="478"/>
          <ac:spMkLst>
            <pc:docMk/>
            <pc:sldMk cId="2491616770" sldId="703"/>
            <ac:spMk id="5" creationId="{00000000-0000-0000-0000-000000000000}"/>
          </ac:spMkLst>
        </pc:spChg>
        <pc:spChg chg="del mod">
          <ac:chgData name="ZINCK Yves [CEGEE]" userId="58ab786b-eff3-4fb5-b8c5-161f6b44608b" providerId="ADAL" clId="{568802B2-95C7-49BD-8A69-45CB2276A556}" dt="2022-03-17T15:05:57.614" v="1452" actId="478"/>
          <ac:spMkLst>
            <pc:docMk/>
            <pc:sldMk cId="2491616770" sldId="703"/>
            <ac:spMk id="8" creationId="{DF052789-39C6-4444-AF5D-471614CB26A5}"/>
          </ac:spMkLst>
        </pc:spChg>
        <pc:spChg chg="add del mod">
          <ac:chgData name="ZINCK Yves [CEGEE]" userId="58ab786b-eff3-4fb5-b8c5-161f6b44608b" providerId="ADAL" clId="{568802B2-95C7-49BD-8A69-45CB2276A556}" dt="2022-03-15T12:57:49.762" v="288" actId="478"/>
          <ac:spMkLst>
            <pc:docMk/>
            <pc:sldMk cId="2491616770" sldId="703"/>
            <ac:spMk id="11" creationId="{B35128CC-782E-4407-A474-E066F8711C1C}"/>
          </ac:spMkLst>
        </pc:spChg>
        <pc:spChg chg="add mod">
          <ac:chgData name="ZINCK Yves [CEGEE]" userId="58ab786b-eff3-4fb5-b8c5-161f6b44608b" providerId="ADAL" clId="{568802B2-95C7-49BD-8A69-45CB2276A556}" dt="2022-03-15T12:57:58.122" v="290"/>
          <ac:spMkLst>
            <pc:docMk/>
            <pc:sldMk cId="2491616770" sldId="703"/>
            <ac:spMk id="12" creationId="{AD294018-14D8-48BD-8B65-889FEE5085E5}"/>
          </ac:spMkLst>
        </pc:spChg>
        <pc:spChg chg="add mod">
          <ac:chgData name="ZINCK Yves [CEGEE]" userId="58ab786b-eff3-4fb5-b8c5-161f6b44608b" providerId="ADAL" clId="{568802B2-95C7-49BD-8A69-45CB2276A556}" dt="2022-03-17T15:05:29.109" v="1445" actId="1076"/>
          <ac:spMkLst>
            <pc:docMk/>
            <pc:sldMk cId="2491616770" sldId="703"/>
            <ac:spMk id="13" creationId="{2600F5B3-EAB8-4EB6-B760-A72C231EB744}"/>
          </ac:spMkLst>
        </pc:spChg>
        <pc:graphicFrameChg chg="mod modGraphic">
          <ac:chgData name="ZINCK Yves [CEGEE]" userId="58ab786b-eff3-4fb5-b8c5-161f6b44608b" providerId="ADAL" clId="{568802B2-95C7-49BD-8A69-45CB2276A556}" dt="2022-03-17T15:17:57.212" v="1487" actId="6549"/>
          <ac:graphicFrameMkLst>
            <pc:docMk/>
            <pc:sldMk cId="2491616770" sldId="703"/>
            <ac:graphicFrameMk id="7" creationId="{8B4FC597-EDC2-4BEF-AB8D-47000448A19D}"/>
          </ac:graphicFrameMkLst>
        </pc:graphicFrameChg>
        <pc:picChg chg="add del mod">
          <ac:chgData name="ZINCK Yves [CEGEE]" userId="58ab786b-eff3-4fb5-b8c5-161f6b44608b" providerId="ADAL" clId="{568802B2-95C7-49BD-8A69-45CB2276A556}" dt="2022-03-17T15:18:01.776" v="1489" actId="478"/>
          <ac:picMkLst>
            <pc:docMk/>
            <pc:sldMk cId="2491616770" sldId="703"/>
            <ac:picMk id="6" creationId="{A95D877C-C639-46BA-A0E5-BE188F044C77}"/>
          </ac:picMkLst>
        </pc:picChg>
        <pc:picChg chg="del">
          <ac:chgData name="ZINCK Yves [CEGEE]" userId="58ab786b-eff3-4fb5-b8c5-161f6b44608b" providerId="ADAL" clId="{568802B2-95C7-49BD-8A69-45CB2276A556}" dt="2022-03-15T12:57:50.612" v="289" actId="478"/>
          <ac:picMkLst>
            <pc:docMk/>
            <pc:sldMk cId="2491616770" sldId="703"/>
            <ac:picMk id="9" creationId="{53457204-1325-4A29-956F-26D34BEF703C}"/>
          </ac:picMkLst>
        </pc:picChg>
      </pc:sldChg>
      <pc:sldChg chg="delSp mod">
        <pc:chgData name="ZINCK Yves [CEGEE]" userId="58ab786b-eff3-4fb5-b8c5-161f6b44608b" providerId="ADAL" clId="{568802B2-95C7-49BD-8A69-45CB2276A556}" dt="2022-03-16T10:57:55.227" v="1253" actId="478"/>
        <pc:sldMkLst>
          <pc:docMk/>
          <pc:sldMk cId="104070956" sldId="711"/>
        </pc:sldMkLst>
        <pc:spChg chg="del">
          <ac:chgData name="ZINCK Yves [CEGEE]" userId="58ab786b-eff3-4fb5-b8c5-161f6b44608b" providerId="ADAL" clId="{568802B2-95C7-49BD-8A69-45CB2276A556}" dt="2022-03-16T10:57:55.227" v="1253" actId="478"/>
          <ac:spMkLst>
            <pc:docMk/>
            <pc:sldMk cId="104070956" sldId="711"/>
            <ac:spMk id="29" creationId="{C66B036F-B867-4B5C-AD8D-67776FE967D3}"/>
          </ac:spMkLst>
        </pc:spChg>
      </pc:sldChg>
      <pc:sldChg chg="addSp delSp modSp mod">
        <pc:chgData name="ZINCK Yves [CEGEE]" userId="58ab786b-eff3-4fb5-b8c5-161f6b44608b" providerId="ADAL" clId="{568802B2-95C7-49BD-8A69-45CB2276A556}" dt="2022-03-17T15:46:30.913" v="1699"/>
        <pc:sldMkLst>
          <pc:docMk/>
          <pc:sldMk cId="2954709554" sldId="712"/>
        </pc:sldMkLst>
        <pc:spChg chg="del">
          <ac:chgData name="ZINCK Yves [CEGEE]" userId="58ab786b-eff3-4fb5-b8c5-161f6b44608b" providerId="ADAL" clId="{568802B2-95C7-49BD-8A69-45CB2276A556}" dt="2022-03-15T12:56:26.237" v="216" actId="478"/>
          <ac:spMkLst>
            <pc:docMk/>
            <pc:sldMk cId="2954709554" sldId="712"/>
            <ac:spMk id="4" creationId="{00000000-0000-0000-0000-000000000000}"/>
          </ac:spMkLst>
        </pc:spChg>
        <pc:spChg chg="add del mod">
          <ac:chgData name="ZINCK Yves [CEGEE]" userId="58ab786b-eff3-4fb5-b8c5-161f6b44608b" providerId="ADAL" clId="{568802B2-95C7-49BD-8A69-45CB2276A556}" dt="2022-03-15T12:56:28.953" v="217" actId="478"/>
          <ac:spMkLst>
            <pc:docMk/>
            <pc:sldMk cId="2954709554" sldId="712"/>
            <ac:spMk id="5" creationId="{C3F9DFAB-86E9-4596-983C-E6B8D4A94376}"/>
          </ac:spMkLst>
        </pc:spChg>
        <pc:spChg chg="add del mod">
          <ac:chgData name="ZINCK Yves [CEGEE]" userId="58ab786b-eff3-4fb5-b8c5-161f6b44608b" providerId="ADAL" clId="{568802B2-95C7-49BD-8A69-45CB2276A556}" dt="2022-03-15T12:56:40.946" v="221" actId="478"/>
          <ac:spMkLst>
            <pc:docMk/>
            <pc:sldMk cId="2954709554" sldId="712"/>
            <ac:spMk id="8" creationId="{C6207B29-DCB1-428D-B36D-1A2174A8D38F}"/>
          </ac:spMkLst>
        </pc:spChg>
        <pc:spChg chg="del">
          <ac:chgData name="ZINCK Yves [CEGEE]" userId="58ab786b-eff3-4fb5-b8c5-161f6b44608b" providerId="ADAL" clId="{568802B2-95C7-49BD-8A69-45CB2276A556}" dt="2022-03-16T11:01:12.965" v="1267" actId="478"/>
          <ac:spMkLst>
            <pc:docMk/>
            <pc:sldMk cId="2954709554" sldId="712"/>
            <ac:spMk id="17" creationId="{20C20026-1476-4D89-AD98-ADA86A3E45D2}"/>
          </ac:spMkLst>
        </pc:spChg>
        <pc:spChg chg="add mod">
          <ac:chgData name="ZINCK Yves [CEGEE]" userId="58ab786b-eff3-4fb5-b8c5-161f6b44608b" providerId="ADAL" clId="{568802B2-95C7-49BD-8A69-45CB2276A556}" dt="2022-03-15T12:56:36.045" v="218"/>
          <ac:spMkLst>
            <pc:docMk/>
            <pc:sldMk cId="2954709554" sldId="712"/>
            <ac:spMk id="21" creationId="{6032DA64-DE71-4996-AA29-81F5FA72E3E5}"/>
          </ac:spMkLst>
        </pc:spChg>
        <pc:spChg chg="add del mod">
          <ac:chgData name="ZINCK Yves [CEGEE]" userId="58ab786b-eff3-4fb5-b8c5-161f6b44608b" providerId="ADAL" clId="{568802B2-95C7-49BD-8A69-45CB2276A556}" dt="2022-03-15T12:56:38.587" v="219" actId="478"/>
          <ac:spMkLst>
            <pc:docMk/>
            <pc:sldMk cId="2954709554" sldId="712"/>
            <ac:spMk id="22" creationId="{578A4383-6448-44CA-8D6F-74878EFD740E}"/>
          </ac:spMkLst>
        </pc:spChg>
        <pc:graphicFrameChg chg="mod modGraphic">
          <ac:chgData name="ZINCK Yves [CEGEE]" userId="58ab786b-eff3-4fb5-b8c5-161f6b44608b" providerId="ADAL" clId="{568802B2-95C7-49BD-8A69-45CB2276A556}" dt="2022-03-17T15:46:30.913" v="1699"/>
          <ac:graphicFrameMkLst>
            <pc:docMk/>
            <pc:sldMk cId="2954709554" sldId="712"/>
            <ac:graphicFrameMk id="7" creationId="{D10177F2-EB1D-4D6E-A9D7-5DE93EE1D69F}"/>
          </ac:graphicFrameMkLst>
        </pc:graphicFrameChg>
        <pc:graphicFrameChg chg="add del mod">
          <ac:chgData name="ZINCK Yves [CEGEE]" userId="58ab786b-eff3-4fb5-b8c5-161f6b44608b" providerId="ADAL" clId="{568802B2-95C7-49BD-8A69-45CB2276A556}" dt="2022-03-17T15:45:44.401" v="1690" actId="478"/>
          <ac:graphicFrameMkLst>
            <pc:docMk/>
            <pc:sldMk cId="2954709554" sldId="712"/>
            <ac:graphicFrameMk id="14" creationId="{F049B381-FCF4-4905-9F1E-51C11E6E1E47}"/>
          </ac:graphicFrameMkLst>
        </pc:graphicFrameChg>
        <pc:graphicFrameChg chg="mod">
          <ac:chgData name="ZINCK Yves [CEGEE]" userId="58ab786b-eff3-4fb5-b8c5-161f6b44608b" providerId="ADAL" clId="{568802B2-95C7-49BD-8A69-45CB2276A556}" dt="2022-03-16T12:35:58.171" v="1271" actId="12385"/>
          <ac:graphicFrameMkLst>
            <pc:docMk/>
            <pc:sldMk cId="2954709554" sldId="712"/>
            <ac:graphicFrameMk id="140" creationId="{94EF8BE5-8CA6-47A1-9FC8-2E5EF50CC336}"/>
          </ac:graphicFrameMkLst>
        </pc:graphicFrameChg>
        <pc:picChg chg="del">
          <ac:chgData name="ZINCK Yves [CEGEE]" userId="58ab786b-eff3-4fb5-b8c5-161f6b44608b" providerId="ADAL" clId="{568802B2-95C7-49BD-8A69-45CB2276A556}" dt="2022-03-16T11:01:16.712" v="1268" actId="478"/>
          <ac:picMkLst>
            <pc:docMk/>
            <pc:sldMk cId="2954709554" sldId="712"/>
            <ac:picMk id="16" creationId="{79774148-AB51-4BA1-B2B1-AF9BCA7B66EB}"/>
          </ac:picMkLst>
        </pc:picChg>
        <pc:picChg chg="del">
          <ac:chgData name="ZINCK Yves [CEGEE]" userId="58ab786b-eff3-4fb5-b8c5-161f6b44608b" providerId="ADAL" clId="{568802B2-95C7-49BD-8A69-45CB2276A556}" dt="2022-03-15T12:56:25.008" v="215" actId="478"/>
          <ac:picMkLst>
            <pc:docMk/>
            <pc:sldMk cId="2954709554" sldId="712"/>
            <ac:picMk id="20" creationId="{C6A892C0-35F8-43BF-8D7A-DDB5C1CF021F}"/>
          </ac:picMkLst>
        </pc:picChg>
        <pc:cxnChg chg="mod">
          <ac:chgData name="ZINCK Yves [CEGEE]" userId="58ab786b-eff3-4fb5-b8c5-161f6b44608b" providerId="ADAL" clId="{568802B2-95C7-49BD-8A69-45CB2276A556}" dt="2022-03-17T15:44:37.663" v="1687" actId="208"/>
          <ac:cxnSpMkLst>
            <pc:docMk/>
            <pc:sldMk cId="2954709554" sldId="712"/>
            <ac:cxnSpMk id="13" creationId="{9352422F-B540-4DF5-9630-92E7DAFEB0EE}"/>
          </ac:cxnSpMkLst>
        </pc:cxnChg>
      </pc:sldChg>
      <pc:sldChg chg="addSp delSp modSp del mod">
        <pc:chgData name="ZINCK Yves [CEGEE]" userId="58ab786b-eff3-4fb5-b8c5-161f6b44608b" providerId="ADAL" clId="{568802B2-95C7-49BD-8A69-45CB2276A556}" dt="2022-03-17T15:38:46.412" v="1615" actId="47"/>
        <pc:sldMkLst>
          <pc:docMk/>
          <pc:sldMk cId="3578278700" sldId="713"/>
        </pc:sldMkLst>
        <pc:spChg chg="del">
          <ac:chgData name="ZINCK Yves [CEGEE]" userId="58ab786b-eff3-4fb5-b8c5-161f6b44608b" providerId="ADAL" clId="{568802B2-95C7-49BD-8A69-45CB2276A556}" dt="2022-03-16T10:43:53.198" v="940" actId="478"/>
          <ac:spMkLst>
            <pc:docMk/>
            <pc:sldMk cId="3578278700" sldId="713"/>
            <ac:spMk id="4" creationId="{00000000-0000-0000-0000-000000000000}"/>
          </ac:spMkLst>
        </pc:spChg>
        <pc:spChg chg="del">
          <ac:chgData name="ZINCK Yves [CEGEE]" userId="58ab786b-eff3-4fb5-b8c5-161f6b44608b" providerId="ADAL" clId="{568802B2-95C7-49BD-8A69-45CB2276A556}" dt="2022-03-16T10:43:55.818" v="942" actId="478"/>
          <ac:spMkLst>
            <pc:docMk/>
            <pc:sldMk cId="3578278700" sldId="713"/>
            <ac:spMk id="5" creationId="{00000000-0000-0000-0000-000000000000}"/>
          </ac:spMkLst>
        </pc:spChg>
        <pc:spChg chg="add del mod">
          <ac:chgData name="ZINCK Yves [CEGEE]" userId="58ab786b-eff3-4fb5-b8c5-161f6b44608b" providerId="ADAL" clId="{568802B2-95C7-49BD-8A69-45CB2276A556}" dt="2022-03-16T10:43:54.471" v="941" actId="478"/>
          <ac:spMkLst>
            <pc:docMk/>
            <pc:sldMk cId="3578278700" sldId="713"/>
            <ac:spMk id="6" creationId="{0DD431A6-DCAE-4A64-92BB-5DC8F91FD70F}"/>
          </ac:spMkLst>
        </pc:spChg>
        <pc:spChg chg="add del mod">
          <ac:chgData name="ZINCK Yves [CEGEE]" userId="58ab786b-eff3-4fb5-b8c5-161f6b44608b" providerId="ADAL" clId="{568802B2-95C7-49BD-8A69-45CB2276A556}" dt="2022-03-16T10:43:56.857" v="943" actId="478"/>
          <ac:spMkLst>
            <pc:docMk/>
            <pc:sldMk cId="3578278700" sldId="713"/>
            <ac:spMk id="8" creationId="{A160037A-21DB-467C-9C74-CB2DA16A4E1B}"/>
          </ac:spMkLst>
        </pc:spChg>
        <pc:spChg chg="add mod">
          <ac:chgData name="ZINCK Yves [CEGEE]" userId="58ab786b-eff3-4fb5-b8c5-161f6b44608b" providerId="ADAL" clId="{568802B2-95C7-49BD-8A69-45CB2276A556}" dt="2022-03-16T10:45:12.769" v="997" actId="20577"/>
          <ac:spMkLst>
            <pc:docMk/>
            <pc:sldMk cId="3578278700" sldId="713"/>
            <ac:spMk id="62" creationId="{45D3580E-993E-411D-BC64-CAA97B9D856C}"/>
          </ac:spMkLst>
        </pc:spChg>
        <pc:spChg chg="add mod">
          <ac:chgData name="ZINCK Yves [CEGEE]" userId="58ab786b-eff3-4fb5-b8c5-161f6b44608b" providerId="ADAL" clId="{568802B2-95C7-49BD-8A69-45CB2276A556}" dt="2022-03-16T10:45:24.576" v="1023" actId="20577"/>
          <ac:spMkLst>
            <pc:docMk/>
            <pc:sldMk cId="3578278700" sldId="713"/>
            <ac:spMk id="63" creationId="{541C71DC-7EC4-4164-A6D4-647CA6BEB46C}"/>
          </ac:spMkLst>
        </pc:spChg>
        <pc:picChg chg="del">
          <ac:chgData name="ZINCK Yves [CEGEE]" userId="58ab786b-eff3-4fb5-b8c5-161f6b44608b" providerId="ADAL" clId="{568802B2-95C7-49BD-8A69-45CB2276A556}" dt="2022-03-17T15:18:57.007" v="1501" actId="478"/>
          <ac:picMkLst>
            <pc:docMk/>
            <pc:sldMk cId="3578278700" sldId="713"/>
            <ac:picMk id="55" creationId="{1778279C-146D-42DB-9FAA-38486ADA7FFE}"/>
          </ac:picMkLst>
        </pc:picChg>
        <pc:picChg chg="del">
          <ac:chgData name="ZINCK Yves [CEGEE]" userId="58ab786b-eff3-4fb5-b8c5-161f6b44608b" providerId="ADAL" clId="{568802B2-95C7-49BD-8A69-45CB2276A556}" dt="2022-03-16T10:43:57.450" v="944" actId="478"/>
          <ac:picMkLst>
            <pc:docMk/>
            <pc:sldMk cId="3578278700" sldId="713"/>
            <ac:picMk id="57" creationId="{752C2F9D-F673-47F9-B1F6-D203DAE2BBB8}"/>
          </ac:picMkLst>
        </pc:picChg>
      </pc:sldChg>
      <pc:sldChg chg="addSp delSp modSp mod">
        <pc:chgData name="ZINCK Yves [CEGEE]" userId="58ab786b-eff3-4fb5-b8c5-161f6b44608b" providerId="ADAL" clId="{568802B2-95C7-49BD-8A69-45CB2276A556}" dt="2022-03-17T15:18:21.770" v="1490" actId="478"/>
        <pc:sldMkLst>
          <pc:docMk/>
          <pc:sldMk cId="876356092" sldId="720"/>
        </pc:sldMkLst>
        <pc:spChg chg="add del mod">
          <ac:chgData name="ZINCK Yves [CEGEE]" userId="58ab786b-eff3-4fb5-b8c5-161f6b44608b" providerId="ADAL" clId="{568802B2-95C7-49BD-8A69-45CB2276A556}" dt="2022-03-15T12:58:15.095" v="292" actId="478"/>
          <ac:spMkLst>
            <pc:docMk/>
            <pc:sldMk cId="876356092" sldId="720"/>
            <ac:spMk id="3" creationId="{1979B7C8-FA81-439D-90BE-FBDE8D62B594}"/>
          </ac:spMkLst>
        </pc:spChg>
        <pc:spChg chg="del">
          <ac:chgData name="ZINCK Yves [CEGEE]" userId="58ab786b-eff3-4fb5-b8c5-161f6b44608b" providerId="ADAL" clId="{568802B2-95C7-49BD-8A69-45CB2276A556}" dt="2022-03-15T12:58:13.468" v="291" actId="478"/>
          <ac:spMkLst>
            <pc:docMk/>
            <pc:sldMk cId="876356092" sldId="720"/>
            <ac:spMk id="4" creationId="{00000000-0000-0000-0000-000000000000}"/>
          </ac:spMkLst>
        </pc:spChg>
        <pc:spChg chg="del">
          <ac:chgData name="ZINCK Yves [CEGEE]" userId="58ab786b-eff3-4fb5-b8c5-161f6b44608b" providerId="ADAL" clId="{568802B2-95C7-49BD-8A69-45CB2276A556}" dt="2022-03-15T12:58:16.223" v="293" actId="478"/>
          <ac:spMkLst>
            <pc:docMk/>
            <pc:sldMk cId="876356092" sldId="720"/>
            <ac:spMk id="5" creationId="{00000000-0000-0000-0000-000000000000}"/>
          </ac:spMkLst>
        </pc:spChg>
        <pc:spChg chg="add del mod">
          <ac:chgData name="ZINCK Yves [CEGEE]" userId="58ab786b-eff3-4fb5-b8c5-161f6b44608b" providerId="ADAL" clId="{568802B2-95C7-49BD-8A69-45CB2276A556}" dt="2022-03-15T12:58:17.531" v="294" actId="478"/>
          <ac:spMkLst>
            <pc:docMk/>
            <pc:sldMk cId="876356092" sldId="720"/>
            <ac:spMk id="7" creationId="{B0DF4035-31D1-4FD6-B830-E2D178369163}"/>
          </ac:spMkLst>
        </pc:spChg>
        <pc:spChg chg="del">
          <ac:chgData name="ZINCK Yves [CEGEE]" userId="58ab786b-eff3-4fb5-b8c5-161f6b44608b" providerId="ADAL" clId="{568802B2-95C7-49BD-8A69-45CB2276A556}" dt="2022-03-17T15:18:21.770" v="1490" actId="478"/>
          <ac:spMkLst>
            <pc:docMk/>
            <pc:sldMk cId="876356092" sldId="720"/>
            <ac:spMk id="15" creationId="{D0455820-2979-431D-8ABA-83A954972349}"/>
          </ac:spMkLst>
        </pc:spChg>
        <pc:spChg chg="add mod">
          <ac:chgData name="ZINCK Yves [CEGEE]" userId="58ab786b-eff3-4fb5-b8c5-161f6b44608b" providerId="ADAL" clId="{568802B2-95C7-49BD-8A69-45CB2276A556}" dt="2022-03-15T12:58:19.272" v="296"/>
          <ac:spMkLst>
            <pc:docMk/>
            <pc:sldMk cId="876356092" sldId="720"/>
            <ac:spMk id="18" creationId="{B181584E-4F59-4485-ABB5-7355BCECC9B9}"/>
          </ac:spMkLst>
        </pc:spChg>
        <pc:spChg chg="add mod">
          <ac:chgData name="ZINCK Yves [CEGEE]" userId="58ab786b-eff3-4fb5-b8c5-161f6b44608b" providerId="ADAL" clId="{568802B2-95C7-49BD-8A69-45CB2276A556}" dt="2022-03-15T12:58:49.321" v="356" actId="20577"/>
          <ac:spMkLst>
            <pc:docMk/>
            <pc:sldMk cId="876356092" sldId="720"/>
            <ac:spMk id="19" creationId="{66CF73AF-1F79-40DF-9A70-D414AB6988D2}"/>
          </ac:spMkLst>
        </pc:spChg>
        <pc:picChg chg="del">
          <ac:chgData name="ZINCK Yves [CEGEE]" userId="58ab786b-eff3-4fb5-b8c5-161f6b44608b" providerId="ADAL" clId="{568802B2-95C7-49BD-8A69-45CB2276A556}" dt="2022-03-15T12:58:18.061" v="295" actId="478"/>
          <ac:picMkLst>
            <pc:docMk/>
            <pc:sldMk cId="876356092" sldId="720"/>
            <ac:picMk id="16" creationId="{7B371CE4-E82E-484D-B4CF-BD7E13D2CB38}"/>
          </ac:picMkLst>
        </pc:picChg>
      </pc:sldChg>
      <pc:sldChg chg="del">
        <pc:chgData name="ZINCK Yves [CEGEE]" userId="58ab786b-eff3-4fb5-b8c5-161f6b44608b" providerId="ADAL" clId="{568802B2-95C7-49BD-8A69-45CB2276A556}" dt="2022-03-15T09:29:07.367" v="0" actId="47"/>
        <pc:sldMkLst>
          <pc:docMk/>
          <pc:sldMk cId="3455283886" sldId="721"/>
        </pc:sldMkLst>
      </pc:sldChg>
      <pc:sldChg chg="delSp mod">
        <pc:chgData name="ZINCK Yves [CEGEE]" userId="58ab786b-eff3-4fb5-b8c5-161f6b44608b" providerId="ADAL" clId="{568802B2-95C7-49BD-8A69-45CB2276A556}" dt="2022-03-16T10:57:46.702" v="1251" actId="478"/>
        <pc:sldMkLst>
          <pc:docMk/>
          <pc:sldMk cId="2447839887" sldId="732"/>
        </pc:sldMkLst>
        <pc:spChg chg="del">
          <ac:chgData name="ZINCK Yves [CEGEE]" userId="58ab786b-eff3-4fb5-b8c5-161f6b44608b" providerId="ADAL" clId="{568802B2-95C7-49BD-8A69-45CB2276A556}" dt="2022-03-16T10:57:46.702" v="1251" actId="478"/>
          <ac:spMkLst>
            <pc:docMk/>
            <pc:sldMk cId="2447839887" sldId="732"/>
            <ac:spMk id="10" creationId="{05464951-9B1E-4CCD-8929-666D83EFB5B7}"/>
          </ac:spMkLst>
        </pc:spChg>
      </pc:sldChg>
      <pc:sldChg chg="addSp delSp modSp mod">
        <pc:chgData name="ZINCK Yves [CEGEE]" userId="58ab786b-eff3-4fb5-b8c5-161f6b44608b" providerId="ADAL" clId="{568802B2-95C7-49BD-8A69-45CB2276A556}" dt="2022-03-17T14:46:25.889" v="1428"/>
        <pc:sldMkLst>
          <pc:docMk/>
          <pc:sldMk cId="4191755128" sldId="735"/>
        </pc:sldMkLst>
        <pc:spChg chg="mod">
          <ac:chgData name="ZINCK Yves [CEGEE]" userId="58ab786b-eff3-4fb5-b8c5-161f6b44608b" providerId="ADAL" clId="{568802B2-95C7-49BD-8A69-45CB2276A556}" dt="2022-03-17T14:16:23.523" v="1317" actId="1035"/>
          <ac:spMkLst>
            <pc:docMk/>
            <pc:sldMk cId="4191755128" sldId="735"/>
            <ac:spMk id="3" creationId="{6D4EE93A-66C7-4E2A-B0FF-EC366239EEB4}"/>
          </ac:spMkLst>
        </pc:spChg>
        <pc:spChg chg="mod">
          <ac:chgData name="ZINCK Yves [CEGEE]" userId="58ab786b-eff3-4fb5-b8c5-161f6b44608b" providerId="ADAL" clId="{568802B2-95C7-49BD-8A69-45CB2276A556}" dt="2022-03-17T14:16:23.523" v="1317" actId="1035"/>
          <ac:spMkLst>
            <pc:docMk/>
            <pc:sldMk cId="4191755128" sldId="735"/>
            <ac:spMk id="14" creationId="{3FD3FBBD-8DDC-42B3-B92A-A786C011423F}"/>
          </ac:spMkLst>
        </pc:spChg>
        <pc:spChg chg="mod">
          <ac:chgData name="ZINCK Yves [CEGEE]" userId="58ab786b-eff3-4fb5-b8c5-161f6b44608b" providerId="ADAL" clId="{568802B2-95C7-49BD-8A69-45CB2276A556}" dt="2022-03-17T14:16:23.523" v="1317" actId="1035"/>
          <ac:spMkLst>
            <pc:docMk/>
            <pc:sldMk cId="4191755128" sldId="735"/>
            <ac:spMk id="15" creationId="{9503D04B-2C0B-43B7-976A-AAB0B3E8E79C}"/>
          </ac:spMkLst>
        </pc:spChg>
        <pc:spChg chg="mod">
          <ac:chgData name="ZINCK Yves [CEGEE]" userId="58ab786b-eff3-4fb5-b8c5-161f6b44608b" providerId="ADAL" clId="{568802B2-95C7-49BD-8A69-45CB2276A556}" dt="2022-03-17T14:16:28.086" v="1319" actId="1076"/>
          <ac:spMkLst>
            <pc:docMk/>
            <pc:sldMk cId="4191755128" sldId="735"/>
            <ac:spMk id="23" creationId="{4E195C2D-C0E6-4401-AF32-A3D6AEF6AC2A}"/>
          </ac:spMkLst>
        </pc:spChg>
        <pc:picChg chg="add mod">
          <ac:chgData name="ZINCK Yves [CEGEE]" userId="58ab786b-eff3-4fb5-b8c5-161f6b44608b" providerId="ADAL" clId="{568802B2-95C7-49BD-8A69-45CB2276A556}" dt="2022-03-17T14:33:01.765" v="1350" actId="1076"/>
          <ac:picMkLst>
            <pc:docMk/>
            <pc:sldMk cId="4191755128" sldId="735"/>
            <ac:picMk id="4" creationId="{A40CAFB8-BF27-4C57-897B-3ED49C2CFCA2}"/>
          </ac:picMkLst>
        </pc:picChg>
        <pc:picChg chg="add del mod">
          <ac:chgData name="ZINCK Yves [CEGEE]" userId="58ab786b-eff3-4fb5-b8c5-161f6b44608b" providerId="ADAL" clId="{568802B2-95C7-49BD-8A69-45CB2276A556}" dt="2022-03-17T14:32:47.142" v="1347" actId="478"/>
          <ac:picMkLst>
            <pc:docMk/>
            <pc:sldMk cId="4191755128" sldId="735"/>
            <ac:picMk id="6" creationId="{5D31A7B9-3426-466D-949C-2AA152B63A87}"/>
          </ac:picMkLst>
        </pc:picChg>
        <pc:picChg chg="add mod">
          <ac:chgData name="ZINCK Yves [CEGEE]" userId="58ab786b-eff3-4fb5-b8c5-161f6b44608b" providerId="ADAL" clId="{568802B2-95C7-49BD-8A69-45CB2276A556}" dt="2022-03-17T14:37:40.898" v="1376" actId="1076"/>
          <ac:picMkLst>
            <pc:docMk/>
            <pc:sldMk cId="4191755128" sldId="735"/>
            <ac:picMk id="8" creationId="{146AF162-4E84-431F-A012-D0A6A479FFAA}"/>
          </ac:picMkLst>
        </pc:picChg>
        <pc:picChg chg="add mod">
          <ac:chgData name="ZINCK Yves [CEGEE]" userId="58ab786b-eff3-4fb5-b8c5-161f6b44608b" providerId="ADAL" clId="{568802B2-95C7-49BD-8A69-45CB2276A556}" dt="2022-03-17T14:42:40.243" v="1408"/>
          <ac:picMkLst>
            <pc:docMk/>
            <pc:sldMk cId="4191755128" sldId="735"/>
            <ac:picMk id="10" creationId="{D350D72F-17F6-495F-AE09-FCB4EF07776E}"/>
          </ac:picMkLst>
        </pc:picChg>
        <pc:picChg chg="add del mod">
          <ac:chgData name="ZINCK Yves [CEGEE]" userId="58ab786b-eff3-4fb5-b8c5-161f6b44608b" providerId="ADAL" clId="{568802B2-95C7-49BD-8A69-45CB2276A556}" dt="2022-03-17T14:39:20.398" v="1385" actId="931"/>
          <ac:picMkLst>
            <pc:docMk/>
            <pc:sldMk cId="4191755128" sldId="735"/>
            <ac:picMk id="12" creationId="{B17680E9-6EB0-47D9-A799-6B6D0E4E59A6}"/>
          </ac:picMkLst>
        </pc:picChg>
        <pc:picChg chg="add del mod">
          <ac:chgData name="ZINCK Yves [CEGEE]" userId="58ab786b-eff3-4fb5-b8c5-161f6b44608b" providerId="ADAL" clId="{568802B2-95C7-49BD-8A69-45CB2276A556}" dt="2022-03-17T14:39:46.432" v="1389" actId="478"/>
          <ac:picMkLst>
            <pc:docMk/>
            <pc:sldMk cId="4191755128" sldId="735"/>
            <ac:picMk id="16" creationId="{5A92C410-30DE-41D5-AF50-FF4E2F33BFEE}"/>
          </ac:picMkLst>
        </pc:picChg>
        <pc:picChg chg="del mod">
          <ac:chgData name="ZINCK Yves [CEGEE]" userId="58ab786b-eff3-4fb5-b8c5-161f6b44608b" providerId="ADAL" clId="{568802B2-95C7-49BD-8A69-45CB2276A556}" dt="2022-03-17T14:37:32.322" v="1373" actId="478"/>
          <ac:picMkLst>
            <pc:docMk/>
            <pc:sldMk cId="4191755128" sldId="735"/>
            <ac:picMk id="17" creationId="{67ED698F-CAB0-488C-9DD6-077F64E0288A}"/>
          </ac:picMkLst>
        </pc:picChg>
        <pc:picChg chg="add mod">
          <ac:chgData name="ZINCK Yves [CEGEE]" userId="58ab786b-eff3-4fb5-b8c5-161f6b44608b" providerId="ADAL" clId="{568802B2-95C7-49BD-8A69-45CB2276A556}" dt="2022-03-17T14:42:48.879" v="1409" actId="1076"/>
          <ac:picMkLst>
            <pc:docMk/>
            <pc:sldMk cId="4191755128" sldId="735"/>
            <ac:picMk id="19" creationId="{32FE22EC-BB9E-487D-BB9B-7EC5091D62A5}"/>
          </ac:picMkLst>
        </pc:picChg>
        <pc:picChg chg="del mod">
          <ac:chgData name="ZINCK Yves [CEGEE]" userId="58ab786b-eff3-4fb5-b8c5-161f6b44608b" providerId="ADAL" clId="{568802B2-95C7-49BD-8A69-45CB2276A556}" dt="2022-03-17T14:41:26.820" v="1391" actId="478"/>
          <ac:picMkLst>
            <pc:docMk/>
            <pc:sldMk cId="4191755128" sldId="735"/>
            <ac:picMk id="20" creationId="{E93B2B5A-05DC-4035-BDE3-51FA7065BA4D}"/>
          </ac:picMkLst>
        </pc:picChg>
        <pc:picChg chg="del mod">
          <ac:chgData name="ZINCK Yves [CEGEE]" userId="58ab786b-eff3-4fb5-b8c5-161f6b44608b" providerId="ADAL" clId="{568802B2-95C7-49BD-8A69-45CB2276A556}" dt="2022-03-17T14:46:02.146" v="1417" actId="478"/>
          <ac:picMkLst>
            <pc:docMk/>
            <pc:sldMk cId="4191755128" sldId="735"/>
            <ac:picMk id="21" creationId="{6A54610A-AEE0-468D-9B97-8DFF61268B91}"/>
          </ac:picMkLst>
        </pc:picChg>
        <pc:picChg chg="add mod">
          <ac:chgData name="ZINCK Yves [CEGEE]" userId="58ab786b-eff3-4fb5-b8c5-161f6b44608b" providerId="ADAL" clId="{568802B2-95C7-49BD-8A69-45CB2276A556}" dt="2022-03-17T14:46:25.889" v="1428"/>
          <ac:picMkLst>
            <pc:docMk/>
            <pc:sldMk cId="4191755128" sldId="735"/>
            <ac:picMk id="24" creationId="{F1FD5DE2-7A8D-44D3-A7BA-74698A4A1782}"/>
          </ac:picMkLst>
        </pc:picChg>
        <pc:picChg chg="del mod">
          <ac:chgData name="ZINCK Yves [CEGEE]" userId="58ab786b-eff3-4fb5-b8c5-161f6b44608b" providerId="ADAL" clId="{568802B2-95C7-49BD-8A69-45CB2276A556}" dt="2022-03-17T14:37:46.744" v="1378" actId="478"/>
          <ac:picMkLst>
            <pc:docMk/>
            <pc:sldMk cId="4191755128" sldId="735"/>
            <ac:picMk id="25" creationId="{A726A57C-EF5E-4FFA-9F06-3853D7AB9996}"/>
          </ac:picMkLst>
        </pc:picChg>
        <pc:picChg chg="del mod">
          <ac:chgData name="ZINCK Yves [CEGEE]" userId="58ab786b-eff3-4fb5-b8c5-161f6b44608b" providerId="ADAL" clId="{568802B2-95C7-49BD-8A69-45CB2276A556}" dt="2022-03-17T14:37:57.844" v="1382" actId="478"/>
          <ac:picMkLst>
            <pc:docMk/>
            <pc:sldMk cId="4191755128" sldId="735"/>
            <ac:picMk id="26" creationId="{92EB2C0F-ACEF-451B-8EF5-59696EF78A50}"/>
          </ac:picMkLst>
        </pc:picChg>
        <pc:picChg chg="add mod">
          <ac:chgData name="ZINCK Yves [CEGEE]" userId="58ab786b-eff3-4fb5-b8c5-161f6b44608b" providerId="ADAL" clId="{568802B2-95C7-49BD-8A69-45CB2276A556}" dt="2022-03-17T14:37:59.923" v="1383" actId="1076"/>
          <ac:picMkLst>
            <pc:docMk/>
            <pc:sldMk cId="4191755128" sldId="735"/>
            <ac:picMk id="27" creationId="{F3937D60-15F3-4005-965B-8BC042421237}"/>
          </ac:picMkLst>
        </pc:picChg>
        <pc:picChg chg="add del mod">
          <ac:chgData name="ZINCK Yves [CEGEE]" userId="58ab786b-eff3-4fb5-b8c5-161f6b44608b" providerId="ADAL" clId="{568802B2-95C7-49BD-8A69-45CB2276A556}" dt="2022-03-17T14:44:20.744" v="1413" actId="478"/>
          <ac:picMkLst>
            <pc:docMk/>
            <pc:sldMk cId="4191755128" sldId="735"/>
            <ac:picMk id="29" creationId="{0D0242C7-4DA5-483E-8A58-D20A528E4EE9}"/>
          </ac:picMkLst>
        </pc:picChg>
        <pc:picChg chg="add mod">
          <ac:chgData name="ZINCK Yves [CEGEE]" userId="58ab786b-eff3-4fb5-b8c5-161f6b44608b" providerId="ADAL" clId="{568802B2-95C7-49BD-8A69-45CB2276A556}" dt="2022-03-17T14:46:05.771" v="1418" actId="1076"/>
          <ac:picMkLst>
            <pc:docMk/>
            <pc:sldMk cId="4191755128" sldId="735"/>
            <ac:picMk id="31" creationId="{739F9AFD-F9D2-4D0D-99C3-78B1277E4C10}"/>
          </ac:picMkLst>
        </pc:picChg>
        <pc:picChg chg="del mod">
          <ac:chgData name="ZINCK Yves [CEGEE]" userId="58ab786b-eff3-4fb5-b8c5-161f6b44608b" providerId="ADAL" clId="{568802B2-95C7-49BD-8A69-45CB2276A556}" dt="2022-03-17T14:37:27.247" v="1370" actId="478"/>
          <ac:picMkLst>
            <pc:docMk/>
            <pc:sldMk cId="4191755128" sldId="735"/>
            <ac:picMk id="1026" creationId="{41FB9F99-BC1F-4F3B-B3C4-CD03E93A3740}"/>
          </ac:picMkLst>
        </pc:picChg>
        <pc:picChg chg="mod">
          <ac:chgData name="ZINCK Yves [CEGEE]" userId="58ab786b-eff3-4fb5-b8c5-161f6b44608b" providerId="ADAL" clId="{568802B2-95C7-49BD-8A69-45CB2276A556}" dt="2022-03-17T14:16:23.523" v="1317" actId="1035"/>
          <ac:picMkLst>
            <pc:docMk/>
            <pc:sldMk cId="4191755128" sldId="735"/>
            <ac:picMk id="1030" creationId="{D00918D3-47B4-4EC3-B0CF-B6BB7A608EF8}"/>
          </ac:picMkLst>
        </pc:picChg>
      </pc:sldChg>
      <pc:sldChg chg="delSp mod">
        <pc:chgData name="ZINCK Yves [CEGEE]" userId="58ab786b-eff3-4fb5-b8c5-161f6b44608b" providerId="ADAL" clId="{568802B2-95C7-49BD-8A69-45CB2276A556}" dt="2022-03-16T10:58:00.612" v="1255" actId="478"/>
        <pc:sldMkLst>
          <pc:docMk/>
          <pc:sldMk cId="727537181" sldId="736"/>
        </pc:sldMkLst>
        <pc:spChg chg="del">
          <ac:chgData name="ZINCK Yves [CEGEE]" userId="58ab786b-eff3-4fb5-b8c5-161f6b44608b" providerId="ADAL" clId="{568802B2-95C7-49BD-8A69-45CB2276A556}" dt="2022-03-16T10:58:00.612" v="1255" actId="478"/>
          <ac:spMkLst>
            <pc:docMk/>
            <pc:sldMk cId="727537181" sldId="736"/>
            <ac:spMk id="11" creationId="{7B8EDE91-7B66-4B2B-A655-C6888DA88AC1}"/>
          </ac:spMkLst>
        </pc:spChg>
      </pc:sldChg>
      <pc:sldChg chg="addSp delSp modSp del mod">
        <pc:chgData name="ZINCK Yves [CEGEE]" userId="58ab786b-eff3-4fb5-b8c5-161f6b44608b" providerId="ADAL" clId="{568802B2-95C7-49BD-8A69-45CB2276A556}" dt="2022-03-17T15:38:47.434" v="1616" actId="47"/>
        <pc:sldMkLst>
          <pc:docMk/>
          <pc:sldMk cId="1369279145" sldId="738"/>
        </pc:sldMkLst>
        <pc:spChg chg="del">
          <ac:chgData name="ZINCK Yves [CEGEE]" userId="58ab786b-eff3-4fb5-b8c5-161f6b44608b" providerId="ADAL" clId="{568802B2-95C7-49BD-8A69-45CB2276A556}" dt="2022-03-17T15:18:48.324" v="1497" actId="478"/>
          <ac:spMkLst>
            <pc:docMk/>
            <pc:sldMk cId="1369279145" sldId="738"/>
            <ac:spMk id="6" creationId="{26122947-AC09-49C3-A098-DFE8A49A626E}"/>
          </ac:spMkLst>
        </pc:spChg>
        <pc:spChg chg="add mod">
          <ac:chgData name="ZINCK Yves [CEGEE]" userId="58ab786b-eff3-4fb5-b8c5-161f6b44608b" providerId="ADAL" clId="{568802B2-95C7-49BD-8A69-45CB2276A556}" dt="2022-03-16T10:47:19.741" v="1028"/>
          <ac:spMkLst>
            <pc:docMk/>
            <pc:sldMk cId="1369279145" sldId="738"/>
            <ac:spMk id="8" creationId="{BEEE0218-BAC7-408D-97CE-063633B33B5B}"/>
          </ac:spMkLst>
        </pc:spChg>
        <pc:spChg chg="add mod">
          <ac:chgData name="ZINCK Yves [CEGEE]" userId="58ab786b-eff3-4fb5-b8c5-161f6b44608b" providerId="ADAL" clId="{568802B2-95C7-49BD-8A69-45CB2276A556}" dt="2022-03-16T10:47:19.741" v="1028"/>
          <ac:spMkLst>
            <pc:docMk/>
            <pc:sldMk cId="1369279145" sldId="738"/>
            <ac:spMk id="9" creationId="{6DD9391C-CB0B-4604-894C-047F1A331EF6}"/>
          </ac:spMkLst>
        </pc:spChg>
        <pc:spChg chg="del mod">
          <ac:chgData name="ZINCK Yves [CEGEE]" userId="58ab786b-eff3-4fb5-b8c5-161f6b44608b" providerId="ADAL" clId="{568802B2-95C7-49BD-8A69-45CB2276A556}" dt="2022-03-16T10:47:14.204" v="1025" actId="478"/>
          <ac:spMkLst>
            <pc:docMk/>
            <pc:sldMk cId="1369279145" sldId="738"/>
            <ac:spMk id="218" creationId="{98D9AFE4-6BF4-4761-A1AD-1EB12C5AB3A1}"/>
          </ac:spMkLst>
        </pc:spChg>
        <pc:spChg chg="del">
          <ac:chgData name="ZINCK Yves [CEGEE]" userId="58ab786b-eff3-4fb5-b8c5-161f6b44608b" providerId="ADAL" clId="{568802B2-95C7-49BD-8A69-45CB2276A556}" dt="2022-03-16T10:47:16.261" v="1026" actId="478"/>
          <ac:spMkLst>
            <pc:docMk/>
            <pc:sldMk cId="1369279145" sldId="738"/>
            <ac:spMk id="219" creationId="{87764947-2476-40E6-8E92-C12F347AC8A5}"/>
          </ac:spMkLst>
        </pc:spChg>
        <pc:picChg chg="del">
          <ac:chgData name="ZINCK Yves [CEGEE]" userId="58ab786b-eff3-4fb5-b8c5-161f6b44608b" providerId="ADAL" clId="{568802B2-95C7-49BD-8A69-45CB2276A556}" dt="2022-03-17T15:18:54.730" v="1500" actId="478"/>
          <ac:picMkLst>
            <pc:docMk/>
            <pc:sldMk cId="1369279145" sldId="738"/>
            <ac:picMk id="5" creationId="{E180A781-701C-4F5B-B2FF-B551CEE4E1C7}"/>
          </ac:picMkLst>
        </pc:picChg>
        <pc:picChg chg="del">
          <ac:chgData name="ZINCK Yves [CEGEE]" userId="58ab786b-eff3-4fb5-b8c5-161f6b44608b" providerId="ADAL" clId="{568802B2-95C7-49BD-8A69-45CB2276A556}" dt="2022-03-16T10:47:18.091" v="1027" actId="478"/>
          <ac:picMkLst>
            <pc:docMk/>
            <pc:sldMk cId="1369279145" sldId="738"/>
            <ac:picMk id="7" creationId="{A010FD41-36FD-4C98-BA2F-F5E981FA9232}"/>
          </ac:picMkLst>
        </pc:picChg>
      </pc:sldChg>
      <pc:sldChg chg="addSp delSp modSp del mod">
        <pc:chgData name="ZINCK Yves [CEGEE]" userId="58ab786b-eff3-4fb5-b8c5-161f6b44608b" providerId="ADAL" clId="{568802B2-95C7-49BD-8A69-45CB2276A556}" dt="2022-03-17T15:38:48.332" v="1617" actId="47"/>
        <pc:sldMkLst>
          <pc:docMk/>
          <pc:sldMk cId="3034849431" sldId="739"/>
        </pc:sldMkLst>
        <pc:spChg chg="del">
          <ac:chgData name="ZINCK Yves [CEGEE]" userId="58ab786b-eff3-4fb5-b8c5-161f6b44608b" providerId="ADAL" clId="{568802B2-95C7-49BD-8A69-45CB2276A556}" dt="2022-03-16T10:47:29.380" v="1030" actId="478"/>
          <ac:spMkLst>
            <pc:docMk/>
            <pc:sldMk cId="3034849431" sldId="739"/>
            <ac:spMk id="7" creationId="{F1B6679F-0BA8-4B98-9617-FAFF1C958FF0}"/>
          </ac:spMkLst>
        </pc:spChg>
        <pc:spChg chg="del">
          <ac:chgData name="ZINCK Yves [CEGEE]" userId="58ab786b-eff3-4fb5-b8c5-161f6b44608b" providerId="ADAL" clId="{568802B2-95C7-49BD-8A69-45CB2276A556}" dt="2022-03-16T10:47:31.069" v="1031" actId="478"/>
          <ac:spMkLst>
            <pc:docMk/>
            <pc:sldMk cId="3034849431" sldId="739"/>
            <ac:spMk id="9" creationId="{C2B1D8FD-4E9C-4994-9AA2-387C57BAFAFC}"/>
          </ac:spMkLst>
        </pc:spChg>
        <pc:spChg chg="del">
          <ac:chgData name="ZINCK Yves [CEGEE]" userId="58ab786b-eff3-4fb5-b8c5-161f6b44608b" providerId="ADAL" clId="{568802B2-95C7-49BD-8A69-45CB2276A556}" dt="2022-03-17T15:18:50.892" v="1498" actId="478"/>
          <ac:spMkLst>
            <pc:docMk/>
            <pc:sldMk cId="3034849431" sldId="739"/>
            <ac:spMk id="10" creationId="{3C3B94DB-A849-4300-863D-CB24951887BF}"/>
          </ac:spMkLst>
        </pc:spChg>
        <pc:spChg chg="add mod">
          <ac:chgData name="ZINCK Yves [CEGEE]" userId="58ab786b-eff3-4fb5-b8c5-161f6b44608b" providerId="ADAL" clId="{568802B2-95C7-49BD-8A69-45CB2276A556}" dt="2022-03-16T10:47:32.578" v="1032"/>
          <ac:spMkLst>
            <pc:docMk/>
            <pc:sldMk cId="3034849431" sldId="739"/>
            <ac:spMk id="13" creationId="{4DD76C77-22D0-40C0-A218-456008678BCC}"/>
          </ac:spMkLst>
        </pc:spChg>
        <pc:spChg chg="add mod">
          <ac:chgData name="ZINCK Yves [CEGEE]" userId="58ab786b-eff3-4fb5-b8c5-161f6b44608b" providerId="ADAL" clId="{568802B2-95C7-49BD-8A69-45CB2276A556}" dt="2022-03-16T10:47:46.717" v="1057" actId="20577"/>
          <ac:spMkLst>
            <pc:docMk/>
            <pc:sldMk cId="3034849431" sldId="739"/>
            <ac:spMk id="14" creationId="{F80E6C55-A9CD-4BCD-9977-14805B4D9835}"/>
          </ac:spMkLst>
        </pc:spChg>
        <pc:picChg chg="del">
          <ac:chgData name="ZINCK Yves [CEGEE]" userId="58ab786b-eff3-4fb5-b8c5-161f6b44608b" providerId="ADAL" clId="{568802B2-95C7-49BD-8A69-45CB2276A556}" dt="2022-03-17T15:18:52.039" v="1499" actId="478"/>
          <ac:picMkLst>
            <pc:docMk/>
            <pc:sldMk cId="3034849431" sldId="739"/>
            <ac:picMk id="8" creationId="{15CB31DB-015C-4D41-9994-3F29AD677B5F}"/>
          </ac:picMkLst>
        </pc:picChg>
        <pc:picChg chg="del">
          <ac:chgData name="ZINCK Yves [CEGEE]" userId="58ab786b-eff3-4fb5-b8c5-161f6b44608b" providerId="ADAL" clId="{568802B2-95C7-49BD-8A69-45CB2276A556}" dt="2022-03-16T10:47:27.896" v="1029" actId="478"/>
          <ac:picMkLst>
            <pc:docMk/>
            <pc:sldMk cId="3034849431" sldId="739"/>
            <ac:picMk id="11" creationId="{5A1FDC17-3D92-4D5A-9DD4-C49677E3C49D}"/>
          </ac:picMkLst>
        </pc:picChg>
      </pc:sldChg>
      <pc:sldChg chg="del">
        <pc:chgData name="ZINCK Yves [CEGEE]" userId="58ab786b-eff3-4fb5-b8c5-161f6b44608b" providerId="ADAL" clId="{568802B2-95C7-49BD-8A69-45CB2276A556}" dt="2022-03-15T09:29:09.390" v="1" actId="47"/>
        <pc:sldMkLst>
          <pc:docMk/>
          <pc:sldMk cId="1068792664" sldId="740"/>
        </pc:sldMkLst>
      </pc:sldChg>
      <pc:sldChg chg="addSp delSp modSp mod">
        <pc:chgData name="ZINCK Yves [CEGEE]" userId="58ab786b-eff3-4fb5-b8c5-161f6b44608b" providerId="ADAL" clId="{568802B2-95C7-49BD-8A69-45CB2276A556}" dt="2022-03-17T15:38:14.319" v="1612"/>
        <pc:sldMkLst>
          <pc:docMk/>
          <pc:sldMk cId="3704432935" sldId="745"/>
        </pc:sldMkLst>
        <pc:spChg chg="del">
          <ac:chgData name="ZINCK Yves [CEGEE]" userId="58ab786b-eff3-4fb5-b8c5-161f6b44608b" providerId="ADAL" clId="{568802B2-95C7-49BD-8A69-45CB2276A556}" dt="2022-03-15T09:30:05.053" v="9" actId="478"/>
          <ac:spMkLst>
            <pc:docMk/>
            <pc:sldMk cId="3704432935" sldId="745"/>
            <ac:spMk id="2" creationId="{FFCF3886-77DA-47D3-B59F-CBB28648B821}"/>
          </ac:spMkLst>
        </pc:spChg>
        <pc:spChg chg="del">
          <ac:chgData name="ZINCK Yves [CEGEE]" userId="58ab786b-eff3-4fb5-b8c5-161f6b44608b" providerId="ADAL" clId="{568802B2-95C7-49BD-8A69-45CB2276A556}" dt="2022-03-15T09:31:15.265" v="69" actId="478"/>
          <ac:spMkLst>
            <pc:docMk/>
            <pc:sldMk cId="3704432935" sldId="745"/>
            <ac:spMk id="4" creationId="{00000000-0000-0000-0000-000000000000}"/>
          </ac:spMkLst>
        </pc:spChg>
        <pc:spChg chg="del">
          <ac:chgData name="ZINCK Yves [CEGEE]" userId="58ab786b-eff3-4fb5-b8c5-161f6b44608b" providerId="ADAL" clId="{568802B2-95C7-49BD-8A69-45CB2276A556}" dt="2022-03-15T09:31:18.383" v="71" actId="478"/>
          <ac:spMkLst>
            <pc:docMk/>
            <pc:sldMk cId="3704432935" sldId="745"/>
            <ac:spMk id="5" creationId="{00000000-0000-0000-0000-000000000000}"/>
          </ac:spMkLst>
        </pc:spChg>
        <pc:spChg chg="add del mod">
          <ac:chgData name="ZINCK Yves [CEGEE]" userId="58ab786b-eff3-4fb5-b8c5-161f6b44608b" providerId="ADAL" clId="{568802B2-95C7-49BD-8A69-45CB2276A556}" dt="2022-03-15T09:31:16.940" v="70" actId="478"/>
          <ac:spMkLst>
            <pc:docMk/>
            <pc:sldMk cId="3704432935" sldId="745"/>
            <ac:spMk id="7" creationId="{60351FC5-E13A-447C-84DF-986B2F42443B}"/>
          </ac:spMkLst>
        </pc:spChg>
        <pc:spChg chg="add del mod">
          <ac:chgData name="ZINCK Yves [CEGEE]" userId="58ab786b-eff3-4fb5-b8c5-161f6b44608b" providerId="ADAL" clId="{568802B2-95C7-49BD-8A69-45CB2276A556}" dt="2022-03-15T09:31:19.522" v="72" actId="478"/>
          <ac:spMkLst>
            <pc:docMk/>
            <pc:sldMk cId="3704432935" sldId="745"/>
            <ac:spMk id="10" creationId="{6D985F3C-C759-4C13-9BBD-D714F7A44E9C}"/>
          </ac:spMkLst>
        </pc:spChg>
        <pc:spChg chg="del">
          <ac:chgData name="ZINCK Yves [CEGEE]" userId="58ab786b-eff3-4fb5-b8c5-161f6b44608b" providerId="ADAL" clId="{568802B2-95C7-49BD-8A69-45CB2276A556}" dt="2022-03-17T15:21:04.626" v="1548" actId="478"/>
          <ac:spMkLst>
            <pc:docMk/>
            <pc:sldMk cId="3704432935" sldId="745"/>
            <ac:spMk id="45" creationId="{683E28E6-1BFE-4446-B165-A3AEA66DD8AC}"/>
          </ac:spMkLst>
        </pc:spChg>
        <pc:spChg chg="mod">
          <ac:chgData name="ZINCK Yves [CEGEE]" userId="58ab786b-eff3-4fb5-b8c5-161f6b44608b" providerId="ADAL" clId="{568802B2-95C7-49BD-8A69-45CB2276A556}" dt="2022-03-17T15:22:51.459" v="1571" actId="20577"/>
          <ac:spMkLst>
            <pc:docMk/>
            <pc:sldMk cId="3704432935" sldId="745"/>
            <ac:spMk id="48" creationId="{F71B51C7-2A87-47BA-91D1-777D0A88DDF3}"/>
          </ac:spMkLst>
        </pc:spChg>
        <pc:spChg chg="del mod">
          <ac:chgData name="ZINCK Yves [CEGEE]" userId="58ab786b-eff3-4fb5-b8c5-161f6b44608b" providerId="ADAL" clId="{568802B2-95C7-49BD-8A69-45CB2276A556}" dt="2022-03-15T09:29:51.933" v="7"/>
          <ac:spMkLst>
            <pc:docMk/>
            <pc:sldMk cId="3704432935" sldId="745"/>
            <ac:spMk id="49" creationId="{4BDDD8DD-1F02-4D7B-BFC0-BF2F70A38468}"/>
          </ac:spMkLst>
        </pc:spChg>
        <pc:spChg chg="del">
          <ac:chgData name="ZINCK Yves [CEGEE]" userId="58ab786b-eff3-4fb5-b8c5-161f6b44608b" providerId="ADAL" clId="{568802B2-95C7-49BD-8A69-45CB2276A556}" dt="2022-03-15T09:29:51.930" v="5" actId="478"/>
          <ac:spMkLst>
            <pc:docMk/>
            <pc:sldMk cId="3704432935" sldId="745"/>
            <ac:spMk id="51" creationId="{1BE43560-3BE3-4977-B0D1-CB9F5DA42511}"/>
          </ac:spMkLst>
        </pc:spChg>
        <pc:spChg chg="del">
          <ac:chgData name="ZINCK Yves [CEGEE]" userId="58ab786b-eff3-4fb5-b8c5-161f6b44608b" providerId="ADAL" clId="{568802B2-95C7-49BD-8A69-45CB2276A556}" dt="2022-03-16T10:58:12.173" v="1257" actId="478"/>
          <ac:spMkLst>
            <pc:docMk/>
            <pc:sldMk cId="3704432935" sldId="745"/>
            <ac:spMk id="53" creationId="{466E9A07-4C5B-4124-A64C-E9C12EBBF330}"/>
          </ac:spMkLst>
        </pc:spChg>
        <pc:spChg chg="add mod">
          <ac:chgData name="ZINCK Yves [CEGEE]" userId="58ab786b-eff3-4fb5-b8c5-161f6b44608b" providerId="ADAL" clId="{568802B2-95C7-49BD-8A69-45CB2276A556}" dt="2022-03-15T09:31:21.003" v="73"/>
          <ac:spMkLst>
            <pc:docMk/>
            <pc:sldMk cId="3704432935" sldId="745"/>
            <ac:spMk id="57" creationId="{FC8D404F-7CA1-43F3-A5FE-6FA58DA29439}"/>
          </ac:spMkLst>
        </pc:spChg>
        <pc:spChg chg="add mod">
          <ac:chgData name="ZINCK Yves [CEGEE]" userId="58ab786b-eff3-4fb5-b8c5-161f6b44608b" providerId="ADAL" clId="{568802B2-95C7-49BD-8A69-45CB2276A556}" dt="2022-03-15T09:31:21.003" v="73"/>
          <ac:spMkLst>
            <pc:docMk/>
            <pc:sldMk cId="3704432935" sldId="745"/>
            <ac:spMk id="63" creationId="{1A94C047-683F-4E35-A3C0-AFA920BF6C5C}"/>
          </ac:spMkLst>
        </pc:spChg>
        <pc:spChg chg="mod">
          <ac:chgData name="ZINCK Yves [CEGEE]" userId="58ab786b-eff3-4fb5-b8c5-161f6b44608b" providerId="ADAL" clId="{568802B2-95C7-49BD-8A69-45CB2276A556}" dt="2022-03-17T15:33:35.117" v="1573" actId="207"/>
          <ac:spMkLst>
            <pc:docMk/>
            <pc:sldMk cId="3704432935" sldId="745"/>
            <ac:spMk id="92" creationId="{EC389608-CB79-4381-910B-974DC4E2E49E}"/>
          </ac:spMkLst>
        </pc:spChg>
        <pc:spChg chg="mod">
          <ac:chgData name="ZINCK Yves [CEGEE]" userId="58ab786b-eff3-4fb5-b8c5-161f6b44608b" providerId="ADAL" clId="{568802B2-95C7-49BD-8A69-45CB2276A556}" dt="2022-03-17T15:34:49.008" v="1596" actId="207"/>
          <ac:spMkLst>
            <pc:docMk/>
            <pc:sldMk cId="3704432935" sldId="745"/>
            <ac:spMk id="94" creationId="{A644A862-DE49-43F9-8654-17F917AB24D5}"/>
          </ac:spMkLst>
        </pc:spChg>
        <pc:spChg chg="mod">
          <ac:chgData name="ZINCK Yves [CEGEE]" userId="58ab786b-eff3-4fb5-b8c5-161f6b44608b" providerId="ADAL" clId="{568802B2-95C7-49BD-8A69-45CB2276A556}" dt="2022-03-17T15:33:35.117" v="1573" actId="207"/>
          <ac:spMkLst>
            <pc:docMk/>
            <pc:sldMk cId="3704432935" sldId="745"/>
            <ac:spMk id="96" creationId="{1B0EAF66-AF88-4690-A884-68488FAE1243}"/>
          </ac:spMkLst>
        </pc:spChg>
        <pc:spChg chg="mod">
          <ac:chgData name="ZINCK Yves [CEGEE]" userId="58ab786b-eff3-4fb5-b8c5-161f6b44608b" providerId="ADAL" clId="{568802B2-95C7-49BD-8A69-45CB2276A556}" dt="2022-03-17T15:33:35.117" v="1573" actId="207"/>
          <ac:spMkLst>
            <pc:docMk/>
            <pc:sldMk cId="3704432935" sldId="745"/>
            <ac:spMk id="98" creationId="{5BE60C1A-69CF-4B2D-AE7E-692B26ACF576}"/>
          </ac:spMkLst>
        </pc:spChg>
        <pc:spChg chg="mod">
          <ac:chgData name="ZINCK Yves [CEGEE]" userId="58ab786b-eff3-4fb5-b8c5-161f6b44608b" providerId="ADAL" clId="{568802B2-95C7-49BD-8A69-45CB2276A556}" dt="2022-03-17T15:33:35.117" v="1573" actId="207"/>
          <ac:spMkLst>
            <pc:docMk/>
            <pc:sldMk cId="3704432935" sldId="745"/>
            <ac:spMk id="100" creationId="{648C7401-E1A8-43C8-A68B-991CD21F2D79}"/>
          </ac:spMkLst>
        </pc:spChg>
        <pc:spChg chg="mod">
          <ac:chgData name="ZINCK Yves [CEGEE]" userId="58ab786b-eff3-4fb5-b8c5-161f6b44608b" providerId="ADAL" clId="{568802B2-95C7-49BD-8A69-45CB2276A556}" dt="2022-03-17T15:38:13.292" v="1610" actId="1076"/>
          <ac:spMkLst>
            <pc:docMk/>
            <pc:sldMk cId="3704432935" sldId="745"/>
            <ac:spMk id="106" creationId="{971299F6-5626-4FDD-B423-4C5C91E253F1}"/>
          </ac:spMkLst>
        </pc:spChg>
        <pc:spChg chg="del mod">
          <ac:chgData name="ZINCK Yves [CEGEE]" userId="58ab786b-eff3-4fb5-b8c5-161f6b44608b" providerId="ADAL" clId="{568802B2-95C7-49BD-8A69-45CB2276A556}" dt="2022-03-17T15:38:14.319" v="1612"/>
          <ac:spMkLst>
            <pc:docMk/>
            <pc:sldMk cId="3704432935" sldId="745"/>
            <ac:spMk id="108" creationId="{0CCE8971-8EE8-4CD9-9CCA-DD6ECA59D89C}"/>
          </ac:spMkLst>
        </pc:spChg>
        <pc:spChg chg="mod">
          <ac:chgData name="ZINCK Yves [CEGEE]" userId="58ab786b-eff3-4fb5-b8c5-161f6b44608b" providerId="ADAL" clId="{568802B2-95C7-49BD-8A69-45CB2276A556}" dt="2022-03-17T15:33:35.117" v="1573" actId="207"/>
          <ac:spMkLst>
            <pc:docMk/>
            <pc:sldMk cId="3704432935" sldId="745"/>
            <ac:spMk id="118" creationId="{B123C836-A450-4BD2-BB38-1984A7F6B0BE}"/>
          </ac:spMkLst>
        </pc:spChg>
        <pc:picChg chg="del">
          <ac:chgData name="ZINCK Yves [CEGEE]" userId="58ab786b-eff3-4fb5-b8c5-161f6b44608b" providerId="ADAL" clId="{568802B2-95C7-49BD-8A69-45CB2276A556}" dt="2022-03-15T09:30:02.232" v="8" actId="478"/>
          <ac:picMkLst>
            <pc:docMk/>
            <pc:sldMk cId="3704432935" sldId="745"/>
            <ac:picMk id="47" creationId="{68715DCF-5A5E-4F59-A22C-6A087C7DA228}"/>
          </ac:picMkLst>
        </pc:picChg>
        <pc:picChg chg="del">
          <ac:chgData name="ZINCK Yves [CEGEE]" userId="58ab786b-eff3-4fb5-b8c5-161f6b44608b" providerId="ADAL" clId="{568802B2-95C7-49BD-8A69-45CB2276A556}" dt="2022-03-15T09:31:13.599" v="68" actId="478"/>
          <ac:picMkLst>
            <pc:docMk/>
            <pc:sldMk cId="3704432935" sldId="745"/>
            <ac:picMk id="55" creationId="{65CEFDB8-F51D-445B-AB3B-5CE6AF7CC4EA}"/>
          </ac:picMkLst>
        </pc:picChg>
      </pc:sldChg>
      <pc:sldChg chg="delSp modSp del mod">
        <pc:chgData name="ZINCK Yves [CEGEE]" userId="58ab786b-eff3-4fb5-b8c5-161f6b44608b" providerId="ADAL" clId="{568802B2-95C7-49BD-8A69-45CB2276A556}" dt="2022-03-17T15:35:28.701" v="1597" actId="47"/>
        <pc:sldMkLst>
          <pc:docMk/>
          <pc:sldMk cId="2042735531" sldId="749"/>
        </pc:sldMkLst>
        <pc:spChg chg="del">
          <ac:chgData name="ZINCK Yves [CEGEE]" userId="58ab786b-eff3-4fb5-b8c5-161f6b44608b" providerId="ADAL" clId="{568802B2-95C7-49BD-8A69-45CB2276A556}" dt="2022-03-16T12:38:18.317" v="1289" actId="478"/>
          <ac:spMkLst>
            <pc:docMk/>
            <pc:sldMk cId="2042735531" sldId="749"/>
            <ac:spMk id="46" creationId="{F665261F-1B9D-4C1D-8ECA-CD3BF5C3A61E}"/>
          </ac:spMkLst>
        </pc:spChg>
        <pc:spChg chg="mod">
          <ac:chgData name="ZINCK Yves [CEGEE]" userId="58ab786b-eff3-4fb5-b8c5-161f6b44608b" providerId="ADAL" clId="{568802B2-95C7-49BD-8A69-45CB2276A556}" dt="2022-03-15T10:02:32.397" v="75" actId="255"/>
          <ac:spMkLst>
            <pc:docMk/>
            <pc:sldMk cId="2042735531" sldId="749"/>
            <ac:spMk id="83" creationId="{0A5205C5-6CF0-4920-B920-5341578CCA45}"/>
          </ac:spMkLst>
        </pc:spChg>
        <pc:picChg chg="del">
          <ac:chgData name="ZINCK Yves [CEGEE]" userId="58ab786b-eff3-4fb5-b8c5-161f6b44608b" providerId="ADAL" clId="{568802B2-95C7-49BD-8A69-45CB2276A556}" dt="2022-03-15T10:02:44.791" v="76" actId="478"/>
          <ac:picMkLst>
            <pc:docMk/>
            <pc:sldMk cId="2042735531" sldId="749"/>
            <ac:picMk id="42" creationId="{D45032C4-E79E-41F5-A9D4-A717D47DBD31}"/>
          </ac:picMkLst>
        </pc:picChg>
      </pc:sldChg>
      <pc:sldChg chg="addSp delSp modSp del mod">
        <pc:chgData name="ZINCK Yves [CEGEE]" userId="58ab786b-eff3-4fb5-b8c5-161f6b44608b" providerId="ADAL" clId="{568802B2-95C7-49BD-8A69-45CB2276A556}" dt="2022-03-17T15:38:29.658" v="1613" actId="47"/>
        <pc:sldMkLst>
          <pc:docMk/>
          <pc:sldMk cId="1395396439" sldId="752"/>
        </pc:sldMkLst>
        <pc:spChg chg="del">
          <ac:chgData name="ZINCK Yves [CEGEE]" userId="58ab786b-eff3-4fb5-b8c5-161f6b44608b" providerId="ADAL" clId="{568802B2-95C7-49BD-8A69-45CB2276A556}" dt="2022-03-15T12:52:36.659" v="80" actId="478"/>
          <ac:spMkLst>
            <pc:docMk/>
            <pc:sldMk cId="1395396439" sldId="752"/>
            <ac:spMk id="4" creationId="{00000000-0000-0000-0000-000000000000}"/>
          </ac:spMkLst>
        </pc:spChg>
        <pc:spChg chg="add del mod">
          <ac:chgData name="ZINCK Yves [CEGEE]" userId="58ab786b-eff3-4fb5-b8c5-161f6b44608b" providerId="ADAL" clId="{568802B2-95C7-49BD-8A69-45CB2276A556}" dt="2022-03-15T12:52:38.294" v="81" actId="478"/>
          <ac:spMkLst>
            <pc:docMk/>
            <pc:sldMk cId="1395396439" sldId="752"/>
            <ac:spMk id="6" creationId="{EC17AD71-C114-4B36-9A0F-EF7DADA21E94}"/>
          </ac:spMkLst>
        </pc:spChg>
        <pc:spChg chg="add mod">
          <ac:chgData name="ZINCK Yves [CEGEE]" userId="58ab786b-eff3-4fb5-b8c5-161f6b44608b" providerId="ADAL" clId="{568802B2-95C7-49BD-8A69-45CB2276A556}" dt="2022-03-15T12:52:54.953" v="105"/>
          <ac:spMkLst>
            <pc:docMk/>
            <pc:sldMk cId="1395396439" sldId="752"/>
            <ac:spMk id="60" creationId="{A1CB928F-3DFD-42CB-9D4B-64BF1B97125D}"/>
          </ac:spMkLst>
        </pc:spChg>
        <pc:picChg chg="del">
          <ac:chgData name="ZINCK Yves [CEGEE]" userId="58ab786b-eff3-4fb5-b8c5-161f6b44608b" providerId="ADAL" clId="{568802B2-95C7-49BD-8A69-45CB2276A556}" dt="2022-03-17T14:56:06.611" v="1434" actId="478"/>
          <ac:picMkLst>
            <pc:docMk/>
            <pc:sldMk cId="1395396439" sldId="752"/>
            <ac:picMk id="46" creationId="{B6CA6E91-315B-482C-9712-554F62345574}"/>
          </ac:picMkLst>
        </pc:picChg>
        <pc:picChg chg="del">
          <ac:chgData name="ZINCK Yves [CEGEE]" userId="58ab786b-eff3-4fb5-b8c5-161f6b44608b" providerId="ADAL" clId="{568802B2-95C7-49BD-8A69-45CB2276A556}" dt="2022-03-15T12:52:34.538" v="79" actId="478"/>
          <ac:picMkLst>
            <pc:docMk/>
            <pc:sldMk cId="1395396439" sldId="752"/>
            <ac:picMk id="50" creationId="{2DCF9A1A-5990-45B5-9594-B87BF5895B95}"/>
          </ac:picMkLst>
        </pc:picChg>
      </pc:sldChg>
      <pc:sldChg chg="addSp delSp modSp mod">
        <pc:chgData name="ZINCK Yves [CEGEE]" userId="58ab786b-eff3-4fb5-b8c5-161f6b44608b" providerId="ADAL" clId="{568802B2-95C7-49BD-8A69-45CB2276A556}" dt="2022-03-17T15:36:54.394" v="1607"/>
        <pc:sldMkLst>
          <pc:docMk/>
          <pc:sldMk cId="3944422817" sldId="755"/>
        </pc:sldMkLst>
        <pc:spChg chg="del mod">
          <ac:chgData name="ZINCK Yves [CEGEE]" userId="58ab786b-eff3-4fb5-b8c5-161f6b44608b" providerId="ADAL" clId="{568802B2-95C7-49BD-8A69-45CB2276A556}" dt="2022-03-17T15:36:34.293" v="1601" actId="478"/>
          <ac:spMkLst>
            <pc:docMk/>
            <pc:sldMk cId="3944422817" sldId="755"/>
            <ac:spMk id="3" creationId="{9CA5C0BE-C395-4F88-9E41-0C1B9B86A809}"/>
          </ac:spMkLst>
        </pc:spChg>
        <pc:spChg chg="del">
          <ac:chgData name="ZINCK Yves [CEGEE]" userId="58ab786b-eff3-4fb5-b8c5-161f6b44608b" providerId="ADAL" clId="{568802B2-95C7-49BD-8A69-45CB2276A556}" dt="2022-03-17T15:36:48.992" v="1603" actId="478"/>
          <ac:spMkLst>
            <pc:docMk/>
            <pc:sldMk cId="3944422817" sldId="755"/>
            <ac:spMk id="4" creationId="{00000000-0000-0000-0000-000000000000}"/>
          </ac:spMkLst>
        </pc:spChg>
        <pc:spChg chg="del">
          <ac:chgData name="ZINCK Yves [CEGEE]" userId="58ab786b-eff3-4fb5-b8c5-161f6b44608b" providerId="ADAL" clId="{568802B2-95C7-49BD-8A69-45CB2276A556}" dt="2022-03-17T15:36:52.068" v="1605" actId="478"/>
          <ac:spMkLst>
            <pc:docMk/>
            <pc:sldMk cId="3944422817" sldId="755"/>
            <ac:spMk id="5" creationId="{00000000-0000-0000-0000-000000000000}"/>
          </ac:spMkLst>
        </pc:spChg>
        <pc:spChg chg="add del mod">
          <ac:chgData name="ZINCK Yves [CEGEE]" userId="58ab786b-eff3-4fb5-b8c5-161f6b44608b" providerId="ADAL" clId="{568802B2-95C7-49BD-8A69-45CB2276A556}" dt="2022-03-17T15:36:50.522" v="1604" actId="478"/>
          <ac:spMkLst>
            <pc:docMk/>
            <pc:sldMk cId="3944422817" sldId="755"/>
            <ac:spMk id="7" creationId="{2A0C6AED-A330-49D5-B9BB-59071CCFE79C}"/>
          </ac:spMkLst>
        </pc:spChg>
        <pc:spChg chg="add del mod">
          <ac:chgData name="ZINCK Yves [CEGEE]" userId="58ab786b-eff3-4fb5-b8c5-161f6b44608b" providerId="ADAL" clId="{568802B2-95C7-49BD-8A69-45CB2276A556}" dt="2022-03-17T15:36:53.103" v="1606" actId="478"/>
          <ac:spMkLst>
            <pc:docMk/>
            <pc:sldMk cId="3944422817" sldId="755"/>
            <ac:spMk id="10" creationId="{9F6C3669-97E7-4BE4-AB42-6DD76E0A9D06}"/>
          </ac:spMkLst>
        </pc:spChg>
        <pc:spChg chg="del">
          <ac:chgData name="ZINCK Yves [CEGEE]" userId="58ab786b-eff3-4fb5-b8c5-161f6b44608b" providerId="ADAL" clId="{568802B2-95C7-49BD-8A69-45CB2276A556}" dt="2022-03-16T12:38:23.822" v="1290" actId="478"/>
          <ac:spMkLst>
            <pc:docMk/>
            <pc:sldMk cId="3944422817" sldId="755"/>
            <ac:spMk id="46" creationId="{CCF4739E-0741-4FB5-8C87-6D6A1C023F3C}"/>
          </ac:spMkLst>
        </pc:spChg>
        <pc:spChg chg="add mod">
          <ac:chgData name="ZINCK Yves [CEGEE]" userId="58ab786b-eff3-4fb5-b8c5-161f6b44608b" providerId="ADAL" clId="{568802B2-95C7-49BD-8A69-45CB2276A556}" dt="2022-03-17T15:36:54.394" v="1607"/>
          <ac:spMkLst>
            <pc:docMk/>
            <pc:sldMk cId="3944422817" sldId="755"/>
            <ac:spMk id="50" creationId="{91CCF0E2-A59B-4662-B853-8B7C4F468DF3}"/>
          </ac:spMkLst>
        </pc:spChg>
        <pc:spChg chg="add mod">
          <ac:chgData name="ZINCK Yves [CEGEE]" userId="58ab786b-eff3-4fb5-b8c5-161f6b44608b" providerId="ADAL" clId="{568802B2-95C7-49BD-8A69-45CB2276A556}" dt="2022-03-17T15:36:54.394" v="1607"/>
          <ac:spMkLst>
            <pc:docMk/>
            <pc:sldMk cId="3944422817" sldId="755"/>
            <ac:spMk id="51" creationId="{DD4B2731-4FA1-4DD8-A309-29CB0A5BC681}"/>
          </ac:spMkLst>
        </pc:spChg>
        <pc:spChg chg="mod">
          <ac:chgData name="ZINCK Yves [CEGEE]" userId="58ab786b-eff3-4fb5-b8c5-161f6b44608b" providerId="ADAL" clId="{568802B2-95C7-49BD-8A69-45CB2276A556}" dt="2022-03-17T15:36:14.304" v="1600" actId="207"/>
          <ac:spMkLst>
            <pc:docMk/>
            <pc:sldMk cId="3944422817" sldId="755"/>
            <ac:spMk id="107" creationId="{86026621-454C-4235-B917-B5D92D9B4AE9}"/>
          </ac:spMkLst>
        </pc:spChg>
        <pc:spChg chg="mod">
          <ac:chgData name="ZINCK Yves [CEGEE]" userId="58ab786b-eff3-4fb5-b8c5-161f6b44608b" providerId="ADAL" clId="{568802B2-95C7-49BD-8A69-45CB2276A556}" dt="2022-03-17T15:36:14.304" v="1600" actId="207"/>
          <ac:spMkLst>
            <pc:docMk/>
            <pc:sldMk cId="3944422817" sldId="755"/>
            <ac:spMk id="109" creationId="{1A5FCC7E-DFE0-4467-9824-DC0C4AFF4130}"/>
          </ac:spMkLst>
        </pc:spChg>
        <pc:spChg chg="mod">
          <ac:chgData name="ZINCK Yves [CEGEE]" userId="58ab786b-eff3-4fb5-b8c5-161f6b44608b" providerId="ADAL" clId="{568802B2-95C7-49BD-8A69-45CB2276A556}" dt="2022-03-17T15:36:14.304" v="1600" actId="207"/>
          <ac:spMkLst>
            <pc:docMk/>
            <pc:sldMk cId="3944422817" sldId="755"/>
            <ac:spMk id="111" creationId="{33AEB961-7A4B-438B-A2A2-540437DB42E0}"/>
          </ac:spMkLst>
        </pc:spChg>
        <pc:spChg chg="mod">
          <ac:chgData name="ZINCK Yves [CEGEE]" userId="58ab786b-eff3-4fb5-b8c5-161f6b44608b" providerId="ADAL" clId="{568802B2-95C7-49BD-8A69-45CB2276A556}" dt="2022-03-17T15:36:14.304" v="1600" actId="207"/>
          <ac:spMkLst>
            <pc:docMk/>
            <pc:sldMk cId="3944422817" sldId="755"/>
            <ac:spMk id="113" creationId="{36F6945E-CF14-4B35-A5B0-CBF56366AB01}"/>
          </ac:spMkLst>
        </pc:spChg>
        <pc:spChg chg="mod">
          <ac:chgData name="ZINCK Yves [CEGEE]" userId="58ab786b-eff3-4fb5-b8c5-161f6b44608b" providerId="ADAL" clId="{568802B2-95C7-49BD-8A69-45CB2276A556}" dt="2022-03-17T15:36:14.304" v="1600" actId="207"/>
          <ac:spMkLst>
            <pc:docMk/>
            <pc:sldMk cId="3944422817" sldId="755"/>
            <ac:spMk id="115" creationId="{4AE7443E-6229-445C-882C-DAB3916BFD03}"/>
          </ac:spMkLst>
        </pc:spChg>
        <pc:spChg chg="mod">
          <ac:chgData name="ZINCK Yves [CEGEE]" userId="58ab786b-eff3-4fb5-b8c5-161f6b44608b" providerId="ADAL" clId="{568802B2-95C7-49BD-8A69-45CB2276A556}" dt="2022-03-17T15:36:14.304" v="1600" actId="207"/>
          <ac:spMkLst>
            <pc:docMk/>
            <pc:sldMk cId="3944422817" sldId="755"/>
            <ac:spMk id="135" creationId="{40271DEB-1759-45B8-98DC-A78EA0A2764E}"/>
          </ac:spMkLst>
        </pc:spChg>
        <pc:picChg chg="del">
          <ac:chgData name="ZINCK Yves [CEGEE]" userId="58ab786b-eff3-4fb5-b8c5-161f6b44608b" providerId="ADAL" clId="{568802B2-95C7-49BD-8A69-45CB2276A556}" dt="2022-03-16T10:19:20.210" v="367" actId="478"/>
          <ac:picMkLst>
            <pc:docMk/>
            <pc:sldMk cId="3944422817" sldId="755"/>
            <ac:picMk id="45" creationId="{FD6E77EB-6DFF-4573-AB10-FBA42187408C}"/>
          </ac:picMkLst>
        </pc:picChg>
        <pc:picChg chg="del">
          <ac:chgData name="ZINCK Yves [CEGEE]" userId="58ab786b-eff3-4fb5-b8c5-161f6b44608b" providerId="ADAL" clId="{568802B2-95C7-49BD-8A69-45CB2276A556}" dt="2022-03-17T15:36:47.333" v="1602" actId="478"/>
          <ac:picMkLst>
            <pc:docMk/>
            <pc:sldMk cId="3944422817" sldId="755"/>
            <ac:picMk id="47" creationId="{39E9F488-1D42-4B4E-B6E3-14456AF8B228}"/>
          </ac:picMkLst>
        </pc:picChg>
      </pc:sldChg>
      <pc:sldChg chg="addSp delSp modSp add del mod ord">
        <pc:chgData name="ZINCK Yves [CEGEE]" userId="58ab786b-eff3-4fb5-b8c5-161f6b44608b" providerId="ADAL" clId="{568802B2-95C7-49BD-8A69-45CB2276A556}" dt="2022-03-22T15:21:38.721" v="1707" actId="47"/>
        <pc:sldMkLst>
          <pc:docMk/>
          <pc:sldMk cId="1044222232" sldId="767"/>
        </pc:sldMkLst>
        <pc:spChg chg="add del mod">
          <ac:chgData name="ZINCK Yves [CEGEE]" userId="58ab786b-eff3-4fb5-b8c5-161f6b44608b" providerId="ADAL" clId="{568802B2-95C7-49BD-8A69-45CB2276A556}" dt="2022-03-16T10:22:11.149" v="457" actId="478"/>
          <ac:spMkLst>
            <pc:docMk/>
            <pc:sldMk cId="1044222232" sldId="767"/>
            <ac:spMk id="3" creationId="{A9F6848D-8E54-4DEB-B281-7D24B8CB1065}"/>
          </ac:spMkLst>
        </pc:spChg>
        <pc:spChg chg="del">
          <ac:chgData name="ZINCK Yves [CEGEE]" userId="58ab786b-eff3-4fb5-b8c5-161f6b44608b" providerId="ADAL" clId="{568802B2-95C7-49BD-8A69-45CB2276A556}" dt="2022-03-16T10:22:07.527" v="454" actId="478"/>
          <ac:spMkLst>
            <pc:docMk/>
            <pc:sldMk cId="1044222232" sldId="767"/>
            <ac:spMk id="4" creationId="{00000000-0000-0000-0000-000000000000}"/>
          </ac:spMkLst>
        </pc:spChg>
        <pc:spChg chg="del">
          <ac:chgData name="ZINCK Yves [CEGEE]" userId="58ab786b-eff3-4fb5-b8c5-161f6b44608b" providerId="ADAL" clId="{568802B2-95C7-49BD-8A69-45CB2276A556}" dt="2022-03-16T10:22:08.962" v="455" actId="478"/>
          <ac:spMkLst>
            <pc:docMk/>
            <pc:sldMk cId="1044222232" sldId="767"/>
            <ac:spMk id="5" creationId="{00000000-0000-0000-0000-000000000000}"/>
          </ac:spMkLst>
        </pc:spChg>
        <pc:spChg chg="add del mod">
          <ac:chgData name="ZINCK Yves [CEGEE]" userId="58ab786b-eff3-4fb5-b8c5-161f6b44608b" providerId="ADAL" clId="{568802B2-95C7-49BD-8A69-45CB2276A556}" dt="2022-03-16T10:22:09.709" v="456" actId="478"/>
          <ac:spMkLst>
            <pc:docMk/>
            <pc:sldMk cId="1044222232" sldId="767"/>
            <ac:spMk id="7" creationId="{7B83A178-889A-4D18-A91D-5D7DB6B10D46}"/>
          </ac:spMkLst>
        </pc:spChg>
        <pc:spChg chg="del">
          <ac:chgData name="ZINCK Yves [CEGEE]" userId="58ab786b-eff3-4fb5-b8c5-161f6b44608b" providerId="ADAL" clId="{568802B2-95C7-49BD-8A69-45CB2276A556}" dt="2022-03-17T15:18:33.533" v="1492" actId="478"/>
          <ac:spMkLst>
            <pc:docMk/>
            <pc:sldMk cId="1044222232" sldId="767"/>
            <ac:spMk id="16" creationId="{035F0891-FB36-4001-B6E7-623000C109B3}"/>
          </ac:spMkLst>
        </pc:spChg>
        <pc:spChg chg="add mod">
          <ac:chgData name="ZINCK Yves [CEGEE]" userId="58ab786b-eff3-4fb5-b8c5-161f6b44608b" providerId="ADAL" clId="{568802B2-95C7-49BD-8A69-45CB2276A556}" dt="2022-03-17T15:41:20.501" v="1666" actId="20577"/>
          <ac:spMkLst>
            <pc:docMk/>
            <pc:sldMk cId="1044222232" sldId="767"/>
            <ac:spMk id="22" creationId="{7FB30870-4112-42EE-A6DE-2084B1BD1051}"/>
          </ac:spMkLst>
        </pc:spChg>
        <pc:spChg chg="add mod">
          <ac:chgData name="ZINCK Yves [CEGEE]" userId="58ab786b-eff3-4fb5-b8c5-161f6b44608b" providerId="ADAL" clId="{568802B2-95C7-49BD-8A69-45CB2276A556}" dt="2022-03-16T10:22:12.562" v="458"/>
          <ac:spMkLst>
            <pc:docMk/>
            <pc:sldMk cId="1044222232" sldId="767"/>
            <ac:spMk id="23" creationId="{5F6F998A-643E-4F47-9574-0A3867274BAE}"/>
          </ac:spMkLst>
        </pc:spChg>
        <pc:picChg chg="del">
          <ac:chgData name="ZINCK Yves [CEGEE]" userId="58ab786b-eff3-4fb5-b8c5-161f6b44608b" providerId="ADAL" clId="{568802B2-95C7-49BD-8A69-45CB2276A556}" dt="2022-03-16T10:22:06.090" v="453" actId="478"/>
          <ac:picMkLst>
            <pc:docMk/>
            <pc:sldMk cId="1044222232" sldId="767"/>
            <ac:picMk id="21" creationId="{25512D6C-6213-4A22-B64F-2D65523DDCF0}"/>
          </ac:picMkLst>
        </pc:picChg>
      </pc:sldChg>
      <pc:sldChg chg="addSp delSp modSp mod">
        <pc:chgData name="ZINCK Yves [CEGEE]" userId="58ab786b-eff3-4fb5-b8c5-161f6b44608b" providerId="ADAL" clId="{568802B2-95C7-49BD-8A69-45CB2276A556}" dt="2022-03-17T15:19:04.431" v="1502" actId="478"/>
        <pc:sldMkLst>
          <pc:docMk/>
          <pc:sldMk cId="3528447875" sldId="768"/>
        </pc:sldMkLst>
        <pc:spChg chg="add del mod">
          <ac:chgData name="ZINCK Yves [CEGEE]" userId="58ab786b-eff3-4fb5-b8c5-161f6b44608b" providerId="ADAL" clId="{568802B2-95C7-49BD-8A69-45CB2276A556}" dt="2022-03-16T10:51:13.259" v="1163" actId="478"/>
          <ac:spMkLst>
            <pc:docMk/>
            <pc:sldMk cId="3528447875" sldId="768"/>
            <ac:spMk id="4" creationId="{FC9C1AF5-A8A5-4EE2-930D-8455794600E3}"/>
          </ac:spMkLst>
        </pc:spChg>
        <pc:spChg chg="del">
          <ac:chgData name="ZINCK Yves [CEGEE]" userId="58ab786b-eff3-4fb5-b8c5-161f6b44608b" providerId="ADAL" clId="{568802B2-95C7-49BD-8A69-45CB2276A556}" dt="2022-03-16T10:51:09.874" v="1161" actId="478"/>
          <ac:spMkLst>
            <pc:docMk/>
            <pc:sldMk cId="3528447875" sldId="768"/>
            <ac:spMk id="12" creationId="{893D6726-8528-476E-B361-86977EC14386}"/>
          </ac:spMkLst>
        </pc:spChg>
        <pc:spChg chg="del">
          <ac:chgData name="ZINCK Yves [CEGEE]" userId="58ab786b-eff3-4fb5-b8c5-161f6b44608b" providerId="ADAL" clId="{568802B2-95C7-49BD-8A69-45CB2276A556}" dt="2022-03-16T10:51:11.050" v="1162" actId="478"/>
          <ac:spMkLst>
            <pc:docMk/>
            <pc:sldMk cId="3528447875" sldId="768"/>
            <ac:spMk id="13" creationId="{0EA83EAB-B618-40EB-923F-87928DB10F33}"/>
          </ac:spMkLst>
        </pc:spChg>
        <pc:spChg chg="add mod">
          <ac:chgData name="ZINCK Yves [CEGEE]" userId="58ab786b-eff3-4fb5-b8c5-161f6b44608b" providerId="ADAL" clId="{568802B2-95C7-49BD-8A69-45CB2276A556}" dt="2022-03-16T10:51:14.346" v="1164"/>
          <ac:spMkLst>
            <pc:docMk/>
            <pc:sldMk cId="3528447875" sldId="768"/>
            <ac:spMk id="14" creationId="{5010A802-0F1D-4048-867C-531E51EADA88}"/>
          </ac:spMkLst>
        </pc:spChg>
        <pc:spChg chg="add mod">
          <ac:chgData name="ZINCK Yves [CEGEE]" userId="58ab786b-eff3-4fb5-b8c5-161f6b44608b" providerId="ADAL" clId="{568802B2-95C7-49BD-8A69-45CB2276A556}" dt="2022-03-16T10:51:14.346" v="1164"/>
          <ac:spMkLst>
            <pc:docMk/>
            <pc:sldMk cId="3528447875" sldId="768"/>
            <ac:spMk id="16" creationId="{84DD0857-75FF-46A6-A59C-D806A447BC2E}"/>
          </ac:spMkLst>
        </pc:spChg>
        <pc:picChg chg="del">
          <ac:chgData name="ZINCK Yves [CEGEE]" userId="58ab786b-eff3-4fb5-b8c5-161f6b44608b" providerId="ADAL" clId="{568802B2-95C7-49BD-8A69-45CB2276A556}" dt="2022-03-17T15:19:04.431" v="1502" actId="478"/>
          <ac:picMkLst>
            <pc:docMk/>
            <pc:sldMk cId="3528447875" sldId="768"/>
            <ac:picMk id="9" creationId="{28A3F9D4-4873-4F80-836E-15ED7910575C}"/>
          </ac:picMkLst>
        </pc:picChg>
        <pc:picChg chg="del">
          <ac:chgData name="ZINCK Yves [CEGEE]" userId="58ab786b-eff3-4fb5-b8c5-161f6b44608b" providerId="ADAL" clId="{568802B2-95C7-49BD-8A69-45CB2276A556}" dt="2022-03-16T10:51:08.543" v="1160" actId="478"/>
          <ac:picMkLst>
            <pc:docMk/>
            <pc:sldMk cId="3528447875" sldId="768"/>
            <ac:picMk id="11" creationId="{49CE82FE-8E7D-4A0C-B35F-BB2A28837C07}"/>
          </ac:picMkLst>
        </pc:picChg>
      </pc:sldChg>
      <pc:sldChg chg="addSp delSp modSp del mod">
        <pc:chgData name="ZINCK Yves [CEGEE]" userId="58ab786b-eff3-4fb5-b8c5-161f6b44608b" providerId="ADAL" clId="{568802B2-95C7-49BD-8A69-45CB2276A556}" dt="2022-03-17T15:38:44.713" v="1614" actId="47"/>
        <pc:sldMkLst>
          <pc:docMk/>
          <pc:sldMk cId="550672751" sldId="769"/>
        </pc:sldMkLst>
        <pc:spChg chg="del">
          <ac:chgData name="ZINCK Yves [CEGEE]" userId="58ab786b-eff3-4fb5-b8c5-161f6b44608b" providerId="ADAL" clId="{568802B2-95C7-49BD-8A69-45CB2276A556}" dt="2022-03-16T10:41:18.229" v="931" actId="478"/>
          <ac:spMkLst>
            <pc:docMk/>
            <pc:sldMk cId="550672751" sldId="769"/>
            <ac:spMk id="4" creationId="{00000000-0000-0000-0000-000000000000}"/>
          </ac:spMkLst>
        </pc:spChg>
        <pc:spChg chg="del mod">
          <ac:chgData name="ZINCK Yves [CEGEE]" userId="58ab786b-eff3-4fb5-b8c5-161f6b44608b" providerId="ADAL" clId="{568802B2-95C7-49BD-8A69-45CB2276A556}" dt="2022-03-16T10:41:21.300" v="935" actId="478"/>
          <ac:spMkLst>
            <pc:docMk/>
            <pc:sldMk cId="550672751" sldId="769"/>
            <ac:spMk id="5" creationId="{00000000-0000-0000-0000-000000000000}"/>
          </ac:spMkLst>
        </pc:spChg>
        <pc:spChg chg="add del mod">
          <ac:chgData name="ZINCK Yves [CEGEE]" userId="58ab786b-eff3-4fb5-b8c5-161f6b44608b" providerId="ADAL" clId="{568802B2-95C7-49BD-8A69-45CB2276A556}" dt="2022-03-16T10:41:18.876" v="932" actId="478"/>
          <ac:spMkLst>
            <pc:docMk/>
            <pc:sldMk cId="550672751" sldId="769"/>
            <ac:spMk id="6" creationId="{10C0C782-E15F-4267-AFAD-8071B3784D59}"/>
          </ac:spMkLst>
        </pc:spChg>
        <pc:spChg chg="add del mod">
          <ac:chgData name="ZINCK Yves [CEGEE]" userId="58ab786b-eff3-4fb5-b8c5-161f6b44608b" providerId="ADAL" clId="{568802B2-95C7-49BD-8A69-45CB2276A556}" dt="2022-03-16T10:41:40.581" v="938" actId="478"/>
          <ac:spMkLst>
            <pc:docMk/>
            <pc:sldMk cId="550672751" sldId="769"/>
            <ac:spMk id="8" creationId="{AF762145-AEEF-49E8-867E-DB7B2963581B}"/>
          </ac:spMkLst>
        </pc:spChg>
        <pc:spChg chg="mod">
          <ac:chgData name="ZINCK Yves [CEGEE]" userId="58ab786b-eff3-4fb5-b8c5-161f6b44608b" providerId="ADAL" clId="{568802B2-95C7-49BD-8A69-45CB2276A556}" dt="2022-03-17T14:50:12.570" v="1432" actId="571"/>
          <ac:spMkLst>
            <pc:docMk/>
            <pc:sldMk cId="550672751" sldId="769"/>
            <ac:spMk id="10" creationId="{F15CF4F5-5BFE-42A4-A801-74CD597C66C1}"/>
          </ac:spMkLst>
        </pc:spChg>
        <pc:spChg chg="mod">
          <ac:chgData name="ZINCK Yves [CEGEE]" userId="58ab786b-eff3-4fb5-b8c5-161f6b44608b" providerId="ADAL" clId="{568802B2-95C7-49BD-8A69-45CB2276A556}" dt="2022-03-17T14:50:12.570" v="1432" actId="571"/>
          <ac:spMkLst>
            <pc:docMk/>
            <pc:sldMk cId="550672751" sldId="769"/>
            <ac:spMk id="12" creationId="{75325088-0C0D-4070-857B-F98E2EE10A60}"/>
          </ac:spMkLst>
        </pc:spChg>
        <pc:spChg chg="mod">
          <ac:chgData name="ZINCK Yves [CEGEE]" userId="58ab786b-eff3-4fb5-b8c5-161f6b44608b" providerId="ADAL" clId="{568802B2-95C7-49BD-8A69-45CB2276A556}" dt="2022-03-17T14:50:12.570" v="1432" actId="571"/>
          <ac:spMkLst>
            <pc:docMk/>
            <pc:sldMk cId="550672751" sldId="769"/>
            <ac:spMk id="18" creationId="{FEF4AC17-4BC0-46A0-80A4-55A0161D75FD}"/>
          </ac:spMkLst>
        </pc:spChg>
        <pc:spChg chg="mod">
          <ac:chgData name="ZINCK Yves [CEGEE]" userId="58ab786b-eff3-4fb5-b8c5-161f6b44608b" providerId="ADAL" clId="{568802B2-95C7-49BD-8A69-45CB2276A556}" dt="2022-03-17T14:50:12.570" v="1432" actId="571"/>
          <ac:spMkLst>
            <pc:docMk/>
            <pc:sldMk cId="550672751" sldId="769"/>
            <ac:spMk id="20" creationId="{FC0F614F-054C-4804-A49E-DF5851AD8F38}"/>
          </ac:spMkLst>
        </pc:spChg>
        <pc:spChg chg="mod">
          <ac:chgData name="ZINCK Yves [CEGEE]" userId="58ab786b-eff3-4fb5-b8c5-161f6b44608b" providerId="ADAL" clId="{568802B2-95C7-49BD-8A69-45CB2276A556}" dt="2022-03-17T14:50:12.570" v="1432" actId="571"/>
          <ac:spMkLst>
            <pc:docMk/>
            <pc:sldMk cId="550672751" sldId="769"/>
            <ac:spMk id="22" creationId="{2CC11EAF-5093-4604-8C82-DB8808DBDA28}"/>
          </ac:spMkLst>
        </pc:spChg>
        <pc:spChg chg="mod">
          <ac:chgData name="ZINCK Yves [CEGEE]" userId="58ab786b-eff3-4fb5-b8c5-161f6b44608b" providerId="ADAL" clId="{568802B2-95C7-49BD-8A69-45CB2276A556}" dt="2022-03-17T14:50:12.570" v="1432" actId="571"/>
          <ac:spMkLst>
            <pc:docMk/>
            <pc:sldMk cId="550672751" sldId="769"/>
            <ac:spMk id="23" creationId="{F9EC26B2-A69B-496F-92C7-9A2EDC06E88E}"/>
          </ac:spMkLst>
        </pc:spChg>
        <pc:spChg chg="mod">
          <ac:chgData name="ZINCK Yves [CEGEE]" userId="58ab786b-eff3-4fb5-b8c5-161f6b44608b" providerId="ADAL" clId="{568802B2-95C7-49BD-8A69-45CB2276A556}" dt="2022-03-17T14:50:12.570" v="1432" actId="571"/>
          <ac:spMkLst>
            <pc:docMk/>
            <pc:sldMk cId="550672751" sldId="769"/>
            <ac:spMk id="28" creationId="{EE7E9808-285A-4225-8ABB-0FF363DE8277}"/>
          </ac:spMkLst>
        </pc:spChg>
        <pc:spChg chg="mod">
          <ac:chgData name="ZINCK Yves [CEGEE]" userId="58ab786b-eff3-4fb5-b8c5-161f6b44608b" providerId="ADAL" clId="{568802B2-95C7-49BD-8A69-45CB2276A556}" dt="2022-03-17T14:50:12.570" v="1432" actId="571"/>
          <ac:spMkLst>
            <pc:docMk/>
            <pc:sldMk cId="550672751" sldId="769"/>
            <ac:spMk id="30" creationId="{D36A168A-754A-4E51-967B-5D5DF30566A8}"/>
          </ac:spMkLst>
        </pc:spChg>
        <pc:spChg chg="mod">
          <ac:chgData name="ZINCK Yves [CEGEE]" userId="58ab786b-eff3-4fb5-b8c5-161f6b44608b" providerId="ADAL" clId="{568802B2-95C7-49BD-8A69-45CB2276A556}" dt="2022-03-17T14:50:23.944" v="1433" actId="1076"/>
          <ac:spMkLst>
            <pc:docMk/>
            <pc:sldMk cId="550672751" sldId="769"/>
            <ac:spMk id="31" creationId="{FCDBFDDC-8DC5-45DC-82C0-BD4508D97F57}"/>
          </ac:spMkLst>
        </pc:spChg>
        <pc:spChg chg="mod">
          <ac:chgData name="ZINCK Yves [CEGEE]" userId="58ab786b-eff3-4fb5-b8c5-161f6b44608b" providerId="ADAL" clId="{568802B2-95C7-49BD-8A69-45CB2276A556}" dt="2022-03-17T14:50:12.570" v="1432" actId="571"/>
          <ac:spMkLst>
            <pc:docMk/>
            <pc:sldMk cId="550672751" sldId="769"/>
            <ac:spMk id="36" creationId="{2047D4E3-5896-414E-9F8D-E86BABCBD6BA}"/>
          </ac:spMkLst>
        </pc:spChg>
        <pc:spChg chg="mod">
          <ac:chgData name="ZINCK Yves [CEGEE]" userId="58ab786b-eff3-4fb5-b8c5-161f6b44608b" providerId="ADAL" clId="{568802B2-95C7-49BD-8A69-45CB2276A556}" dt="2022-03-17T14:50:12.570" v="1432" actId="571"/>
          <ac:spMkLst>
            <pc:docMk/>
            <pc:sldMk cId="550672751" sldId="769"/>
            <ac:spMk id="38" creationId="{D882C56E-59D6-4309-AE79-0DB46509D7FB}"/>
          </ac:spMkLst>
        </pc:spChg>
        <pc:spChg chg="mod">
          <ac:chgData name="ZINCK Yves [CEGEE]" userId="58ab786b-eff3-4fb5-b8c5-161f6b44608b" providerId="ADAL" clId="{568802B2-95C7-49BD-8A69-45CB2276A556}" dt="2022-03-17T14:50:12.570" v="1432" actId="571"/>
          <ac:spMkLst>
            <pc:docMk/>
            <pc:sldMk cId="550672751" sldId="769"/>
            <ac:spMk id="40" creationId="{5CFC1308-FFFC-4B0C-B3C0-EB234DA2834A}"/>
          </ac:spMkLst>
        </pc:spChg>
        <pc:spChg chg="mod">
          <ac:chgData name="ZINCK Yves [CEGEE]" userId="58ab786b-eff3-4fb5-b8c5-161f6b44608b" providerId="ADAL" clId="{568802B2-95C7-49BD-8A69-45CB2276A556}" dt="2022-03-17T14:50:12.570" v="1432" actId="571"/>
          <ac:spMkLst>
            <pc:docMk/>
            <pc:sldMk cId="550672751" sldId="769"/>
            <ac:spMk id="42" creationId="{C2F7893D-32D2-436F-B35C-37FC3F53A04C}"/>
          </ac:spMkLst>
        </pc:spChg>
        <pc:spChg chg="mod">
          <ac:chgData name="ZINCK Yves [CEGEE]" userId="58ab786b-eff3-4fb5-b8c5-161f6b44608b" providerId="ADAL" clId="{568802B2-95C7-49BD-8A69-45CB2276A556}" dt="2022-03-17T14:50:12.570" v="1432" actId="571"/>
          <ac:spMkLst>
            <pc:docMk/>
            <pc:sldMk cId="550672751" sldId="769"/>
            <ac:spMk id="46" creationId="{35D29420-7386-45D9-B570-B69F4F81DD03}"/>
          </ac:spMkLst>
        </pc:spChg>
        <pc:spChg chg="mod">
          <ac:chgData name="ZINCK Yves [CEGEE]" userId="58ab786b-eff3-4fb5-b8c5-161f6b44608b" providerId="ADAL" clId="{568802B2-95C7-49BD-8A69-45CB2276A556}" dt="2022-03-17T14:50:12.570" v="1432" actId="571"/>
          <ac:spMkLst>
            <pc:docMk/>
            <pc:sldMk cId="550672751" sldId="769"/>
            <ac:spMk id="48" creationId="{E42E8D82-5627-46CD-8983-4712863C193E}"/>
          </ac:spMkLst>
        </pc:spChg>
        <pc:spChg chg="mod">
          <ac:chgData name="ZINCK Yves [CEGEE]" userId="58ab786b-eff3-4fb5-b8c5-161f6b44608b" providerId="ADAL" clId="{568802B2-95C7-49BD-8A69-45CB2276A556}" dt="2022-03-17T14:50:12.570" v="1432" actId="571"/>
          <ac:spMkLst>
            <pc:docMk/>
            <pc:sldMk cId="550672751" sldId="769"/>
            <ac:spMk id="54" creationId="{31130D93-F7C0-4F32-BA96-C8F70E091ADD}"/>
          </ac:spMkLst>
        </pc:spChg>
        <pc:spChg chg="mod">
          <ac:chgData name="ZINCK Yves [CEGEE]" userId="58ab786b-eff3-4fb5-b8c5-161f6b44608b" providerId="ADAL" clId="{568802B2-95C7-49BD-8A69-45CB2276A556}" dt="2022-03-17T14:50:12.570" v="1432" actId="571"/>
          <ac:spMkLst>
            <pc:docMk/>
            <pc:sldMk cId="550672751" sldId="769"/>
            <ac:spMk id="60" creationId="{0E7649C6-D466-49A9-848A-D7530B09E4C4}"/>
          </ac:spMkLst>
        </pc:spChg>
        <pc:spChg chg="mod">
          <ac:chgData name="ZINCK Yves [CEGEE]" userId="58ab786b-eff3-4fb5-b8c5-161f6b44608b" providerId="ADAL" clId="{568802B2-95C7-49BD-8A69-45CB2276A556}" dt="2022-03-17T14:50:12.570" v="1432" actId="571"/>
          <ac:spMkLst>
            <pc:docMk/>
            <pc:sldMk cId="550672751" sldId="769"/>
            <ac:spMk id="64" creationId="{AC5513BE-59CB-4618-B93D-4596E195FB7F}"/>
          </ac:spMkLst>
        </pc:spChg>
        <pc:spChg chg="mod">
          <ac:chgData name="ZINCK Yves [CEGEE]" userId="58ab786b-eff3-4fb5-b8c5-161f6b44608b" providerId="ADAL" clId="{568802B2-95C7-49BD-8A69-45CB2276A556}" dt="2022-03-17T14:50:12.570" v="1432" actId="571"/>
          <ac:spMkLst>
            <pc:docMk/>
            <pc:sldMk cId="550672751" sldId="769"/>
            <ac:spMk id="66" creationId="{674D0B0B-4992-45F8-A79F-B7BC8ECCC81B}"/>
          </ac:spMkLst>
        </pc:spChg>
        <pc:spChg chg="mod">
          <ac:chgData name="ZINCK Yves [CEGEE]" userId="58ab786b-eff3-4fb5-b8c5-161f6b44608b" providerId="ADAL" clId="{568802B2-95C7-49BD-8A69-45CB2276A556}" dt="2022-03-17T14:50:12.570" v="1432" actId="571"/>
          <ac:spMkLst>
            <pc:docMk/>
            <pc:sldMk cId="550672751" sldId="769"/>
            <ac:spMk id="68" creationId="{0DC9747A-0C87-47D3-9BDE-B7BE16F45194}"/>
          </ac:spMkLst>
        </pc:spChg>
        <pc:spChg chg="mod">
          <ac:chgData name="ZINCK Yves [CEGEE]" userId="58ab786b-eff3-4fb5-b8c5-161f6b44608b" providerId="ADAL" clId="{568802B2-95C7-49BD-8A69-45CB2276A556}" dt="2022-03-17T14:50:12.570" v="1432" actId="571"/>
          <ac:spMkLst>
            <pc:docMk/>
            <pc:sldMk cId="550672751" sldId="769"/>
            <ac:spMk id="70" creationId="{397B219D-D3BB-421E-BA09-2F7C33BEAADB}"/>
          </ac:spMkLst>
        </pc:spChg>
        <pc:spChg chg="mod">
          <ac:chgData name="ZINCK Yves [CEGEE]" userId="58ab786b-eff3-4fb5-b8c5-161f6b44608b" providerId="ADAL" clId="{568802B2-95C7-49BD-8A69-45CB2276A556}" dt="2022-03-17T14:50:12.570" v="1432" actId="571"/>
          <ac:spMkLst>
            <pc:docMk/>
            <pc:sldMk cId="550672751" sldId="769"/>
            <ac:spMk id="72" creationId="{D5A62EFA-8130-4F6F-A766-E0A5CC47DB81}"/>
          </ac:spMkLst>
        </pc:spChg>
        <pc:spChg chg="mod">
          <ac:chgData name="ZINCK Yves [CEGEE]" userId="58ab786b-eff3-4fb5-b8c5-161f6b44608b" providerId="ADAL" clId="{568802B2-95C7-49BD-8A69-45CB2276A556}" dt="2022-03-17T14:50:12.570" v="1432" actId="571"/>
          <ac:spMkLst>
            <pc:docMk/>
            <pc:sldMk cId="550672751" sldId="769"/>
            <ac:spMk id="74" creationId="{29EC5545-9C4D-4918-816E-77C1455EE5F4}"/>
          </ac:spMkLst>
        </pc:spChg>
        <pc:spChg chg="mod">
          <ac:chgData name="ZINCK Yves [CEGEE]" userId="58ab786b-eff3-4fb5-b8c5-161f6b44608b" providerId="ADAL" clId="{568802B2-95C7-49BD-8A69-45CB2276A556}" dt="2022-03-17T14:50:12.570" v="1432" actId="571"/>
          <ac:spMkLst>
            <pc:docMk/>
            <pc:sldMk cId="550672751" sldId="769"/>
            <ac:spMk id="75" creationId="{15F5BE9B-D60B-4F76-B701-472255F20A8B}"/>
          </ac:spMkLst>
        </pc:spChg>
        <pc:spChg chg="mod">
          <ac:chgData name="ZINCK Yves [CEGEE]" userId="58ab786b-eff3-4fb5-b8c5-161f6b44608b" providerId="ADAL" clId="{568802B2-95C7-49BD-8A69-45CB2276A556}" dt="2022-03-17T14:50:12.570" v="1432" actId="571"/>
          <ac:spMkLst>
            <pc:docMk/>
            <pc:sldMk cId="550672751" sldId="769"/>
            <ac:spMk id="78" creationId="{0559B543-E56A-48FB-9317-90B856576BBF}"/>
          </ac:spMkLst>
        </pc:spChg>
        <pc:spChg chg="mod">
          <ac:chgData name="ZINCK Yves [CEGEE]" userId="58ab786b-eff3-4fb5-b8c5-161f6b44608b" providerId="ADAL" clId="{568802B2-95C7-49BD-8A69-45CB2276A556}" dt="2022-03-17T14:50:12.570" v="1432" actId="571"/>
          <ac:spMkLst>
            <pc:docMk/>
            <pc:sldMk cId="550672751" sldId="769"/>
            <ac:spMk id="79" creationId="{BEC6B466-2EF9-4636-98D1-2B8EF56F6781}"/>
          </ac:spMkLst>
        </pc:spChg>
        <pc:spChg chg="del">
          <ac:chgData name="ZINCK Yves [CEGEE]" userId="58ab786b-eff3-4fb5-b8c5-161f6b44608b" providerId="ADAL" clId="{568802B2-95C7-49BD-8A69-45CB2276A556}" dt="2022-03-17T14:56:50.888" v="1435" actId="478"/>
          <ac:spMkLst>
            <pc:docMk/>
            <pc:sldMk cId="550672751" sldId="769"/>
            <ac:spMk id="81" creationId="{74473155-BAEC-4153-A9A4-4E5ED6054DFF}"/>
          </ac:spMkLst>
        </pc:spChg>
        <pc:spChg chg="mod">
          <ac:chgData name="ZINCK Yves [CEGEE]" userId="58ab786b-eff3-4fb5-b8c5-161f6b44608b" providerId="ADAL" clId="{568802B2-95C7-49BD-8A69-45CB2276A556}" dt="2022-03-17T14:50:12.570" v="1432" actId="571"/>
          <ac:spMkLst>
            <pc:docMk/>
            <pc:sldMk cId="550672751" sldId="769"/>
            <ac:spMk id="82" creationId="{816AEB94-2B1F-4930-BB9A-9402053CFBD0}"/>
          </ac:spMkLst>
        </pc:spChg>
        <pc:spChg chg="mod">
          <ac:chgData name="ZINCK Yves [CEGEE]" userId="58ab786b-eff3-4fb5-b8c5-161f6b44608b" providerId="ADAL" clId="{568802B2-95C7-49BD-8A69-45CB2276A556}" dt="2022-03-17T14:50:12.570" v="1432" actId="571"/>
          <ac:spMkLst>
            <pc:docMk/>
            <pc:sldMk cId="550672751" sldId="769"/>
            <ac:spMk id="83" creationId="{F598729F-AA9D-421F-98A5-792583843EED}"/>
          </ac:spMkLst>
        </pc:spChg>
        <pc:spChg chg="add mod">
          <ac:chgData name="ZINCK Yves [CEGEE]" userId="58ab786b-eff3-4fb5-b8c5-161f6b44608b" providerId="ADAL" clId="{568802B2-95C7-49BD-8A69-45CB2276A556}" dt="2022-03-17T14:50:12.570" v="1432" actId="571"/>
          <ac:spMkLst>
            <pc:docMk/>
            <pc:sldMk cId="550672751" sldId="769"/>
            <ac:spMk id="85" creationId="{B20E7E0F-3EBB-41FA-B251-D1D353BD66E5}"/>
          </ac:spMkLst>
        </pc:spChg>
        <pc:spChg chg="mod">
          <ac:chgData name="ZINCK Yves [CEGEE]" userId="58ab786b-eff3-4fb5-b8c5-161f6b44608b" providerId="ADAL" clId="{568802B2-95C7-49BD-8A69-45CB2276A556}" dt="2022-03-17T14:50:12.570" v="1432" actId="571"/>
          <ac:spMkLst>
            <pc:docMk/>
            <pc:sldMk cId="550672751" sldId="769"/>
            <ac:spMk id="86" creationId="{A3BF3D62-AD15-4F5F-9D0B-FDAB5093489D}"/>
          </ac:spMkLst>
        </pc:spChg>
        <pc:spChg chg="mod">
          <ac:chgData name="ZINCK Yves [CEGEE]" userId="58ab786b-eff3-4fb5-b8c5-161f6b44608b" providerId="ADAL" clId="{568802B2-95C7-49BD-8A69-45CB2276A556}" dt="2022-03-17T14:50:12.570" v="1432" actId="571"/>
          <ac:spMkLst>
            <pc:docMk/>
            <pc:sldMk cId="550672751" sldId="769"/>
            <ac:spMk id="87" creationId="{CE1536CB-BBE1-4AD5-B07D-8FA42631FDEB}"/>
          </ac:spMkLst>
        </pc:spChg>
        <pc:spChg chg="add mod">
          <ac:chgData name="ZINCK Yves [CEGEE]" userId="58ab786b-eff3-4fb5-b8c5-161f6b44608b" providerId="ADAL" clId="{568802B2-95C7-49BD-8A69-45CB2276A556}" dt="2022-03-16T10:44:15.192" v="949" actId="20577"/>
          <ac:spMkLst>
            <pc:docMk/>
            <pc:sldMk cId="550672751" sldId="769"/>
            <ac:spMk id="89" creationId="{A8CCE85B-B3CD-4F35-A15B-E156C6D4F85C}"/>
          </ac:spMkLst>
        </pc:spChg>
        <pc:spChg chg="mod">
          <ac:chgData name="ZINCK Yves [CEGEE]" userId="58ab786b-eff3-4fb5-b8c5-161f6b44608b" providerId="ADAL" clId="{568802B2-95C7-49BD-8A69-45CB2276A556}" dt="2022-03-17T14:50:12.570" v="1432" actId="571"/>
          <ac:spMkLst>
            <pc:docMk/>
            <pc:sldMk cId="550672751" sldId="769"/>
            <ac:spMk id="90" creationId="{9EDCD7BD-2AAB-4F31-884C-564A5C1F3DA3}"/>
          </ac:spMkLst>
        </pc:spChg>
        <pc:spChg chg="add mod">
          <ac:chgData name="ZINCK Yves [CEGEE]" userId="58ab786b-eff3-4fb5-b8c5-161f6b44608b" providerId="ADAL" clId="{568802B2-95C7-49BD-8A69-45CB2276A556}" dt="2022-03-16T10:44:32.369" v="995" actId="20577"/>
          <ac:spMkLst>
            <pc:docMk/>
            <pc:sldMk cId="550672751" sldId="769"/>
            <ac:spMk id="91" creationId="{46CCB78E-A4A3-4AF0-967A-3E1B3DD175A5}"/>
          </ac:spMkLst>
        </pc:spChg>
        <pc:spChg chg="mod">
          <ac:chgData name="ZINCK Yves [CEGEE]" userId="58ab786b-eff3-4fb5-b8c5-161f6b44608b" providerId="ADAL" clId="{568802B2-95C7-49BD-8A69-45CB2276A556}" dt="2022-03-17T14:50:12.570" v="1432" actId="571"/>
          <ac:spMkLst>
            <pc:docMk/>
            <pc:sldMk cId="550672751" sldId="769"/>
            <ac:spMk id="96" creationId="{2A6AD660-2CF9-4A78-9459-0C9BFDA77223}"/>
          </ac:spMkLst>
        </pc:spChg>
        <pc:spChg chg="mod">
          <ac:chgData name="ZINCK Yves [CEGEE]" userId="58ab786b-eff3-4fb5-b8c5-161f6b44608b" providerId="ADAL" clId="{568802B2-95C7-49BD-8A69-45CB2276A556}" dt="2022-03-17T14:50:12.570" v="1432" actId="571"/>
          <ac:spMkLst>
            <pc:docMk/>
            <pc:sldMk cId="550672751" sldId="769"/>
            <ac:spMk id="100" creationId="{F02FE46B-7D85-4344-BD01-366639F56259}"/>
          </ac:spMkLst>
        </pc:spChg>
        <pc:spChg chg="mod">
          <ac:chgData name="ZINCK Yves [CEGEE]" userId="58ab786b-eff3-4fb5-b8c5-161f6b44608b" providerId="ADAL" clId="{568802B2-95C7-49BD-8A69-45CB2276A556}" dt="2022-03-17T14:50:12.570" v="1432" actId="571"/>
          <ac:spMkLst>
            <pc:docMk/>
            <pc:sldMk cId="550672751" sldId="769"/>
            <ac:spMk id="102" creationId="{5EA73A08-71BD-4AE1-8497-0215B0F6F4AC}"/>
          </ac:spMkLst>
        </pc:spChg>
        <pc:spChg chg="mod">
          <ac:chgData name="ZINCK Yves [CEGEE]" userId="58ab786b-eff3-4fb5-b8c5-161f6b44608b" providerId="ADAL" clId="{568802B2-95C7-49BD-8A69-45CB2276A556}" dt="2022-03-17T14:50:12.570" v="1432" actId="571"/>
          <ac:spMkLst>
            <pc:docMk/>
            <pc:sldMk cId="550672751" sldId="769"/>
            <ac:spMk id="106" creationId="{DD7FB002-8CA8-43FD-BD10-09BF70CEB36E}"/>
          </ac:spMkLst>
        </pc:spChg>
        <pc:spChg chg="mod">
          <ac:chgData name="ZINCK Yves [CEGEE]" userId="58ab786b-eff3-4fb5-b8c5-161f6b44608b" providerId="ADAL" clId="{568802B2-95C7-49BD-8A69-45CB2276A556}" dt="2022-03-17T14:50:12.570" v="1432" actId="571"/>
          <ac:spMkLst>
            <pc:docMk/>
            <pc:sldMk cId="550672751" sldId="769"/>
            <ac:spMk id="107" creationId="{CE433F60-D69D-4981-B483-A938C40B2FCD}"/>
          </ac:spMkLst>
        </pc:spChg>
        <pc:spChg chg="mod">
          <ac:chgData name="ZINCK Yves [CEGEE]" userId="58ab786b-eff3-4fb5-b8c5-161f6b44608b" providerId="ADAL" clId="{568802B2-95C7-49BD-8A69-45CB2276A556}" dt="2022-03-17T14:50:12.570" v="1432" actId="571"/>
          <ac:spMkLst>
            <pc:docMk/>
            <pc:sldMk cId="550672751" sldId="769"/>
            <ac:spMk id="110" creationId="{1B55E93F-AA29-43FF-80AC-7911E90D30DC}"/>
          </ac:spMkLst>
        </pc:spChg>
        <pc:spChg chg="mod">
          <ac:chgData name="ZINCK Yves [CEGEE]" userId="58ab786b-eff3-4fb5-b8c5-161f6b44608b" providerId="ADAL" clId="{568802B2-95C7-49BD-8A69-45CB2276A556}" dt="2022-03-17T14:50:12.570" v="1432" actId="571"/>
          <ac:spMkLst>
            <pc:docMk/>
            <pc:sldMk cId="550672751" sldId="769"/>
            <ac:spMk id="114" creationId="{E2DA9104-1E6F-45A1-B07B-5107B4761827}"/>
          </ac:spMkLst>
        </pc:spChg>
        <pc:spChg chg="mod">
          <ac:chgData name="ZINCK Yves [CEGEE]" userId="58ab786b-eff3-4fb5-b8c5-161f6b44608b" providerId="ADAL" clId="{568802B2-95C7-49BD-8A69-45CB2276A556}" dt="2022-03-17T14:50:12.570" v="1432" actId="571"/>
          <ac:spMkLst>
            <pc:docMk/>
            <pc:sldMk cId="550672751" sldId="769"/>
            <ac:spMk id="116" creationId="{CD4998AF-D67C-49B3-A2AB-0A8A0FD29E05}"/>
          </ac:spMkLst>
        </pc:spChg>
        <pc:spChg chg="mod">
          <ac:chgData name="ZINCK Yves [CEGEE]" userId="58ab786b-eff3-4fb5-b8c5-161f6b44608b" providerId="ADAL" clId="{568802B2-95C7-49BD-8A69-45CB2276A556}" dt="2022-03-17T14:50:12.570" v="1432" actId="571"/>
          <ac:spMkLst>
            <pc:docMk/>
            <pc:sldMk cId="550672751" sldId="769"/>
            <ac:spMk id="118" creationId="{B7616DCD-B483-45EC-9674-FB70758558C8}"/>
          </ac:spMkLst>
        </pc:spChg>
        <pc:spChg chg="mod">
          <ac:chgData name="ZINCK Yves [CEGEE]" userId="58ab786b-eff3-4fb5-b8c5-161f6b44608b" providerId="ADAL" clId="{568802B2-95C7-49BD-8A69-45CB2276A556}" dt="2022-03-17T14:50:12.570" v="1432" actId="571"/>
          <ac:spMkLst>
            <pc:docMk/>
            <pc:sldMk cId="550672751" sldId="769"/>
            <ac:spMk id="126" creationId="{FE72CE45-CC56-4250-B3D8-9B0FCADEBBF3}"/>
          </ac:spMkLst>
        </pc:spChg>
        <pc:spChg chg="mod">
          <ac:chgData name="ZINCK Yves [CEGEE]" userId="58ab786b-eff3-4fb5-b8c5-161f6b44608b" providerId="ADAL" clId="{568802B2-95C7-49BD-8A69-45CB2276A556}" dt="2022-03-17T14:50:12.570" v="1432" actId="571"/>
          <ac:spMkLst>
            <pc:docMk/>
            <pc:sldMk cId="550672751" sldId="769"/>
            <ac:spMk id="127" creationId="{B4E86F80-D6F9-44E6-8EA4-E8DBBFF948F9}"/>
          </ac:spMkLst>
        </pc:spChg>
        <pc:spChg chg="mod">
          <ac:chgData name="ZINCK Yves [CEGEE]" userId="58ab786b-eff3-4fb5-b8c5-161f6b44608b" providerId="ADAL" clId="{568802B2-95C7-49BD-8A69-45CB2276A556}" dt="2022-03-17T14:50:12.570" v="1432" actId="571"/>
          <ac:spMkLst>
            <pc:docMk/>
            <pc:sldMk cId="550672751" sldId="769"/>
            <ac:spMk id="132" creationId="{3AD071EF-F5BF-4E80-8E78-833CADB8FE7D}"/>
          </ac:spMkLst>
        </pc:spChg>
        <pc:grpChg chg="mod">
          <ac:chgData name="ZINCK Yves [CEGEE]" userId="58ab786b-eff3-4fb5-b8c5-161f6b44608b" providerId="ADAL" clId="{568802B2-95C7-49BD-8A69-45CB2276A556}" dt="2022-03-17T14:50:12.570" v="1432" actId="571"/>
          <ac:grpSpMkLst>
            <pc:docMk/>
            <pc:sldMk cId="550672751" sldId="769"/>
            <ac:grpSpMk id="3" creationId="{7DB3FD5E-DB6E-4D2E-8247-7CA2272CBCDE}"/>
          </ac:grpSpMkLst>
        </pc:grpChg>
        <pc:grpChg chg="mod">
          <ac:chgData name="ZINCK Yves [CEGEE]" userId="58ab786b-eff3-4fb5-b8c5-161f6b44608b" providerId="ADAL" clId="{568802B2-95C7-49BD-8A69-45CB2276A556}" dt="2022-03-17T14:50:12.570" v="1432" actId="571"/>
          <ac:grpSpMkLst>
            <pc:docMk/>
            <pc:sldMk cId="550672751" sldId="769"/>
            <ac:grpSpMk id="24" creationId="{0812395F-E2B7-429C-BC59-F4762D39321F}"/>
          </ac:grpSpMkLst>
        </pc:grpChg>
        <pc:grpChg chg="mod">
          <ac:chgData name="ZINCK Yves [CEGEE]" userId="58ab786b-eff3-4fb5-b8c5-161f6b44608b" providerId="ADAL" clId="{568802B2-95C7-49BD-8A69-45CB2276A556}" dt="2022-03-17T14:50:12.570" v="1432" actId="571"/>
          <ac:grpSpMkLst>
            <pc:docMk/>
            <pc:sldMk cId="550672751" sldId="769"/>
            <ac:grpSpMk id="32" creationId="{5B6620D7-114C-4342-8DBE-44401353CA64}"/>
          </ac:grpSpMkLst>
        </pc:grpChg>
        <pc:grpChg chg="mod">
          <ac:chgData name="ZINCK Yves [CEGEE]" userId="58ab786b-eff3-4fb5-b8c5-161f6b44608b" providerId="ADAL" clId="{568802B2-95C7-49BD-8A69-45CB2276A556}" dt="2022-03-17T14:50:12.570" v="1432" actId="571"/>
          <ac:grpSpMkLst>
            <pc:docMk/>
            <pc:sldMk cId="550672751" sldId="769"/>
            <ac:grpSpMk id="56" creationId="{15884A94-85A4-4C4F-BC72-96C295488456}"/>
          </ac:grpSpMkLst>
        </pc:grpChg>
        <pc:grpChg chg="mod">
          <ac:chgData name="ZINCK Yves [CEGEE]" userId="58ab786b-eff3-4fb5-b8c5-161f6b44608b" providerId="ADAL" clId="{568802B2-95C7-49BD-8A69-45CB2276A556}" dt="2022-03-17T14:50:12.570" v="1432" actId="571"/>
          <ac:grpSpMkLst>
            <pc:docMk/>
            <pc:sldMk cId="550672751" sldId="769"/>
            <ac:grpSpMk id="76" creationId="{BDEDD184-FD69-4918-B911-504CFBCABC25}"/>
          </ac:grpSpMkLst>
        </pc:grpChg>
        <pc:grpChg chg="mod">
          <ac:chgData name="ZINCK Yves [CEGEE]" userId="58ab786b-eff3-4fb5-b8c5-161f6b44608b" providerId="ADAL" clId="{568802B2-95C7-49BD-8A69-45CB2276A556}" dt="2022-03-17T14:50:12.570" v="1432" actId="571"/>
          <ac:grpSpMkLst>
            <pc:docMk/>
            <pc:sldMk cId="550672751" sldId="769"/>
            <ac:grpSpMk id="80" creationId="{114B230F-D5A4-4562-80D6-B00FC52CA430}"/>
          </ac:grpSpMkLst>
        </pc:grpChg>
        <pc:grpChg chg="mod">
          <ac:chgData name="ZINCK Yves [CEGEE]" userId="58ab786b-eff3-4fb5-b8c5-161f6b44608b" providerId="ADAL" clId="{568802B2-95C7-49BD-8A69-45CB2276A556}" dt="2022-03-17T14:50:12.570" v="1432" actId="571"/>
          <ac:grpSpMkLst>
            <pc:docMk/>
            <pc:sldMk cId="550672751" sldId="769"/>
            <ac:grpSpMk id="84" creationId="{9126CB61-FC52-4DE9-87D7-4AD51F6E1F4B}"/>
          </ac:grpSpMkLst>
        </pc:grpChg>
        <pc:grpChg chg="mod">
          <ac:chgData name="ZINCK Yves [CEGEE]" userId="58ab786b-eff3-4fb5-b8c5-161f6b44608b" providerId="ADAL" clId="{568802B2-95C7-49BD-8A69-45CB2276A556}" dt="2022-03-17T14:50:12.570" v="1432" actId="571"/>
          <ac:grpSpMkLst>
            <pc:docMk/>
            <pc:sldMk cId="550672751" sldId="769"/>
            <ac:grpSpMk id="88" creationId="{EA36AE07-DC29-4832-B5C3-8C87E159F1C4}"/>
          </ac:grpSpMkLst>
        </pc:grpChg>
        <pc:grpChg chg="mod">
          <ac:chgData name="ZINCK Yves [CEGEE]" userId="58ab786b-eff3-4fb5-b8c5-161f6b44608b" providerId="ADAL" clId="{568802B2-95C7-49BD-8A69-45CB2276A556}" dt="2022-03-17T14:50:12.570" v="1432" actId="571"/>
          <ac:grpSpMkLst>
            <pc:docMk/>
            <pc:sldMk cId="550672751" sldId="769"/>
            <ac:grpSpMk id="108" creationId="{7A79E6DF-E52A-4E95-8A6D-4E8FC563B6E1}"/>
          </ac:grpSpMkLst>
        </pc:grpChg>
        <pc:grpChg chg="mod">
          <ac:chgData name="ZINCK Yves [CEGEE]" userId="58ab786b-eff3-4fb5-b8c5-161f6b44608b" providerId="ADAL" clId="{568802B2-95C7-49BD-8A69-45CB2276A556}" dt="2022-03-17T14:50:12.570" v="1432" actId="571"/>
          <ac:grpSpMkLst>
            <pc:docMk/>
            <pc:sldMk cId="550672751" sldId="769"/>
            <ac:grpSpMk id="112" creationId="{D4CEC8B3-149F-4920-B704-AE7E87A48020}"/>
          </ac:grpSpMkLst>
        </pc:grpChg>
        <pc:grpChg chg="mod">
          <ac:chgData name="ZINCK Yves [CEGEE]" userId="58ab786b-eff3-4fb5-b8c5-161f6b44608b" providerId="ADAL" clId="{568802B2-95C7-49BD-8A69-45CB2276A556}" dt="2022-03-17T14:50:12.570" v="1432" actId="571"/>
          <ac:grpSpMkLst>
            <pc:docMk/>
            <pc:sldMk cId="550672751" sldId="769"/>
            <ac:grpSpMk id="128" creationId="{ACEF6380-399C-46AD-B483-297CABB4F45B}"/>
          </ac:grpSpMkLst>
        </pc:grpChg>
        <pc:picChg chg="mod">
          <ac:chgData name="ZINCK Yves [CEGEE]" userId="58ab786b-eff3-4fb5-b8c5-161f6b44608b" providerId="ADAL" clId="{568802B2-95C7-49BD-8A69-45CB2276A556}" dt="2022-03-17T14:50:12.570" v="1432" actId="571"/>
          <ac:picMkLst>
            <pc:docMk/>
            <pc:sldMk cId="550672751" sldId="769"/>
            <ac:picMk id="14" creationId="{1077559E-DBA1-4441-8512-4A1FB545FA88}"/>
          </ac:picMkLst>
        </pc:picChg>
        <pc:picChg chg="mod">
          <ac:chgData name="ZINCK Yves [CEGEE]" userId="58ab786b-eff3-4fb5-b8c5-161f6b44608b" providerId="ADAL" clId="{568802B2-95C7-49BD-8A69-45CB2276A556}" dt="2022-03-17T14:50:12.570" v="1432" actId="571"/>
          <ac:picMkLst>
            <pc:docMk/>
            <pc:sldMk cId="550672751" sldId="769"/>
            <ac:picMk id="16" creationId="{23E2C32D-CB9A-4EEA-A374-E747C74622DB}"/>
          </ac:picMkLst>
        </pc:picChg>
        <pc:picChg chg="mod">
          <ac:chgData name="ZINCK Yves [CEGEE]" userId="58ab786b-eff3-4fb5-b8c5-161f6b44608b" providerId="ADAL" clId="{568802B2-95C7-49BD-8A69-45CB2276A556}" dt="2022-03-17T14:50:12.570" v="1432" actId="571"/>
          <ac:picMkLst>
            <pc:docMk/>
            <pc:sldMk cId="550672751" sldId="769"/>
            <ac:picMk id="55" creationId="{6EE6E7A5-3649-4048-8989-A67484179A7D}"/>
          </ac:picMkLst>
        </pc:picChg>
        <pc:picChg chg="del">
          <ac:chgData name="ZINCK Yves [CEGEE]" userId="58ab786b-eff3-4fb5-b8c5-161f6b44608b" providerId="ADAL" clId="{568802B2-95C7-49BD-8A69-45CB2276A556}" dt="2022-03-17T14:20:21.915" v="1341" actId="478"/>
          <ac:picMkLst>
            <pc:docMk/>
            <pc:sldMk cId="550672751" sldId="769"/>
            <ac:picMk id="77" creationId="{795CB401-84FB-44A2-B0A5-C854110758F3}"/>
          </ac:picMkLst>
        </pc:picChg>
        <pc:picChg chg="del">
          <ac:chgData name="ZINCK Yves [CEGEE]" userId="58ab786b-eff3-4fb5-b8c5-161f6b44608b" providerId="ADAL" clId="{568802B2-95C7-49BD-8A69-45CB2276A556}" dt="2022-03-16T10:41:19.494" v="933" actId="478"/>
          <ac:picMkLst>
            <pc:docMk/>
            <pc:sldMk cId="550672751" sldId="769"/>
            <ac:picMk id="85" creationId="{CD612391-100E-4408-A8D0-BDBB08D19B86}"/>
          </ac:picMkLst>
        </pc:picChg>
        <pc:picChg chg="mod">
          <ac:chgData name="ZINCK Yves [CEGEE]" userId="58ab786b-eff3-4fb5-b8c5-161f6b44608b" providerId="ADAL" clId="{568802B2-95C7-49BD-8A69-45CB2276A556}" dt="2022-03-17T14:50:12.570" v="1432" actId="571"/>
          <ac:picMkLst>
            <pc:docMk/>
            <pc:sldMk cId="550672751" sldId="769"/>
            <ac:picMk id="111" creationId="{8CA59031-9369-437B-B17D-4519D542D2BB}"/>
          </ac:picMkLst>
        </pc:picChg>
        <pc:picChg chg="mod">
          <ac:chgData name="ZINCK Yves [CEGEE]" userId="58ab786b-eff3-4fb5-b8c5-161f6b44608b" providerId="ADAL" clId="{568802B2-95C7-49BD-8A69-45CB2276A556}" dt="2022-03-17T14:50:12.570" v="1432" actId="571"/>
          <ac:picMkLst>
            <pc:docMk/>
            <pc:sldMk cId="550672751" sldId="769"/>
            <ac:picMk id="120" creationId="{E0B49548-A754-4358-8B04-850579A78B09}"/>
          </ac:picMkLst>
        </pc:picChg>
        <pc:picChg chg="mod">
          <ac:chgData name="ZINCK Yves [CEGEE]" userId="58ab786b-eff3-4fb5-b8c5-161f6b44608b" providerId="ADAL" clId="{568802B2-95C7-49BD-8A69-45CB2276A556}" dt="2022-03-17T14:50:12.570" v="1432" actId="571"/>
          <ac:picMkLst>
            <pc:docMk/>
            <pc:sldMk cId="550672751" sldId="769"/>
            <ac:picMk id="122" creationId="{D6CF3D42-1720-4F6D-92E8-AA8146887FD0}"/>
          </ac:picMkLst>
        </pc:picChg>
        <pc:cxnChg chg="mod">
          <ac:chgData name="ZINCK Yves [CEGEE]" userId="58ab786b-eff3-4fb5-b8c5-161f6b44608b" providerId="ADAL" clId="{568802B2-95C7-49BD-8A69-45CB2276A556}" dt="2022-03-17T14:50:12.570" v="1432" actId="571"/>
          <ac:cxnSpMkLst>
            <pc:docMk/>
            <pc:sldMk cId="550672751" sldId="769"/>
            <ac:cxnSpMk id="26" creationId="{1E564CD7-58A6-4D97-BE82-72A4F1A123CA}"/>
          </ac:cxnSpMkLst>
        </pc:cxnChg>
        <pc:cxnChg chg="mod">
          <ac:chgData name="ZINCK Yves [CEGEE]" userId="58ab786b-eff3-4fb5-b8c5-161f6b44608b" providerId="ADAL" clId="{568802B2-95C7-49BD-8A69-45CB2276A556}" dt="2022-03-17T14:50:12.570" v="1432" actId="571"/>
          <ac:cxnSpMkLst>
            <pc:docMk/>
            <pc:sldMk cId="550672751" sldId="769"/>
            <ac:cxnSpMk id="34" creationId="{6FD4E2EA-CAEE-4727-B414-B04F32BED6AE}"/>
          </ac:cxnSpMkLst>
        </pc:cxnChg>
        <pc:cxnChg chg="mod">
          <ac:chgData name="ZINCK Yves [CEGEE]" userId="58ab786b-eff3-4fb5-b8c5-161f6b44608b" providerId="ADAL" clId="{568802B2-95C7-49BD-8A69-45CB2276A556}" dt="2022-03-17T14:50:12.570" v="1432" actId="571"/>
          <ac:cxnSpMkLst>
            <pc:docMk/>
            <pc:sldMk cId="550672751" sldId="769"/>
            <ac:cxnSpMk id="44" creationId="{43338E12-614B-48B7-87D4-9EC78C9E00E5}"/>
          </ac:cxnSpMkLst>
        </pc:cxnChg>
        <pc:cxnChg chg="mod">
          <ac:chgData name="ZINCK Yves [CEGEE]" userId="58ab786b-eff3-4fb5-b8c5-161f6b44608b" providerId="ADAL" clId="{568802B2-95C7-49BD-8A69-45CB2276A556}" dt="2022-03-17T14:50:12.570" v="1432" actId="571"/>
          <ac:cxnSpMkLst>
            <pc:docMk/>
            <pc:sldMk cId="550672751" sldId="769"/>
            <ac:cxnSpMk id="50" creationId="{476449E8-8ACC-4F19-A911-6D175E6A5E63}"/>
          </ac:cxnSpMkLst>
        </pc:cxnChg>
        <pc:cxnChg chg="mod">
          <ac:chgData name="ZINCK Yves [CEGEE]" userId="58ab786b-eff3-4fb5-b8c5-161f6b44608b" providerId="ADAL" clId="{568802B2-95C7-49BD-8A69-45CB2276A556}" dt="2022-03-17T14:50:12.570" v="1432" actId="571"/>
          <ac:cxnSpMkLst>
            <pc:docMk/>
            <pc:sldMk cId="550672751" sldId="769"/>
            <ac:cxnSpMk id="52" creationId="{BF5F60D5-9BFB-40DF-BE5A-FB1D7F8705B5}"/>
          </ac:cxnSpMkLst>
        </pc:cxnChg>
        <pc:cxnChg chg="mod">
          <ac:chgData name="ZINCK Yves [CEGEE]" userId="58ab786b-eff3-4fb5-b8c5-161f6b44608b" providerId="ADAL" clId="{568802B2-95C7-49BD-8A69-45CB2276A556}" dt="2022-03-17T14:50:12.570" v="1432" actId="571"/>
          <ac:cxnSpMkLst>
            <pc:docMk/>
            <pc:sldMk cId="550672751" sldId="769"/>
            <ac:cxnSpMk id="58" creationId="{4FBFEE9E-F799-4987-8655-421CB64B765C}"/>
          </ac:cxnSpMkLst>
        </pc:cxnChg>
        <pc:cxnChg chg="mod">
          <ac:chgData name="ZINCK Yves [CEGEE]" userId="58ab786b-eff3-4fb5-b8c5-161f6b44608b" providerId="ADAL" clId="{568802B2-95C7-49BD-8A69-45CB2276A556}" dt="2022-03-17T14:50:12.570" v="1432" actId="571"/>
          <ac:cxnSpMkLst>
            <pc:docMk/>
            <pc:sldMk cId="550672751" sldId="769"/>
            <ac:cxnSpMk id="62" creationId="{6E4E120C-A59C-4E11-8BA6-3683F93FCD18}"/>
          </ac:cxnSpMkLst>
        </pc:cxnChg>
        <pc:cxnChg chg="mod">
          <ac:chgData name="ZINCK Yves [CEGEE]" userId="58ab786b-eff3-4fb5-b8c5-161f6b44608b" providerId="ADAL" clId="{568802B2-95C7-49BD-8A69-45CB2276A556}" dt="2022-03-17T14:50:12.570" v="1432" actId="571"/>
          <ac:cxnSpMkLst>
            <pc:docMk/>
            <pc:sldMk cId="550672751" sldId="769"/>
            <ac:cxnSpMk id="92" creationId="{358A3FBD-A436-48AC-88A1-15F97771F08C}"/>
          </ac:cxnSpMkLst>
        </pc:cxnChg>
        <pc:cxnChg chg="mod">
          <ac:chgData name="ZINCK Yves [CEGEE]" userId="58ab786b-eff3-4fb5-b8c5-161f6b44608b" providerId="ADAL" clId="{568802B2-95C7-49BD-8A69-45CB2276A556}" dt="2022-03-17T14:50:12.570" v="1432" actId="571"/>
          <ac:cxnSpMkLst>
            <pc:docMk/>
            <pc:sldMk cId="550672751" sldId="769"/>
            <ac:cxnSpMk id="94" creationId="{12D7CE31-9423-4683-B81C-2D6AF81C77C0}"/>
          </ac:cxnSpMkLst>
        </pc:cxnChg>
        <pc:cxnChg chg="mod">
          <ac:chgData name="ZINCK Yves [CEGEE]" userId="58ab786b-eff3-4fb5-b8c5-161f6b44608b" providerId="ADAL" clId="{568802B2-95C7-49BD-8A69-45CB2276A556}" dt="2022-03-17T14:50:12.570" v="1432" actId="571"/>
          <ac:cxnSpMkLst>
            <pc:docMk/>
            <pc:sldMk cId="550672751" sldId="769"/>
            <ac:cxnSpMk id="98" creationId="{A9F51F9D-5ED1-491C-BDEC-DB453CC86142}"/>
          </ac:cxnSpMkLst>
        </pc:cxnChg>
        <pc:cxnChg chg="mod">
          <ac:chgData name="ZINCK Yves [CEGEE]" userId="58ab786b-eff3-4fb5-b8c5-161f6b44608b" providerId="ADAL" clId="{568802B2-95C7-49BD-8A69-45CB2276A556}" dt="2022-03-17T14:50:12.570" v="1432" actId="571"/>
          <ac:cxnSpMkLst>
            <pc:docMk/>
            <pc:sldMk cId="550672751" sldId="769"/>
            <ac:cxnSpMk id="124" creationId="{234CCD1A-2B55-4977-AAB2-8FDA7409F398}"/>
          </ac:cxnSpMkLst>
        </pc:cxnChg>
        <pc:cxnChg chg="mod">
          <ac:chgData name="ZINCK Yves [CEGEE]" userId="58ab786b-eff3-4fb5-b8c5-161f6b44608b" providerId="ADAL" clId="{568802B2-95C7-49BD-8A69-45CB2276A556}" dt="2022-03-17T14:50:12.570" v="1432" actId="571"/>
          <ac:cxnSpMkLst>
            <pc:docMk/>
            <pc:sldMk cId="550672751" sldId="769"/>
            <ac:cxnSpMk id="130" creationId="{A2B09F05-B5A1-4187-9F32-EB7250050AF9}"/>
          </ac:cxnSpMkLst>
        </pc:cxnChg>
      </pc:sldChg>
      <pc:sldChg chg="addSp delSp modSp mod">
        <pc:chgData name="ZINCK Yves [CEGEE]" userId="58ab786b-eff3-4fb5-b8c5-161f6b44608b" providerId="ADAL" clId="{568802B2-95C7-49BD-8A69-45CB2276A556}" dt="2022-03-17T15:18:44.480" v="1496" actId="478"/>
        <pc:sldMkLst>
          <pc:docMk/>
          <pc:sldMk cId="807706938" sldId="770"/>
        </pc:sldMkLst>
        <pc:spChg chg="add del mod">
          <ac:chgData name="ZINCK Yves [CEGEE]" userId="58ab786b-eff3-4fb5-b8c5-161f6b44608b" providerId="ADAL" clId="{568802B2-95C7-49BD-8A69-45CB2276A556}" dt="2022-03-16T10:39:36.140" v="845" actId="478"/>
          <ac:spMkLst>
            <pc:docMk/>
            <pc:sldMk cId="807706938" sldId="770"/>
            <ac:spMk id="3" creationId="{49272EEF-F041-42F9-B409-195D5AA37230}"/>
          </ac:spMkLst>
        </pc:spChg>
        <pc:spChg chg="del mod">
          <ac:chgData name="ZINCK Yves [CEGEE]" userId="58ab786b-eff3-4fb5-b8c5-161f6b44608b" providerId="ADAL" clId="{568802B2-95C7-49BD-8A69-45CB2276A556}" dt="2022-03-16T10:39:32.152" v="843" actId="478"/>
          <ac:spMkLst>
            <pc:docMk/>
            <pc:sldMk cId="807706938" sldId="770"/>
            <ac:spMk id="5" creationId="{00000000-0000-0000-0000-000000000000}"/>
          </ac:spMkLst>
        </pc:spChg>
        <pc:spChg chg="add del mod">
          <ac:chgData name="ZINCK Yves [CEGEE]" userId="58ab786b-eff3-4fb5-b8c5-161f6b44608b" providerId="ADAL" clId="{568802B2-95C7-49BD-8A69-45CB2276A556}" dt="2022-03-16T10:39:34.597" v="844" actId="478"/>
          <ac:spMkLst>
            <pc:docMk/>
            <pc:sldMk cId="807706938" sldId="770"/>
            <ac:spMk id="6" creationId="{A31C2116-AF78-46E5-B0AE-F1E35E66BFE7}"/>
          </ac:spMkLst>
        </pc:spChg>
        <pc:spChg chg="del">
          <ac:chgData name="ZINCK Yves [CEGEE]" userId="58ab786b-eff3-4fb5-b8c5-161f6b44608b" providerId="ADAL" clId="{568802B2-95C7-49BD-8A69-45CB2276A556}" dt="2022-03-17T15:18:44.480" v="1496" actId="478"/>
          <ac:spMkLst>
            <pc:docMk/>
            <pc:sldMk cId="807706938" sldId="770"/>
            <ac:spMk id="12" creationId="{A9B944EE-8020-4415-BF2A-2891438CE851}"/>
          </ac:spMkLst>
        </pc:spChg>
        <pc:spChg chg="del">
          <ac:chgData name="ZINCK Yves [CEGEE]" userId="58ab786b-eff3-4fb5-b8c5-161f6b44608b" providerId="ADAL" clId="{568802B2-95C7-49BD-8A69-45CB2276A556}" dt="2022-03-16T10:39:30.496" v="841" actId="478"/>
          <ac:spMkLst>
            <pc:docMk/>
            <pc:sldMk cId="807706938" sldId="770"/>
            <ac:spMk id="13" creationId="{49FD9323-A9AD-43CD-ADCA-B1997F81C718}"/>
          </ac:spMkLst>
        </pc:spChg>
        <pc:spChg chg="add del mod">
          <ac:chgData name="ZINCK Yves [CEGEE]" userId="58ab786b-eff3-4fb5-b8c5-161f6b44608b" providerId="ADAL" clId="{568802B2-95C7-49BD-8A69-45CB2276A556}" dt="2022-03-16T10:40:40.694" v="921" actId="478"/>
          <ac:spMkLst>
            <pc:docMk/>
            <pc:sldMk cId="807706938" sldId="770"/>
            <ac:spMk id="15" creationId="{1A82BA3A-058A-43D2-884C-D2C5794D71C7}"/>
          </ac:spMkLst>
        </pc:spChg>
        <pc:spChg chg="add del mod">
          <ac:chgData name="ZINCK Yves [CEGEE]" userId="58ab786b-eff3-4fb5-b8c5-161f6b44608b" providerId="ADAL" clId="{568802B2-95C7-49BD-8A69-45CB2276A556}" dt="2022-03-16T10:40:44.230" v="922" actId="478"/>
          <ac:spMkLst>
            <pc:docMk/>
            <pc:sldMk cId="807706938" sldId="770"/>
            <ac:spMk id="16" creationId="{80E5F06F-8746-43BD-8C22-4FA9FB1B60ED}"/>
          </ac:spMkLst>
        </pc:spChg>
        <pc:spChg chg="add del mod">
          <ac:chgData name="ZINCK Yves [CEGEE]" userId="58ab786b-eff3-4fb5-b8c5-161f6b44608b" providerId="ADAL" clId="{568802B2-95C7-49BD-8A69-45CB2276A556}" dt="2022-03-16T10:40:48.095" v="924" actId="478"/>
          <ac:spMkLst>
            <pc:docMk/>
            <pc:sldMk cId="807706938" sldId="770"/>
            <ac:spMk id="17" creationId="{B2976F1B-76EC-48A2-90C2-C1EB8FB2436A}"/>
          </ac:spMkLst>
        </pc:spChg>
        <pc:spChg chg="add del mod">
          <ac:chgData name="ZINCK Yves [CEGEE]" userId="58ab786b-eff3-4fb5-b8c5-161f6b44608b" providerId="ADAL" clId="{568802B2-95C7-49BD-8A69-45CB2276A556}" dt="2022-03-16T10:40:47.510" v="923" actId="478"/>
          <ac:spMkLst>
            <pc:docMk/>
            <pc:sldMk cId="807706938" sldId="770"/>
            <ac:spMk id="18" creationId="{E195E7E0-3724-4F2E-8522-09DD16FF5853}"/>
          </ac:spMkLst>
        </pc:spChg>
        <pc:spChg chg="add del mod">
          <ac:chgData name="ZINCK Yves [CEGEE]" userId="58ab786b-eff3-4fb5-b8c5-161f6b44608b" providerId="ADAL" clId="{568802B2-95C7-49BD-8A69-45CB2276A556}" dt="2022-03-16T10:40:54.331" v="928" actId="478"/>
          <ac:spMkLst>
            <pc:docMk/>
            <pc:sldMk cId="807706938" sldId="770"/>
            <ac:spMk id="19" creationId="{50B36DBA-3B7D-4753-BF2A-A31B5806C10B}"/>
          </ac:spMkLst>
        </pc:spChg>
        <pc:spChg chg="add del mod">
          <ac:chgData name="ZINCK Yves [CEGEE]" userId="58ab786b-eff3-4fb5-b8c5-161f6b44608b" providerId="ADAL" clId="{568802B2-95C7-49BD-8A69-45CB2276A556}" dt="2022-03-16T10:40:52.723" v="927" actId="478"/>
          <ac:spMkLst>
            <pc:docMk/>
            <pc:sldMk cId="807706938" sldId="770"/>
            <ac:spMk id="20" creationId="{8BFC4CAB-4DE3-476B-8AEB-1244609CB712}"/>
          </ac:spMkLst>
        </pc:spChg>
        <pc:spChg chg="add del mod">
          <ac:chgData name="ZINCK Yves [CEGEE]" userId="58ab786b-eff3-4fb5-b8c5-161f6b44608b" providerId="ADAL" clId="{568802B2-95C7-49BD-8A69-45CB2276A556}" dt="2022-03-16T10:40:56.887" v="930" actId="478"/>
          <ac:spMkLst>
            <pc:docMk/>
            <pc:sldMk cId="807706938" sldId="770"/>
            <ac:spMk id="21" creationId="{DB4E8702-E34F-4F9C-930B-9967D391115D}"/>
          </ac:spMkLst>
        </pc:spChg>
        <pc:spChg chg="add del mod">
          <ac:chgData name="ZINCK Yves [CEGEE]" userId="58ab786b-eff3-4fb5-b8c5-161f6b44608b" providerId="ADAL" clId="{568802B2-95C7-49BD-8A69-45CB2276A556}" dt="2022-03-16T10:40:56.304" v="929" actId="478"/>
          <ac:spMkLst>
            <pc:docMk/>
            <pc:sldMk cId="807706938" sldId="770"/>
            <ac:spMk id="22" creationId="{CD160999-3868-4E80-B162-7E3D92F7FEAF}"/>
          </ac:spMkLst>
        </pc:spChg>
        <pc:spChg chg="add del mod">
          <ac:chgData name="ZINCK Yves [CEGEE]" userId="58ab786b-eff3-4fb5-b8c5-161f6b44608b" providerId="ADAL" clId="{568802B2-95C7-49BD-8A69-45CB2276A556}" dt="2022-03-16T10:40:50.992" v="926" actId="478"/>
          <ac:spMkLst>
            <pc:docMk/>
            <pc:sldMk cId="807706938" sldId="770"/>
            <ac:spMk id="23" creationId="{070AA447-4470-4C6A-B6CB-308D63AA60AE}"/>
          </ac:spMkLst>
        </pc:spChg>
        <pc:spChg chg="add del mod">
          <ac:chgData name="ZINCK Yves [CEGEE]" userId="58ab786b-eff3-4fb5-b8c5-161f6b44608b" providerId="ADAL" clId="{568802B2-95C7-49BD-8A69-45CB2276A556}" dt="2022-03-16T10:40:50.352" v="925" actId="478"/>
          <ac:spMkLst>
            <pc:docMk/>
            <pc:sldMk cId="807706938" sldId="770"/>
            <ac:spMk id="24" creationId="{76BD3362-D00D-48D5-BC40-915E0A7DD87F}"/>
          </ac:spMkLst>
        </pc:spChg>
        <pc:spChg chg="add mod">
          <ac:chgData name="ZINCK Yves [CEGEE]" userId="58ab786b-eff3-4fb5-b8c5-161f6b44608b" providerId="ADAL" clId="{568802B2-95C7-49BD-8A69-45CB2276A556}" dt="2022-03-16T10:39:59.822" v="848" actId="20577"/>
          <ac:spMkLst>
            <pc:docMk/>
            <pc:sldMk cId="807706938" sldId="770"/>
            <ac:spMk id="25" creationId="{9865C13A-7170-4F6C-AF24-6D3AE9F51414}"/>
          </ac:spMkLst>
        </pc:spChg>
        <pc:spChg chg="add mod">
          <ac:chgData name="ZINCK Yves [CEGEE]" userId="58ab786b-eff3-4fb5-b8c5-161f6b44608b" providerId="ADAL" clId="{568802B2-95C7-49BD-8A69-45CB2276A556}" dt="2022-03-16T10:40:20.065" v="920" actId="20577"/>
          <ac:spMkLst>
            <pc:docMk/>
            <pc:sldMk cId="807706938" sldId="770"/>
            <ac:spMk id="26" creationId="{32F5CAC3-FE96-4699-9D3E-DED4C97E8734}"/>
          </ac:spMkLst>
        </pc:spChg>
        <pc:picChg chg="add del">
          <ac:chgData name="ZINCK Yves [CEGEE]" userId="58ab786b-eff3-4fb5-b8c5-161f6b44608b" providerId="ADAL" clId="{568802B2-95C7-49BD-8A69-45CB2276A556}" dt="2022-03-17T15:18:43.163" v="1495" actId="478"/>
          <ac:picMkLst>
            <pc:docMk/>
            <pc:sldMk cId="807706938" sldId="770"/>
            <ac:picMk id="7" creationId="{00A5C6AD-0058-4BAD-B2BC-62CFA15D2322}"/>
          </ac:picMkLst>
        </pc:picChg>
        <pc:picChg chg="del">
          <ac:chgData name="ZINCK Yves [CEGEE]" userId="58ab786b-eff3-4fb5-b8c5-161f6b44608b" providerId="ADAL" clId="{568802B2-95C7-49BD-8A69-45CB2276A556}" dt="2022-03-17T14:20:18.897" v="1340" actId="478"/>
          <ac:picMkLst>
            <pc:docMk/>
            <pc:sldMk cId="807706938" sldId="770"/>
            <ac:picMk id="8" creationId="{E1E2C65C-6AC4-4236-86D2-1753C4CB272D}"/>
          </ac:picMkLst>
        </pc:picChg>
        <pc:picChg chg="del">
          <ac:chgData name="ZINCK Yves [CEGEE]" userId="58ab786b-eff3-4fb5-b8c5-161f6b44608b" providerId="ADAL" clId="{568802B2-95C7-49BD-8A69-45CB2276A556}" dt="2022-03-16T10:39:28.168" v="840" actId="478"/>
          <ac:picMkLst>
            <pc:docMk/>
            <pc:sldMk cId="807706938" sldId="770"/>
            <ac:picMk id="14" creationId="{A0A897D0-5234-4018-8F27-9047EDC2E3AC}"/>
          </ac:picMkLst>
        </pc:picChg>
      </pc:sldChg>
      <pc:sldChg chg="addSp delSp modSp mod">
        <pc:chgData name="ZINCK Yves [CEGEE]" userId="58ab786b-eff3-4fb5-b8c5-161f6b44608b" providerId="ADAL" clId="{568802B2-95C7-49BD-8A69-45CB2276A556}" dt="2022-03-16T10:39:22.735" v="839" actId="478"/>
        <pc:sldMkLst>
          <pc:docMk/>
          <pc:sldMk cId="2204185313" sldId="771"/>
        </pc:sldMkLst>
        <pc:spChg chg="add del mod">
          <ac:chgData name="ZINCK Yves [CEGEE]" userId="58ab786b-eff3-4fb5-b8c5-161f6b44608b" providerId="ADAL" clId="{568802B2-95C7-49BD-8A69-45CB2276A556}" dt="2022-03-16T10:35:50.311" v="738" actId="478"/>
          <ac:spMkLst>
            <pc:docMk/>
            <pc:sldMk cId="2204185313" sldId="771"/>
            <ac:spMk id="3" creationId="{53571E9A-2B2E-4767-A8A1-9C46EC5078A8}"/>
          </ac:spMkLst>
        </pc:spChg>
        <pc:spChg chg="del">
          <ac:chgData name="ZINCK Yves [CEGEE]" userId="58ab786b-eff3-4fb5-b8c5-161f6b44608b" providerId="ADAL" clId="{568802B2-95C7-49BD-8A69-45CB2276A556}" dt="2022-03-16T10:35:48.835" v="737" actId="478"/>
          <ac:spMkLst>
            <pc:docMk/>
            <pc:sldMk cId="2204185313" sldId="771"/>
            <ac:spMk id="4" creationId="{00000000-0000-0000-0000-000000000000}"/>
          </ac:spMkLst>
        </pc:spChg>
        <pc:spChg chg="del">
          <ac:chgData name="ZINCK Yves [CEGEE]" userId="58ab786b-eff3-4fb5-b8c5-161f6b44608b" providerId="ADAL" clId="{568802B2-95C7-49BD-8A69-45CB2276A556}" dt="2022-03-16T10:35:51.678" v="739" actId="478"/>
          <ac:spMkLst>
            <pc:docMk/>
            <pc:sldMk cId="2204185313" sldId="771"/>
            <ac:spMk id="5" creationId="{00000000-0000-0000-0000-000000000000}"/>
          </ac:spMkLst>
        </pc:spChg>
        <pc:spChg chg="add del mod">
          <ac:chgData name="ZINCK Yves [CEGEE]" userId="58ab786b-eff3-4fb5-b8c5-161f6b44608b" providerId="ADAL" clId="{568802B2-95C7-49BD-8A69-45CB2276A556}" dt="2022-03-16T10:35:52.415" v="740" actId="478"/>
          <ac:spMkLst>
            <pc:docMk/>
            <pc:sldMk cId="2204185313" sldId="771"/>
            <ac:spMk id="19" creationId="{8DB32427-4D98-4EE9-958D-890C80C8C18F}"/>
          </ac:spMkLst>
        </pc:spChg>
        <pc:spChg chg="add mod">
          <ac:chgData name="ZINCK Yves [CEGEE]" userId="58ab786b-eff3-4fb5-b8c5-161f6b44608b" providerId="ADAL" clId="{568802B2-95C7-49BD-8A69-45CB2276A556}" dt="2022-03-16T10:36:20.451" v="743" actId="20577"/>
          <ac:spMkLst>
            <pc:docMk/>
            <pc:sldMk cId="2204185313" sldId="771"/>
            <ac:spMk id="51" creationId="{A026730B-DFE9-44B2-AABD-686C823E3449}"/>
          </ac:spMkLst>
        </pc:spChg>
        <pc:spChg chg="add mod">
          <ac:chgData name="ZINCK Yves [CEGEE]" userId="58ab786b-eff3-4fb5-b8c5-161f6b44608b" providerId="ADAL" clId="{568802B2-95C7-49BD-8A69-45CB2276A556}" dt="2022-03-16T10:39:19.619" v="838" actId="20577"/>
          <ac:spMkLst>
            <pc:docMk/>
            <pc:sldMk cId="2204185313" sldId="771"/>
            <ac:spMk id="53" creationId="{36CE3DCF-3748-4629-8E23-1EA5ACEDFEB3}"/>
          </ac:spMkLst>
        </pc:spChg>
        <pc:picChg chg="del">
          <ac:chgData name="ZINCK Yves [CEGEE]" userId="58ab786b-eff3-4fb5-b8c5-161f6b44608b" providerId="ADAL" clId="{568802B2-95C7-49BD-8A69-45CB2276A556}" dt="2022-03-16T10:39:22.735" v="839" actId="478"/>
          <ac:picMkLst>
            <pc:docMk/>
            <pc:sldMk cId="2204185313" sldId="771"/>
            <ac:picMk id="43" creationId="{A6FF7098-5129-427C-8F2D-113EA8E7EC21}"/>
          </ac:picMkLst>
        </pc:picChg>
        <pc:picChg chg="del">
          <ac:chgData name="ZINCK Yves [CEGEE]" userId="58ab786b-eff3-4fb5-b8c5-161f6b44608b" providerId="ADAL" clId="{568802B2-95C7-49BD-8A69-45CB2276A556}" dt="2022-03-16T10:35:46.532" v="736" actId="478"/>
          <ac:picMkLst>
            <pc:docMk/>
            <pc:sldMk cId="2204185313" sldId="771"/>
            <ac:picMk id="47" creationId="{EB2B1027-874D-432D-97D8-A41A1C6B0FCE}"/>
          </ac:picMkLst>
        </pc:picChg>
      </pc:sldChg>
      <pc:sldChg chg="addSp delSp modSp mod">
        <pc:chgData name="ZINCK Yves [CEGEE]" userId="58ab786b-eff3-4fb5-b8c5-161f6b44608b" providerId="ADAL" clId="{568802B2-95C7-49BD-8A69-45CB2276A556}" dt="2022-03-17T14:19:59.625" v="1339" actId="14100"/>
        <pc:sldMkLst>
          <pc:docMk/>
          <pc:sldMk cId="582669841" sldId="772"/>
        </pc:sldMkLst>
        <pc:spChg chg="add del mod">
          <ac:chgData name="ZINCK Yves [CEGEE]" userId="58ab786b-eff3-4fb5-b8c5-161f6b44608b" providerId="ADAL" clId="{568802B2-95C7-49BD-8A69-45CB2276A556}" dt="2022-03-16T10:34:48.374" v="710" actId="478"/>
          <ac:spMkLst>
            <pc:docMk/>
            <pc:sldMk cId="582669841" sldId="772"/>
            <ac:spMk id="3" creationId="{091B6B65-5AD0-4D97-982E-8891A1DD65D8}"/>
          </ac:spMkLst>
        </pc:spChg>
        <pc:spChg chg="del">
          <ac:chgData name="ZINCK Yves [CEGEE]" userId="58ab786b-eff3-4fb5-b8c5-161f6b44608b" providerId="ADAL" clId="{568802B2-95C7-49BD-8A69-45CB2276A556}" dt="2022-03-16T10:34:47.272" v="709" actId="478"/>
          <ac:spMkLst>
            <pc:docMk/>
            <pc:sldMk cId="582669841" sldId="772"/>
            <ac:spMk id="4" creationId="{00000000-0000-0000-0000-000000000000}"/>
          </ac:spMkLst>
        </pc:spChg>
        <pc:spChg chg="del">
          <ac:chgData name="ZINCK Yves [CEGEE]" userId="58ab786b-eff3-4fb5-b8c5-161f6b44608b" providerId="ADAL" clId="{568802B2-95C7-49BD-8A69-45CB2276A556}" dt="2022-03-16T10:34:49.907" v="711" actId="478"/>
          <ac:spMkLst>
            <pc:docMk/>
            <pc:sldMk cId="582669841" sldId="772"/>
            <ac:spMk id="5" creationId="{00000000-0000-0000-0000-000000000000}"/>
          </ac:spMkLst>
        </pc:spChg>
        <pc:spChg chg="mod">
          <ac:chgData name="ZINCK Yves [CEGEE]" userId="58ab786b-eff3-4fb5-b8c5-161f6b44608b" providerId="ADAL" clId="{568802B2-95C7-49BD-8A69-45CB2276A556}" dt="2022-03-17T14:18:27.323" v="1329" actId="1076"/>
          <ac:spMkLst>
            <pc:docMk/>
            <pc:sldMk cId="582669841" sldId="772"/>
            <ac:spMk id="6" creationId="{9F5A8C0F-1D60-45B4-BBA9-2CC021C34C00}"/>
          </ac:spMkLst>
        </pc:spChg>
        <pc:spChg chg="mod">
          <ac:chgData name="ZINCK Yves [CEGEE]" userId="58ab786b-eff3-4fb5-b8c5-161f6b44608b" providerId="ADAL" clId="{568802B2-95C7-49BD-8A69-45CB2276A556}" dt="2022-03-17T14:18:27.323" v="1329" actId="1076"/>
          <ac:spMkLst>
            <pc:docMk/>
            <pc:sldMk cId="582669841" sldId="772"/>
            <ac:spMk id="7" creationId="{63746C17-DE1F-45F1-8DDC-9A0DCF7113A5}"/>
          </ac:spMkLst>
        </pc:spChg>
        <pc:spChg chg="mod">
          <ac:chgData name="ZINCK Yves [CEGEE]" userId="58ab786b-eff3-4fb5-b8c5-161f6b44608b" providerId="ADAL" clId="{568802B2-95C7-49BD-8A69-45CB2276A556}" dt="2022-03-17T14:18:27.323" v="1329" actId="1076"/>
          <ac:spMkLst>
            <pc:docMk/>
            <pc:sldMk cId="582669841" sldId="772"/>
            <ac:spMk id="8" creationId="{DC2252E8-52FF-4C5E-90C8-422F1EF9AFEF}"/>
          </ac:spMkLst>
        </pc:spChg>
        <pc:spChg chg="add del mod">
          <ac:chgData name="ZINCK Yves [CEGEE]" userId="58ab786b-eff3-4fb5-b8c5-161f6b44608b" providerId="ADAL" clId="{568802B2-95C7-49BD-8A69-45CB2276A556}" dt="2022-03-16T10:34:51.149" v="712" actId="478"/>
          <ac:spMkLst>
            <pc:docMk/>
            <pc:sldMk cId="582669841" sldId="772"/>
            <ac:spMk id="11" creationId="{EF1A8090-2667-49BF-BEBE-B8AACD74FB72}"/>
          </ac:spMkLst>
        </pc:spChg>
        <pc:spChg chg="mod">
          <ac:chgData name="ZINCK Yves [CEGEE]" userId="58ab786b-eff3-4fb5-b8c5-161f6b44608b" providerId="ADAL" clId="{568802B2-95C7-49BD-8A69-45CB2276A556}" dt="2022-03-17T14:19:59.625" v="1339" actId="14100"/>
          <ac:spMkLst>
            <pc:docMk/>
            <pc:sldMk cId="582669841" sldId="772"/>
            <ac:spMk id="12" creationId="{9FAD8B81-2A95-4006-93FD-19241F036249}"/>
          </ac:spMkLst>
        </pc:spChg>
        <pc:spChg chg="mod">
          <ac:chgData name="ZINCK Yves [CEGEE]" userId="58ab786b-eff3-4fb5-b8c5-161f6b44608b" providerId="ADAL" clId="{568802B2-95C7-49BD-8A69-45CB2276A556}" dt="2022-03-17T14:18:27.323" v="1329" actId="1076"/>
          <ac:spMkLst>
            <pc:docMk/>
            <pc:sldMk cId="582669841" sldId="772"/>
            <ac:spMk id="16" creationId="{90A2C6D6-24A6-49E2-B62D-DB410CE4B555}"/>
          </ac:spMkLst>
        </pc:spChg>
        <pc:spChg chg="mod">
          <ac:chgData name="ZINCK Yves [CEGEE]" userId="58ab786b-eff3-4fb5-b8c5-161f6b44608b" providerId="ADAL" clId="{568802B2-95C7-49BD-8A69-45CB2276A556}" dt="2022-03-17T14:18:27.323" v="1329" actId="1076"/>
          <ac:spMkLst>
            <pc:docMk/>
            <pc:sldMk cId="582669841" sldId="772"/>
            <ac:spMk id="18" creationId="{749599AD-678F-43D3-995D-B81C1193E79C}"/>
          </ac:spMkLst>
        </pc:spChg>
        <pc:spChg chg="mod">
          <ac:chgData name="ZINCK Yves [CEGEE]" userId="58ab786b-eff3-4fb5-b8c5-161f6b44608b" providerId="ADAL" clId="{568802B2-95C7-49BD-8A69-45CB2276A556}" dt="2022-03-17T14:18:27.323" v="1329" actId="1076"/>
          <ac:spMkLst>
            <pc:docMk/>
            <pc:sldMk cId="582669841" sldId="772"/>
            <ac:spMk id="20" creationId="{AC6FA87D-7B81-4053-A9D0-2ADBEDB0541A}"/>
          </ac:spMkLst>
        </pc:spChg>
        <pc:spChg chg="mod">
          <ac:chgData name="ZINCK Yves [CEGEE]" userId="58ab786b-eff3-4fb5-b8c5-161f6b44608b" providerId="ADAL" clId="{568802B2-95C7-49BD-8A69-45CB2276A556}" dt="2022-03-17T14:18:27.323" v="1329" actId="1076"/>
          <ac:spMkLst>
            <pc:docMk/>
            <pc:sldMk cId="582669841" sldId="772"/>
            <ac:spMk id="27" creationId="{8DC64C33-AA1D-4FCA-9D22-8D37B6372B7E}"/>
          </ac:spMkLst>
        </pc:spChg>
        <pc:spChg chg="mod">
          <ac:chgData name="ZINCK Yves [CEGEE]" userId="58ab786b-eff3-4fb5-b8c5-161f6b44608b" providerId="ADAL" clId="{568802B2-95C7-49BD-8A69-45CB2276A556}" dt="2022-03-17T14:18:27.323" v="1329" actId="1076"/>
          <ac:spMkLst>
            <pc:docMk/>
            <pc:sldMk cId="582669841" sldId="772"/>
            <ac:spMk id="28" creationId="{C1B8BF10-1F04-4233-9C50-7C56360A4782}"/>
          </ac:spMkLst>
        </pc:spChg>
        <pc:spChg chg="mod">
          <ac:chgData name="ZINCK Yves [CEGEE]" userId="58ab786b-eff3-4fb5-b8c5-161f6b44608b" providerId="ADAL" clId="{568802B2-95C7-49BD-8A69-45CB2276A556}" dt="2022-03-17T14:18:27.323" v="1329" actId="1076"/>
          <ac:spMkLst>
            <pc:docMk/>
            <pc:sldMk cId="582669841" sldId="772"/>
            <ac:spMk id="30" creationId="{D3B32B29-4D88-4405-878E-67AD489E3869}"/>
          </ac:spMkLst>
        </pc:spChg>
        <pc:spChg chg="del">
          <ac:chgData name="ZINCK Yves [CEGEE]" userId="58ab786b-eff3-4fb5-b8c5-161f6b44608b" providerId="ADAL" clId="{568802B2-95C7-49BD-8A69-45CB2276A556}" dt="2022-03-16T10:38:43.634" v="746" actId="478"/>
          <ac:spMkLst>
            <pc:docMk/>
            <pc:sldMk cId="582669841" sldId="772"/>
            <ac:spMk id="31" creationId="{471AE4A1-6618-44B6-982D-8FB01359ED0F}"/>
          </ac:spMkLst>
        </pc:spChg>
        <pc:spChg chg="mod">
          <ac:chgData name="ZINCK Yves [CEGEE]" userId="58ab786b-eff3-4fb5-b8c5-161f6b44608b" providerId="ADAL" clId="{568802B2-95C7-49BD-8A69-45CB2276A556}" dt="2022-03-17T14:18:27.323" v="1329" actId="1076"/>
          <ac:spMkLst>
            <pc:docMk/>
            <pc:sldMk cId="582669841" sldId="772"/>
            <ac:spMk id="34" creationId="{91470D15-1EE7-4A08-BD5C-A3CC6A11A514}"/>
          </ac:spMkLst>
        </pc:spChg>
        <pc:spChg chg="add mod">
          <ac:chgData name="ZINCK Yves [CEGEE]" userId="58ab786b-eff3-4fb5-b8c5-161f6b44608b" providerId="ADAL" clId="{568802B2-95C7-49BD-8A69-45CB2276A556}" dt="2022-03-16T10:38:37.563" v="745" actId="20577"/>
          <ac:spMkLst>
            <pc:docMk/>
            <pc:sldMk cId="582669841" sldId="772"/>
            <ac:spMk id="35" creationId="{9AE1B68B-2E7F-495C-8F55-69E0285056C8}"/>
          </ac:spMkLst>
        </pc:spChg>
        <pc:spChg chg="mod">
          <ac:chgData name="ZINCK Yves [CEGEE]" userId="58ab786b-eff3-4fb5-b8c5-161f6b44608b" providerId="ADAL" clId="{568802B2-95C7-49BD-8A69-45CB2276A556}" dt="2022-03-17T14:19:29.312" v="1335" actId="1076"/>
          <ac:spMkLst>
            <pc:docMk/>
            <pc:sldMk cId="582669841" sldId="772"/>
            <ac:spMk id="36" creationId="{C005C28C-7C63-436A-8ABF-A73A8612DCF6}"/>
          </ac:spMkLst>
        </pc:spChg>
        <pc:spChg chg="add mod">
          <ac:chgData name="ZINCK Yves [CEGEE]" userId="58ab786b-eff3-4fb5-b8c5-161f6b44608b" providerId="ADAL" clId="{568802B2-95C7-49BD-8A69-45CB2276A556}" dt="2022-03-16T10:35:38.705" v="735" actId="20577"/>
          <ac:spMkLst>
            <pc:docMk/>
            <pc:sldMk cId="582669841" sldId="772"/>
            <ac:spMk id="37" creationId="{FB07BE78-23DE-40DE-984E-BDFB6A135553}"/>
          </ac:spMkLst>
        </pc:spChg>
        <pc:spChg chg="mod">
          <ac:chgData name="ZINCK Yves [CEGEE]" userId="58ab786b-eff3-4fb5-b8c5-161f6b44608b" providerId="ADAL" clId="{568802B2-95C7-49BD-8A69-45CB2276A556}" dt="2022-03-17T14:18:27.323" v="1329" actId="1076"/>
          <ac:spMkLst>
            <pc:docMk/>
            <pc:sldMk cId="582669841" sldId="772"/>
            <ac:spMk id="38" creationId="{F4F6801F-43BA-4045-A8AE-9FF972552304}"/>
          </ac:spMkLst>
        </pc:spChg>
        <pc:spChg chg="mod">
          <ac:chgData name="ZINCK Yves [CEGEE]" userId="58ab786b-eff3-4fb5-b8c5-161f6b44608b" providerId="ADAL" clId="{568802B2-95C7-49BD-8A69-45CB2276A556}" dt="2022-03-17T14:18:27.323" v="1329" actId="1076"/>
          <ac:spMkLst>
            <pc:docMk/>
            <pc:sldMk cId="582669841" sldId="772"/>
            <ac:spMk id="40" creationId="{025FED76-E901-4147-9CDD-3BFA2467CBF1}"/>
          </ac:spMkLst>
        </pc:spChg>
        <pc:spChg chg="mod">
          <ac:chgData name="ZINCK Yves [CEGEE]" userId="58ab786b-eff3-4fb5-b8c5-161f6b44608b" providerId="ADAL" clId="{568802B2-95C7-49BD-8A69-45CB2276A556}" dt="2022-03-17T14:19:38.738" v="1337" actId="1076"/>
          <ac:spMkLst>
            <pc:docMk/>
            <pc:sldMk cId="582669841" sldId="772"/>
            <ac:spMk id="41" creationId="{5C0F772C-B8D5-4351-BA9B-DBD37DB5F46C}"/>
          </ac:spMkLst>
        </pc:spChg>
        <pc:spChg chg="mod">
          <ac:chgData name="ZINCK Yves [CEGEE]" userId="58ab786b-eff3-4fb5-b8c5-161f6b44608b" providerId="ADAL" clId="{568802B2-95C7-49BD-8A69-45CB2276A556}" dt="2022-03-17T14:18:27.323" v="1329" actId="1076"/>
          <ac:spMkLst>
            <pc:docMk/>
            <pc:sldMk cId="582669841" sldId="772"/>
            <ac:spMk id="42" creationId="{FCB19715-CA83-42FA-9D54-A9AA03DBFDA3}"/>
          </ac:spMkLst>
        </pc:spChg>
        <pc:picChg chg="mod">
          <ac:chgData name="ZINCK Yves [CEGEE]" userId="58ab786b-eff3-4fb5-b8c5-161f6b44608b" providerId="ADAL" clId="{568802B2-95C7-49BD-8A69-45CB2276A556}" dt="2022-03-17T14:19:18.894" v="1333" actId="14100"/>
          <ac:picMkLst>
            <pc:docMk/>
            <pc:sldMk cId="582669841" sldId="772"/>
            <ac:picMk id="10" creationId="{17F95133-F64E-424D-A5C6-114994DF8CCE}"/>
          </ac:picMkLst>
        </pc:picChg>
        <pc:picChg chg="mod">
          <ac:chgData name="ZINCK Yves [CEGEE]" userId="58ab786b-eff3-4fb5-b8c5-161f6b44608b" providerId="ADAL" clId="{568802B2-95C7-49BD-8A69-45CB2276A556}" dt="2022-03-17T14:18:27.323" v="1329" actId="1076"/>
          <ac:picMkLst>
            <pc:docMk/>
            <pc:sldMk cId="582669841" sldId="772"/>
            <ac:picMk id="14" creationId="{B2E9E7B4-AB45-46F9-BF76-ABD87236CA17}"/>
          </ac:picMkLst>
        </pc:picChg>
        <pc:picChg chg="mod">
          <ac:chgData name="ZINCK Yves [CEGEE]" userId="58ab786b-eff3-4fb5-b8c5-161f6b44608b" providerId="ADAL" clId="{568802B2-95C7-49BD-8A69-45CB2276A556}" dt="2022-03-17T14:19:18.894" v="1333" actId="14100"/>
          <ac:picMkLst>
            <pc:docMk/>
            <pc:sldMk cId="582669841" sldId="772"/>
            <ac:picMk id="24" creationId="{B33EBE74-C59B-4840-B6AE-18669F81E7F6}"/>
          </ac:picMkLst>
        </pc:picChg>
        <pc:picChg chg="mod">
          <ac:chgData name="ZINCK Yves [CEGEE]" userId="58ab786b-eff3-4fb5-b8c5-161f6b44608b" providerId="ADAL" clId="{568802B2-95C7-49BD-8A69-45CB2276A556}" dt="2022-03-17T14:18:27.323" v="1329" actId="1076"/>
          <ac:picMkLst>
            <pc:docMk/>
            <pc:sldMk cId="582669841" sldId="772"/>
            <ac:picMk id="25" creationId="{B6244E71-14ED-41E8-A47C-D898B0FFC94B}"/>
          </ac:picMkLst>
        </pc:picChg>
        <pc:picChg chg="mod">
          <ac:chgData name="ZINCK Yves [CEGEE]" userId="58ab786b-eff3-4fb5-b8c5-161f6b44608b" providerId="ADAL" clId="{568802B2-95C7-49BD-8A69-45CB2276A556}" dt="2022-03-17T14:18:27.323" v="1329" actId="1076"/>
          <ac:picMkLst>
            <pc:docMk/>
            <pc:sldMk cId="582669841" sldId="772"/>
            <ac:picMk id="26" creationId="{CCEFB45B-C04F-47F9-87D1-2AA600CACDF8}"/>
          </ac:picMkLst>
        </pc:picChg>
        <pc:picChg chg="del">
          <ac:chgData name="ZINCK Yves [CEGEE]" userId="58ab786b-eff3-4fb5-b8c5-161f6b44608b" providerId="ADAL" clId="{568802B2-95C7-49BD-8A69-45CB2276A556}" dt="2022-03-16T10:35:16.940" v="734" actId="478"/>
          <ac:picMkLst>
            <pc:docMk/>
            <pc:sldMk cId="582669841" sldId="772"/>
            <ac:picMk id="29" creationId="{F80240B2-FB56-42D7-A520-DF80096C4F71}"/>
          </ac:picMkLst>
        </pc:picChg>
        <pc:picChg chg="mod">
          <ac:chgData name="ZINCK Yves [CEGEE]" userId="58ab786b-eff3-4fb5-b8c5-161f6b44608b" providerId="ADAL" clId="{568802B2-95C7-49BD-8A69-45CB2276A556}" dt="2022-03-17T14:18:27.323" v="1329" actId="1076"/>
          <ac:picMkLst>
            <pc:docMk/>
            <pc:sldMk cId="582669841" sldId="772"/>
            <ac:picMk id="32" creationId="{53BBA945-7408-465D-B2F7-798D62DB45DD}"/>
          </ac:picMkLst>
        </pc:picChg>
        <pc:picChg chg="del">
          <ac:chgData name="ZINCK Yves [CEGEE]" userId="58ab786b-eff3-4fb5-b8c5-161f6b44608b" providerId="ADAL" clId="{568802B2-95C7-49BD-8A69-45CB2276A556}" dt="2022-03-16T10:34:51.881" v="713" actId="478"/>
          <ac:picMkLst>
            <pc:docMk/>
            <pc:sldMk cId="582669841" sldId="772"/>
            <ac:picMk id="33" creationId="{4924A093-1C28-4448-9491-91716B9FA2AE}"/>
          </ac:picMkLst>
        </pc:picChg>
      </pc:sldChg>
      <pc:sldChg chg="addSp delSp modSp mod">
        <pc:chgData name="ZINCK Yves [CEGEE]" userId="58ab786b-eff3-4fb5-b8c5-161f6b44608b" providerId="ADAL" clId="{568802B2-95C7-49BD-8A69-45CB2276A556}" dt="2022-03-17T14:18:08.788" v="1325" actId="478"/>
        <pc:sldMkLst>
          <pc:docMk/>
          <pc:sldMk cId="3463260864" sldId="773"/>
        </pc:sldMkLst>
        <pc:spChg chg="add del mod">
          <ac:chgData name="ZINCK Yves [CEGEE]" userId="58ab786b-eff3-4fb5-b8c5-161f6b44608b" providerId="ADAL" clId="{568802B2-95C7-49BD-8A69-45CB2276A556}" dt="2022-03-16T10:33:15.897" v="649" actId="478"/>
          <ac:spMkLst>
            <pc:docMk/>
            <pc:sldMk cId="3463260864" sldId="773"/>
            <ac:spMk id="3" creationId="{8443BC32-56DD-403B-A0DE-915218190FCA}"/>
          </ac:spMkLst>
        </pc:spChg>
        <pc:spChg chg="del">
          <ac:chgData name="ZINCK Yves [CEGEE]" userId="58ab786b-eff3-4fb5-b8c5-161f6b44608b" providerId="ADAL" clId="{568802B2-95C7-49BD-8A69-45CB2276A556}" dt="2022-03-16T10:33:17.168" v="650" actId="478"/>
          <ac:spMkLst>
            <pc:docMk/>
            <pc:sldMk cId="3463260864" sldId="773"/>
            <ac:spMk id="5" creationId="{00000000-0000-0000-0000-000000000000}"/>
          </ac:spMkLst>
        </pc:spChg>
        <pc:spChg chg="add del mod">
          <ac:chgData name="ZINCK Yves [CEGEE]" userId="58ab786b-eff3-4fb5-b8c5-161f6b44608b" providerId="ADAL" clId="{568802B2-95C7-49BD-8A69-45CB2276A556}" dt="2022-03-16T10:33:17.787" v="651" actId="478"/>
          <ac:spMkLst>
            <pc:docMk/>
            <pc:sldMk cId="3463260864" sldId="773"/>
            <ac:spMk id="6" creationId="{276B0E2D-BBB2-4460-9C76-A572E1082648}"/>
          </ac:spMkLst>
        </pc:spChg>
        <pc:spChg chg="del">
          <ac:chgData name="ZINCK Yves [CEGEE]" userId="58ab786b-eff3-4fb5-b8c5-161f6b44608b" providerId="ADAL" clId="{568802B2-95C7-49BD-8A69-45CB2276A556}" dt="2022-03-16T10:33:15.180" v="648" actId="478"/>
          <ac:spMkLst>
            <pc:docMk/>
            <pc:sldMk cId="3463260864" sldId="773"/>
            <ac:spMk id="12" creationId="{DED6D655-3E54-4501-91BE-A0E5339B9E13}"/>
          </ac:spMkLst>
        </pc:spChg>
        <pc:spChg chg="del">
          <ac:chgData name="ZINCK Yves [CEGEE]" userId="58ab786b-eff3-4fb5-b8c5-161f6b44608b" providerId="ADAL" clId="{568802B2-95C7-49BD-8A69-45CB2276A556}" dt="2022-03-17T14:18:08.788" v="1325" actId="478"/>
          <ac:spMkLst>
            <pc:docMk/>
            <pc:sldMk cId="3463260864" sldId="773"/>
            <ac:spMk id="18" creationId="{D980527A-FF88-4E1B-9F66-ADA7DBE09D26}"/>
          </ac:spMkLst>
        </pc:spChg>
        <pc:spChg chg="add mod">
          <ac:chgData name="ZINCK Yves [CEGEE]" userId="58ab786b-eff3-4fb5-b8c5-161f6b44608b" providerId="ADAL" clId="{568802B2-95C7-49BD-8A69-45CB2276A556}" dt="2022-03-16T10:33:23.430" v="654" actId="20577"/>
          <ac:spMkLst>
            <pc:docMk/>
            <pc:sldMk cId="3463260864" sldId="773"/>
            <ac:spMk id="24" creationId="{D9DCAED2-CA23-48CC-A95D-C7AA4978C737}"/>
          </ac:spMkLst>
        </pc:spChg>
        <pc:spChg chg="add mod">
          <ac:chgData name="ZINCK Yves [CEGEE]" userId="58ab786b-eff3-4fb5-b8c5-161f6b44608b" providerId="ADAL" clId="{568802B2-95C7-49BD-8A69-45CB2276A556}" dt="2022-03-16T10:33:47.770" v="707" actId="20577"/>
          <ac:spMkLst>
            <pc:docMk/>
            <pc:sldMk cId="3463260864" sldId="773"/>
            <ac:spMk id="26" creationId="{E45FFECD-4A98-40FD-9211-98B1C5E18099}"/>
          </ac:spMkLst>
        </pc:spChg>
        <pc:picChg chg="del">
          <ac:chgData name="ZINCK Yves [CEGEE]" userId="58ab786b-eff3-4fb5-b8c5-161f6b44608b" providerId="ADAL" clId="{568802B2-95C7-49BD-8A69-45CB2276A556}" dt="2022-03-17T14:18:07.586" v="1324" actId="478"/>
          <ac:picMkLst>
            <pc:docMk/>
            <pc:sldMk cId="3463260864" sldId="773"/>
            <ac:picMk id="16" creationId="{BF59B80D-27B3-4302-8BB4-EE22EE4EF91F}"/>
          </ac:picMkLst>
        </pc:picChg>
        <pc:picChg chg="del">
          <ac:chgData name="ZINCK Yves [CEGEE]" userId="58ab786b-eff3-4fb5-b8c5-161f6b44608b" providerId="ADAL" clId="{568802B2-95C7-49BD-8A69-45CB2276A556}" dt="2022-03-16T10:33:13.756" v="647" actId="478"/>
          <ac:picMkLst>
            <pc:docMk/>
            <pc:sldMk cId="3463260864" sldId="773"/>
            <ac:picMk id="20" creationId="{D4361945-C93A-41D6-9F3B-73A1F9F7A85A}"/>
          </ac:picMkLst>
        </pc:picChg>
        <pc:cxnChg chg="mod">
          <ac:chgData name="ZINCK Yves [CEGEE]" userId="58ab786b-eff3-4fb5-b8c5-161f6b44608b" providerId="ADAL" clId="{568802B2-95C7-49BD-8A69-45CB2276A556}" dt="2022-03-16T10:34:27.912" v="708" actId="208"/>
          <ac:cxnSpMkLst>
            <pc:docMk/>
            <pc:sldMk cId="3463260864" sldId="773"/>
            <ac:cxnSpMk id="25" creationId="{C70FE35C-2E59-4843-9E53-C89A433E54AB}"/>
          </ac:cxnSpMkLst>
        </pc:cxnChg>
        <pc:cxnChg chg="mod">
          <ac:chgData name="ZINCK Yves [CEGEE]" userId="58ab786b-eff3-4fb5-b8c5-161f6b44608b" providerId="ADAL" clId="{568802B2-95C7-49BD-8A69-45CB2276A556}" dt="2022-03-16T10:34:27.912" v="708" actId="208"/>
          <ac:cxnSpMkLst>
            <pc:docMk/>
            <pc:sldMk cId="3463260864" sldId="773"/>
            <ac:cxnSpMk id="27" creationId="{A31B62BB-27A2-4B92-827C-7B14C4F4F19E}"/>
          </ac:cxnSpMkLst>
        </pc:cxnChg>
      </pc:sldChg>
      <pc:sldChg chg="delSp mod">
        <pc:chgData name="ZINCK Yves [CEGEE]" userId="58ab786b-eff3-4fb5-b8c5-161f6b44608b" providerId="ADAL" clId="{568802B2-95C7-49BD-8A69-45CB2276A556}" dt="2022-03-16T10:57:57.210" v="1254" actId="478"/>
        <pc:sldMkLst>
          <pc:docMk/>
          <pc:sldMk cId="929448614" sldId="8030"/>
        </pc:sldMkLst>
        <pc:spChg chg="del">
          <ac:chgData name="ZINCK Yves [CEGEE]" userId="58ab786b-eff3-4fb5-b8c5-161f6b44608b" providerId="ADAL" clId="{568802B2-95C7-49BD-8A69-45CB2276A556}" dt="2022-03-16T10:57:57.210" v="1254" actId="478"/>
          <ac:spMkLst>
            <pc:docMk/>
            <pc:sldMk cId="929448614" sldId="8030"/>
            <ac:spMk id="11" creationId="{7E5A2657-12B8-459E-9FFF-169BFB1A1AC1}"/>
          </ac:spMkLst>
        </pc:spChg>
      </pc:sldChg>
      <pc:sldChg chg="addSp delSp modSp add del mod">
        <pc:chgData name="ZINCK Yves [CEGEE]" userId="58ab786b-eff3-4fb5-b8c5-161f6b44608b" providerId="ADAL" clId="{568802B2-95C7-49BD-8A69-45CB2276A556}" dt="2022-03-17T15:41:55.203" v="1675" actId="478"/>
        <pc:sldMkLst>
          <pc:docMk/>
          <pc:sldMk cId="2869707753" sldId="8036"/>
        </pc:sldMkLst>
        <pc:spChg chg="del">
          <ac:chgData name="ZINCK Yves [CEGEE]" userId="58ab786b-eff3-4fb5-b8c5-161f6b44608b" providerId="ADAL" clId="{568802B2-95C7-49BD-8A69-45CB2276A556}" dt="2022-03-17T15:18:28.144" v="1491" actId="478"/>
          <ac:spMkLst>
            <pc:docMk/>
            <pc:sldMk cId="2869707753" sldId="8036"/>
            <ac:spMk id="3" creationId="{C47AAAF4-653E-4DE4-BC7E-01BDB952F295}"/>
          </ac:spMkLst>
        </pc:spChg>
        <pc:spChg chg="mod">
          <ac:chgData name="ZINCK Yves [CEGEE]" userId="58ab786b-eff3-4fb5-b8c5-161f6b44608b" providerId="ADAL" clId="{568802B2-95C7-49BD-8A69-45CB2276A556}" dt="2022-03-15T13:03:07.422" v="366" actId="1076"/>
          <ac:spMkLst>
            <pc:docMk/>
            <pc:sldMk cId="2869707753" sldId="8036"/>
            <ac:spMk id="26" creationId="{31D2FDB8-5742-4E35-BD6C-33188AC9A2FE}"/>
          </ac:spMkLst>
        </pc:spChg>
        <pc:spChg chg="del">
          <ac:chgData name="ZINCK Yves [CEGEE]" userId="58ab786b-eff3-4fb5-b8c5-161f6b44608b" providerId="ADAL" clId="{568802B2-95C7-49BD-8A69-45CB2276A556}" dt="2022-03-17T15:41:46.197" v="1671" actId="478"/>
          <ac:spMkLst>
            <pc:docMk/>
            <pc:sldMk cId="2869707753" sldId="8036"/>
            <ac:spMk id="28" creationId="{549FF8D5-5E8F-4C1F-8336-CE30C93986E6}"/>
          </ac:spMkLst>
        </pc:spChg>
        <pc:spChg chg="del mod">
          <ac:chgData name="ZINCK Yves [CEGEE]" userId="58ab786b-eff3-4fb5-b8c5-161f6b44608b" providerId="ADAL" clId="{568802B2-95C7-49BD-8A69-45CB2276A556}" dt="2022-03-17T15:41:30.298" v="1668" actId="478"/>
          <ac:spMkLst>
            <pc:docMk/>
            <pc:sldMk cId="2869707753" sldId="8036"/>
            <ac:spMk id="31" creationId="{6B090592-988A-4A4D-A2BB-E420CFE0FC93}"/>
          </ac:spMkLst>
        </pc:spChg>
        <pc:spChg chg="del">
          <ac:chgData name="ZINCK Yves [CEGEE]" userId="58ab786b-eff3-4fb5-b8c5-161f6b44608b" providerId="ADAL" clId="{568802B2-95C7-49BD-8A69-45CB2276A556}" dt="2022-03-17T15:41:44.423" v="1670" actId="478"/>
          <ac:spMkLst>
            <pc:docMk/>
            <pc:sldMk cId="2869707753" sldId="8036"/>
            <ac:spMk id="35" creationId="{876EA3E9-745F-4994-A8E9-E95AEA0C76E1}"/>
          </ac:spMkLst>
        </pc:spChg>
        <pc:spChg chg="del">
          <ac:chgData name="ZINCK Yves [CEGEE]" userId="58ab786b-eff3-4fb5-b8c5-161f6b44608b" providerId="ADAL" clId="{568802B2-95C7-49BD-8A69-45CB2276A556}" dt="2022-03-17T15:41:51.464" v="1673" actId="478"/>
          <ac:spMkLst>
            <pc:docMk/>
            <pc:sldMk cId="2869707753" sldId="8036"/>
            <ac:spMk id="36" creationId="{473C065F-FA65-439B-9883-C1E5F87D9D52}"/>
          </ac:spMkLst>
        </pc:spChg>
        <pc:picChg chg="del">
          <ac:chgData name="ZINCK Yves [CEGEE]" userId="58ab786b-eff3-4fb5-b8c5-161f6b44608b" providerId="ADAL" clId="{568802B2-95C7-49BD-8A69-45CB2276A556}" dt="2022-03-17T15:41:55.203" v="1675" actId="478"/>
          <ac:picMkLst>
            <pc:docMk/>
            <pc:sldMk cId="2869707753" sldId="8036"/>
            <ac:picMk id="2" creationId="{1D6A9EFF-A078-40B6-885E-A2241F690320}"/>
          </ac:picMkLst>
        </pc:picChg>
        <pc:picChg chg="add del">
          <ac:chgData name="ZINCK Yves [CEGEE]" userId="58ab786b-eff3-4fb5-b8c5-161f6b44608b" providerId="ADAL" clId="{568802B2-95C7-49BD-8A69-45CB2276A556}" dt="2022-03-15T13:02:06.633" v="365" actId="478"/>
          <ac:picMkLst>
            <pc:docMk/>
            <pc:sldMk cId="2869707753" sldId="8036"/>
            <ac:picMk id="5" creationId="{4D3B6678-DC34-4377-A628-4160EEC95931}"/>
          </ac:picMkLst>
        </pc:picChg>
        <pc:picChg chg="del">
          <ac:chgData name="ZINCK Yves [CEGEE]" userId="58ab786b-eff3-4fb5-b8c5-161f6b44608b" providerId="ADAL" clId="{568802B2-95C7-49BD-8A69-45CB2276A556}" dt="2022-03-17T15:41:31.762" v="1669" actId="478"/>
          <ac:picMkLst>
            <pc:docMk/>
            <pc:sldMk cId="2869707753" sldId="8036"/>
            <ac:picMk id="11" creationId="{19B84442-1519-4EE9-9D59-AA9F035A8C5F}"/>
          </ac:picMkLst>
        </pc:picChg>
        <pc:picChg chg="del">
          <ac:chgData name="ZINCK Yves [CEGEE]" userId="58ab786b-eff3-4fb5-b8c5-161f6b44608b" providerId="ADAL" clId="{568802B2-95C7-49BD-8A69-45CB2276A556}" dt="2022-03-17T15:41:47.318" v="1672" actId="478"/>
          <ac:picMkLst>
            <pc:docMk/>
            <pc:sldMk cId="2869707753" sldId="8036"/>
            <ac:picMk id="17" creationId="{BA28755A-40F7-41F5-A51D-CCCA0117AFCE}"/>
          </ac:picMkLst>
        </pc:picChg>
        <pc:picChg chg="del">
          <ac:chgData name="ZINCK Yves [CEGEE]" userId="58ab786b-eff3-4fb5-b8c5-161f6b44608b" providerId="ADAL" clId="{568802B2-95C7-49BD-8A69-45CB2276A556}" dt="2022-03-17T15:41:53.151" v="1674" actId="478"/>
          <ac:picMkLst>
            <pc:docMk/>
            <pc:sldMk cId="2869707753" sldId="8036"/>
            <ac:picMk id="37" creationId="{89D7D085-1954-4124-89C5-A382420EA863}"/>
          </ac:picMkLst>
        </pc:picChg>
      </pc:sldChg>
      <pc:sldChg chg="del">
        <pc:chgData name="ZINCK Yves [CEGEE]" userId="58ab786b-eff3-4fb5-b8c5-161f6b44608b" providerId="ADAL" clId="{568802B2-95C7-49BD-8A69-45CB2276A556}" dt="2022-03-15T13:01:41.669" v="360" actId="47"/>
        <pc:sldMkLst>
          <pc:docMk/>
          <pc:sldMk cId="3721648012" sldId="8037"/>
        </pc:sldMkLst>
      </pc:sldChg>
      <pc:sldChg chg="del">
        <pc:chgData name="ZINCK Yves [CEGEE]" userId="58ab786b-eff3-4fb5-b8c5-161f6b44608b" providerId="ADAL" clId="{568802B2-95C7-49BD-8A69-45CB2276A556}" dt="2022-03-16T10:22:31.848" v="460" actId="47"/>
        <pc:sldMkLst>
          <pc:docMk/>
          <pc:sldMk cId="2540635143" sldId="8038"/>
        </pc:sldMkLst>
      </pc:sldChg>
      <pc:sldChg chg="del">
        <pc:chgData name="ZINCK Yves [CEGEE]" userId="58ab786b-eff3-4fb5-b8c5-161f6b44608b" providerId="ADAL" clId="{568802B2-95C7-49BD-8A69-45CB2276A556}" dt="2022-03-16T10:22:29.360" v="459" actId="47"/>
        <pc:sldMkLst>
          <pc:docMk/>
          <pc:sldMk cId="3952205144" sldId="8039"/>
        </pc:sldMkLst>
      </pc:sldChg>
      <pc:sldChg chg="del">
        <pc:chgData name="ZINCK Yves [CEGEE]" userId="58ab786b-eff3-4fb5-b8c5-161f6b44608b" providerId="ADAL" clId="{568802B2-95C7-49BD-8A69-45CB2276A556}" dt="2022-03-16T10:21:26.685" v="412" actId="47"/>
        <pc:sldMkLst>
          <pc:docMk/>
          <pc:sldMk cId="3125066097" sldId="8040"/>
        </pc:sldMkLst>
      </pc:sldChg>
      <pc:sldChg chg="addSp delSp modSp mod">
        <pc:chgData name="ZINCK Yves [CEGEE]" userId="58ab786b-eff3-4fb5-b8c5-161f6b44608b" providerId="ADAL" clId="{568802B2-95C7-49BD-8A69-45CB2276A556}" dt="2022-03-17T14:18:05.192" v="1323" actId="478"/>
        <pc:sldMkLst>
          <pc:docMk/>
          <pc:sldMk cId="3501001531" sldId="8041"/>
        </pc:sldMkLst>
        <pc:spChg chg="add del mod">
          <ac:chgData name="ZINCK Yves [CEGEE]" userId="58ab786b-eff3-4fb5-b8c5-161f6b44608b" providerId="ADAL" clId="{568802B2-95C7-49BD-8A69-45CB2276A556}" dt="2022-03-16T10:28:34.444" v="576" actId="478"/>
          <ac:spMkLst>
            <pc:docMk/>
            <pc:sldMk cId="3501001531" sldId="8041"/>
            <ac:spMk id="3" creationId="{D167335F-EBB9-423D-A1BF-1E1D1D572DF3}"/>
          </ac:spMkLst>
        </pc:spChg>
        <pc:spChg chg="del">
          <ac:chgData name="ZINCK Yves [CEGEE]" userId="58ab786b-eff3-4fb5-b8c5-161f6b44608b" providerId="ADAL" clId="{568802B2-95C7-49BD-8A69-45CB2276A556}" dt="2022-03-16T10:28:33.817" v="575" actId="478"/>
          <ac:spMkLst>
            <pc:docMk/>
            <pc:sldMk cId="3501001531" sldId="8041"/>
            <ac:spMk id="4" creationId="{00000000-0000-0000-0000-000000000000}"/>
          </ac:spMkLst>
        </pc:spChg>
        <pc:spChg chg="del">
          <ac:chgData name="ZINCK Yves [CEGEE]" userId="58ab786b-eff3-4fb5-b8c5-161f6b44608b" providerId="ADAL" clId="{568802B2-95C7-49BD-8A69-45CB2276A556}" dt="2022-03-16T10:28:35.913" v="577" actId="478"/>
          <ac:spMkLst>
            <pc:docMk/>
            <pc:sldMk cId="3501001531" sldId="8041"/>
            <ac:spMk id="5" creationId="{00000000-0000-0000-0000-000000000000}"/>
          </ac:spMkLst>
        </pc:spChg>
        <pc:spChg chg="del">
          <ac:chgData name="ZINCK Yves [CEGEE]" userId="58ab786b-eff3-4fb5-b8c5-161f6b44608b" providerId="ADAL" clId="{568802B2-95C7-49BD-8A69-45CB2276A556}" dt="2022-03-17T14:18:04.151" v="1322" actId="478"/>
          <ac:spMkLst>
            <pc:docMk/>
            <pc:sldMk cId="3501001531" sldId="8041"/>
            <ac:spMk id="7" creationId="{E8C2D697-0E49-4E1B-BF2B-471175404638}"/>
          </ac:spMkLst>
        </pc:spChg>
        <pc:spChg chg="add del mod">
          <ac:chgData name="ZINCK Yves [CEGEE]" userId="58ab786b-eff3-4fb5-b8c5-161f6b44608b" providerId="ADAL" clId="{568802B2-95C7-49BD-8A69-45CB2276A556}" dt="2022-03-16T10:28:38.553" v="578" actId="478"/>
          <ac:spMkLst>
            <pc:docMk/>
            <pc:sldMk cId="3501001531" sldId="8041"/>
            <ac:spMk id="10" creationId="{7E60197B-7A83-41DF-9D3B-9391D6847C16}"/>
          </ac:spMkLst>
        </pc:spChg>
        <pc:spChg chg="mod">
          <ac:chgData name="ZINCK Yves [CEGEE]" userId="58ab786b-eff3-4fb5-b8c5-161f6b44608b" providerId="ADAL" clId="{568802B2-95C7-49BD-8A69-45CB2276A556}" dt="2022-03-16T10:32:35.247" v="629" actId="12"/>
          <ac:spMkLst>
            <pc:docMk/>
            <pc:sldMk cId="3501001531" sldId="8041"/>
            <ac:spMk id="12" creationId="{0F31A491-79EB-4B44-8A9E-AD9F7D9EB424}"/>
          </ac:spMkLst>
        </pc:spChg>
        <pc:spChg chg="add mod">
          <ac:chgData name="ZINCK Yves [CEGEE]" userId="58ab786b-eff3-4fb5-b8c5-161f6b44608b" providerId="ADAL" clId="{568802B2-95C7-49BD-8A69-45CB2276A556}" dt="2022-03-16T10:28:44.038" v="581" actId="20577"/>
          <ac:spMkLst>
            <pc:docMk/>
            <pc:sldMk cId="3501001531" sldId="8041"/>
            <ac:spMk id="13" creationId="{2A43176B-52CB-4F5E-8B03-8519F7064E21}"/>
          </ac:spMkLst>
        </pc:spChg>
        <pc:spChg chg="add mod">
          <ac:chgData name="ZINCK Yves [CEGEE]" userId="58ab786b-eff3-4fb5-b8c5-161f6b44608b" providerId="ADAL" clId="{568802B2-95C7-49BD-8A69-45CB2276A556}" dt="2022-03-16T10:32:59.257" v="646" actId="20577"/>
          <ac:spMkLst>
            <pc:docMk/>
            <pc:sldMk cId="3501001531" sldId="8041"/>
            <ac:spMk id="14" creationId="{CAE43928-DDBA-4368-90F5-A5B63A50C15A}"/>
          </ac:spMkLst>
        </pc:spChg>
        <pc:picChg chg="del">
          <ac:chgData name="ZINCK Yves [CEGEE]" userId="58ab786b-eff3-4fb5-b8c5-161f6b44608b" providerId="ADAL" clId="{568802B2-95C7-49BD-8A69-45CB2276A556}" dt="2022-03-17T14:18:05.192" v="1323" actId="478"/>
          <ac:picMkLst>
            <pc:docMk/>
            <pc:sldMk cId="3501001531" sldId="8041"/>
            <ac:picMk id="6" creationId="{20AB492A-13B9-4C70-9FF1-B2DD779E2EEE}"/>
          </ac:picMkLst>
        </pc:picChg>
        <pc:picChg chg="del">
          <ac:chgData name="ZINCK Yves [CEGEE]" userId="58ab786b-eff3-4fb5-b8c5-161f6b44608b" providerId="ADAL" clId="{568802B2-95C7-49BD-8A69-45CB2276A556}" dt="2022-03-16T10:28:32.328" v="574" actId="478"/>
          <ac:picMkLst>
            <pc:docMk/>
            <pc:sldMk cId="3501001531" sldId="8041"/>
            <ac:picMk id="8" creationId="{D148EF23-3E6C-460C-95DB-0BA17D1504C9}"/>
          </ac:picMkLst>
        </pc:picChg>
      </pc:sldChg>
      <pc:sldChg chg="add del">
        <pc:chgData name="ZINCK Yves [CEGEE]" userId="58ab786b-eff3-4fb5-b8c5-161f6b44608b" providerId="ADAL" clId="{568802B2-95C7-49BD-8A69-45CB2276A556}" dt="2022-03-15T12:53:16.181" v="107" actId="2696"/>
        <pc:sldMkLst>
          <pc:docMk/>
          <pc:sldMk cId="3888950421" sldId="8042"/>
        </pc:sldMkLst>
      </pc:sldChg>
      <pc:sldChg chg="modSp add mod ord">
        <pc:chgData name="ZINCK Yves [CEGEE]" userId="58ab786b-eff3-4fb5-b8c5-161f6b44608b" providerId="ADAL" clId="{568802B2-95C7-49BD-8A69-45CB2276A556}" dt="2022-03-15T12:53:45.184" v="156" actId="20577"/>
        <pc:sldMkLst>
          <pc:docMk/>
          <pc:sldMk cId="2765107738" sldId="8043"/>
        </pc:sldMkLst>
        <pc:spChg chg="mod">
          <ac:chgData name="ZINCK Yves [CEGEE]" userId="58ab786b-eff3-4fb5-b8c5-161f6b44608b" providerId="ADAL" clId="{568802B2-95C7-49BD-8A69-45CB2276A556}" dt="2022-03-15T12:53:34.024" v="112" actId="20577"/>
          <ac:spMkLst>
            <pc:docMk/>
            <pc:sldMk cId="2765107738" sldId="8043"/>
            <ac:spMk id="2" creationId="{9719B918-8322-485D-972F-742FE203B24E}"/>
          </ac:spMkLst>
        </pc:spChg>
        <pc:spChg chg="mod">
          <ac:chgData name="ZINCK Yves [CEGEE]" userId="58ab786b-eff3-4fb5-b8c5-161f6b44608b" providerId="ADAL" clId="{568802B2-95C7-49BD-8A69-45CB2276A556}" dt="2022-03-15T12:53:45.184" v="156" actId="20577"/>
          <ac:spMkLst>
            <pc:docMk/>
            <pc:sldMk cId="2765107738" sldId="8043"/>
            <ac:spMk id="3" creationId="{8C924062-A396-40E3-995A-DB6AE541F0C9}"/>
          </ac:spMkLst>
        </pc:spChg>
      </pc:sldChg>
      <pc:sldChg chg="modSp add mod ord">
        <pc:chgData name="ZINCK Yves [CEGEE]" userId="58ab786b-eff3-4fb5-b8c5-161f6b44608b" providerId="ADAL" clId="{568802B2-95C7-49BD-8A69-45CB2276A556}" dt="2022-03-16T10:20:52.447" v="388" actId="20577"/>
        <pc:sldMkLst>
          <pc:docMk/>
          <pc:sldMk cId="3533935149" sldId="8044"/>
        </pc:sldMkLst>
        <pc:spChg chg="mod">
          <ac:chgData name="ZINCK Yves [CEGEE]" userId="58ab786b-eff3-4fb5-b8c5-161f6b44608b" providerId="ADAL" clId="{568802B2-95C7-49BD-8A69-45CB2276A556}" dt="2022-03-16T10:20:44.573" v="369" actId="20577"/>
          <ac:spMkLst>
            <pc:docMk/>
            <pc:sldMk cId="3533935149" sldId="8044"/>
            <ac:spMk id="2" creationId="{9719B918-8322-485D-972F-742FE203B24E}"/>
          </ac:spMkLst>
        </pc:spChg>
        <pc:spChg chg="mod">
          <ac:chgData name="ZINCK Yves [CEGEE]" userId="58ab786b-eff3-4fb5-b8c5-161f6b44608b" providerId="ADAL" clId="{568802B2-95C7-49BD-8A69-45CB2276A556}" dt="2022-03-16T10:20:52.447" v="388" actId="20577"/>
          <ac:spMkLst>
            <pc:docMk/>
            <pc:sldMk cId="3533935149" sldId="8044"/>
            <ac:spMk id="3" creationId="{8C924062-A396-40E3-995A-DB6AE541F0C9}"/>
          </ac:spMkLst>
        </pc:spChg>
      </pc:sldChg>
      <pc:sldChg chg="modSp add del mod ord">
        <pc:chgData name="ZINCK Yves [CEGEE]" userId="58ab786b-eff3-4fb5-b8c5-161f6b44608b" providerId="ADAL" clId="{568802B2-95C7-49BD-8A69-45CB2276A556}" dt="2022-03-17T15:41:08.632" v="1656" actId="47"/>
        <pc:sldMkLst>
          <pc:docMk/>
          <pc:sldMk cId="874814660" sldId="8045"/>
        </pc:sldMkLst>
        <pc:spChg chg="mod">
          <ac:chgData name="ZINCK Yves [CEGEE]" userId="58ab786b-eff3-4fb5-b8c5-161f6b44608b" providerId="ADAL" clId="{568802B2-95C7-49BD-8A69-45CB2276A556}" dt="2022-03-16T10:21:14.821" v="393" actId="20577"/>
          <ac:spMkLst>
            <pc:docMk/>
            <pc:sldMk cId="874814660" sldId="8045"/>
            <ac:spMk id="2" creationId="{9719B918-8322-485D-972F-742FE203B24E}"/>
          </ac:spMkLst>
        </pc:spChg>
        <pc:spChg chg="mod">
          <ac:chgData name="ZINCK Yves [CEGEE]" userId="58ab786b-eff3-4fb5-b8c5-161f6b44608b" providerId="ADAL" clId="{568802B2-95C7-49BD-8A69-45CB2276A556}" dt="2022-03-17T15:40:47.615" v="1649" actId="20577"/>
          <ac:spMkLst>
            <pc:docMk/>
            <pc:sldMk cId="874814660" sldId="8045"/>
            <ac:spMk id="3" creationId="{8C924062-A396-40E3-995A-DB6AE541F0C9}"/>
          </ac:spMkLst>
        </pc:spChg>
      </pc:sldChg>
      <pc:sldChg chg="modSp del mod">
        <pc:chgData name="ZINCK Yves [CEGEE]" userId="58ab786b-eff3-4fb5-b8c5-161f6b44608b" providerId="ADAL" clId="{568802B2-95C7-49BD-8A69-45CB2276A556}" dt="2022-03-16T10:24:32.367" v="470" actId="47"/>
        <pc:sldMkLst>
          <pc:docMk/>
          <pc:sldMk cId="2862358824" sldId="8046"/>
        </pc:sldMkLst>
        <pc:spChg chg="mod">
          <ac:chgData name="ZINCK Yves [CEGEE]" userId="58ab786b-eff3-4fb5-b8c5-161f6b44608b" providerId="ADAL" clId="{568802B2-95C7-49BD-8A69-45CB2276A556}" dt="2022-03-16T10:24:25.239" v="469" actId="27636"/>
          <ac:spMkLst>
            <pc:docMk/>
            <pc:sldMk cId="2862358824" sldId="8046"/>
            <ac:spMk id="6" creationId="{00000000-0000-0000-0000-000000000000}"/>
          </ac:spMkLst>
        </pc:spChg>
      </pc:sldChg>
      <pc:sldChg chg="modSp add del mod ord">
        <pc:chgData name="ZINCK Yves [CEGEE]" userId="58ab786b-eff3-4fb5-b8c5-161f6b44608b" providerId="ADAL" clId="{568802B2-95C7-49BD-8A69-45CB2276A556}" dt="2022-03-17T15:41:12.690" v="1658" actId="20577"/>
        <pc:sldMkLst>
          <pc:docMk/>
          <pc:sldMk cId="3376613115" sldId="8046"/>
        </pc:sldMkLst>
        <pc:spChg chg="mod">
          <ac:chgData name="ZINCK Yves [CEGEE]" userId="58ab786b-eff3-4fb5-b8c5-161f6b44608b" providerId="ADAL" clId="{568802B2-95C7-49BD-8A69-45CB2276A556}" dt="2022-03-17T15:41:12.690" v="1658" actId="20577"/>
          <ac:spMkLst>
            <pc:docMk/>
            <pc:sldMk cId="3376613115" sldId="8046"/>
            <ac:spMk id="2" creationId="{9719B918-8322-485D-972F-742FE203B24E}"/>
          </ac:spMkLst>
        </pc:spChg>
        <pc:spChg chg="mod">
          <ac:chgData name="ZINCK Yves [CEGEE]" userId="58ab786b-eff3-4fb5-b8c5-161f6b44608b" providerId="ADAL" clId="{568802B2-95C7-49BD-8A69-45CB2276A556}" dt="2022-03-17T15:40:33.077" v="1642" actId="20577"/>
          <ac:spMkLst>
            <pc:docMk/>
            <pc:sldMk cId="3376613115" sldId="8046"/>
            <ac:spMk id="3" creationId="{8C924062-A396-40E3-995A-DB6AE541F0C9}"/>
          </ac:spMkLst>
        </pc:spChg>
      </pc:sldChg>
      <pc:sldMasterChg chg="addSldLayout delSldLayout">
        <pc:chgData name="ZINCK Yves [CEGEE]" userId="58ab786b-eff3-4fb5-b8c5-161f6b44608b" providerId="ADAL" clId="{568802B2-95C7-49BD-8A69-45CB2276A556}" dt="2022-03-16T12:37:46.128" v="1287" actId="47"/>
        <pc:sldMasterMkLst>
          <pc:docMk/>
          <pc:sldMasterMk cId="1384910722" sldId="2147483690"/>
        </pc:sldMasterMkLst>
        <pc:sldLayoutChg chg="del">
          <pc:chgData name="ZINCK Yves [CEGEE]" userId="58ab786b-eff3-4fb5-b8c5-161f6b44608b" providerId="ADAL" clId="{568802B2-95C7-49BD-8A69-45CB2276A556}" dt="2022-03-16T12:37:46.128" v="1287" actId="47"/>
          <pc:sldLayoutMkLst>
            <pc:docMk/>
            <pc:sldMasterMk cId="1384910722" sldId="2147483690"/>
            <pc:sldLayoutMk cId="3348009998" sldId="2147483742"/>
          </pc:sldLayoutMkLst>
        </pc:sldLayoutChg>
        <pc:sldLayoutChg chg="add del">
          <pc:chgData name="ZINCK Yves [CEGEE]" userId="58ab786b-eff3-4fb5-b8c5-161f6b44608b" providerId="ADAL" clId="{568802B2-95C7-49BD-8A69-45CB2276A556}" dt="2022-03-15T13:01:58.035" v="362" actId="47"/>
          <pc:sldLayoutMkLst>
            <pc:docMk/>
            <pc:sldMasterMk cId="1384910722" sldId="2147483690"/>
            <pc:sldLayoutMk cId="3469001500" sldId="214748374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05/05/2022</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05/05/2022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a:t>
            </a:fld>
            <a:endParaRPr lang="fr-FR"/>
          </a:p>
        </p:txBody>
      </p:sp>
    </p:spTree>
    <p:extLst>
      <p:ext uri="{BB962C8B-B14F-4D97-AF65-F5344CB8AC3E}">
        <p14:creationId xmlns:p14="http://schemas.microsoft.com/office/powerpoint/2010/main" val="3000781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a:t>
            </a:fld>
            <a:endParaRPr lang="fr-FR"/>
          </a:p>
        </p:txBody>
      </p:sp>
    </p:spTree>
    <p:extLst>
      <p:ext uri="{BB962C8B-B14F-4D97-AF65-F5344CB8AC3E}">
        <p14:creationId xmlns:p14="http://schemas.microsoft.com/office/powerpoint/2010/main" val="429919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a:t>
            </a:fld>
            <a:endParaRPr lang="fr-FR"/>
          </a:p>
        </p:txBody>
      </p:sp>
    </p:spTree>
    <p:extLst>
      <p:ext uri="{BB962C8B-B14F-4D97-AF65-F5344CB8AC3E}">
        <p14:creationId xmlns:p14="http://schemas.microsoft.com/office/powerpoint/2010/main" val="4208219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cs typeface="Arial"/>
            </a:endParaRPr>
          </a:p>
        </p:txBody>
      </p:sp>
    </p:spTree>
    <p:extLst>
      <p:ext uri="{BB962C8B-B14F-4D97-AF65-F5344CB8AC3E}">
        <p14:creationId xmlns:p14="http://schemas.microsoft.com/office/powerpoint/2010/main" val="3973989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cs typeface="Arial"/>
            </a:endParaRPr>
          </a:p>
        </p:txBody>
      </p:sp>
    </p:spTree>
    <p:extLst>
      <p:ext uri="{BB962C8B-B14F-4D97-AF65-F5344CB8AC3E}">
        <p14:creationId xmlns:p14="http://schemas.microsoft.com/office/powerpoint/2010/main" val="3836095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807129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9</a:t>
            </a:fld>
            <a:endParaRPr lang="fr-FR"/>
          </a:p>
        </p:txBody>
      </p:sp>
    </p:spTree>
    <p:extLst>
      <p:ext uri="{BB962C8B-B14F-4D97-AF65-F5344CB8AC3E}">
        <p14:creationId xmlns:p14="http://schemas.microsoft.com/office/powerpoint/2010/main" val="817438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cs typeface="Arial"/>
            </a:endParaRPr>
          </a:p>
        </p:txBody>
      </p:sp>
    </p:spTree>
    <p:extLst>
      <p:ext uri="{BB962C8B-B14F-4D97-AF65-F5344CB8AC3E}">
        <p14:creationId xmlns:p14="http://schemas.microsoft.com/office/powerpoint/2010/main" val="1943963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cs typeface="Arial"/>
            </a:endParaRPr>
          </a:p>
        </p:txBody>
      </p:sp>
    </p:spTree>
    <p:extLst>
      <p:ext uri="{BB962C8B-B14F-4D97-AF65-F5344CB8AC3E}">
        <p14:creationId xmlns:p14="http://schemas.microsoft.com/office/powerpoint/2010/main" val="3733352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cs typeface="Arial"/>
            </a:endParaRPr>
          </a:p>
        </p:txBody>
      </p:sp>
    </p:spTree>
    <p:extLst>
      <p:ext uri="{BB962C8B-B14F-4D97-AF65-F5344CB8AC3E}">
        <p14:creationId xmlns:p14="http://schemas.microsoft.com/office/powerpoint/2010/main" val="177067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cs typeface="Arial"/>
            </a:endParaRPr>
          </a:p>
        </p:txBody>
      </p:sp>
    </p:spTree>
    <p:extLst>
      <p:ext uri="{BB962C8B-B14F-4D97-AF65-F5344CB8AC3E}">
        <p14:creationId xmlns:p14="http://schemas.microsoft.com/office/powerpoint/2010/main" val="3247010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cs typeface="Arial"/>
            </a:endParaRPr>
          </a:p>
          <a:p>
            <a:endParaRPr lang="fr-FR">
              <a:cs typeface="Arial"/>
            </a:endParaRPr>
          </a:p>
        </p:txBody>
      </p:sp>
    </p:spTree>
    <p:extLst>
      <p:ext uri="{BB962C8B-B14F-4D97-AF65-F5344CB8AC3E}">
        <p14:creationId xmlns:p14="http://schemas.microsoft.com/office/powerpoint/2010/main" val="12931210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cs typeface="Arial"/>
            </a:endParaRPr>
          </a:p>
        </p:txBody>
      </p:sp>
    </p:spTree>
    <p:extLst>
      <p:ext uri="{BB962C8B-B14F-4D97-AF65-F5344CB8AC3E}">
        <p14:creationId xmlns:p14="http://schemas.microsoft.com/office/powerpoint/2010/main" val="25620682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19</a:t>
            </a:fld>
            <a:endParaRPr lang="fr-FR"/>
          </a:p>
        </p:txBody>
      </p:sp>
    </p:spTree>
    <p:extLst>
      <p:ext uri="{BB962C8B-B14F-4D97-AF65-F5344CB8AC3E}">
        <p14:creationId xmlns:p14="http://schemas.microsoft.com/office/powerpoint/2010/main" val="1958435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p:txBody>
      </p:sp>
    </p:spTree>
    <p:extLst>
      <p:ext uri="{BB962C8B-B14F-4D97-AF65-F5344CB8AC3E}">
        <p14:creationId xmlns:p14="http://schemas.microsoft.com/office/powerpoint/2010/main" val="4076774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p:txBody>
      </p:sp>
    </p:spTree>
    <p:extLst>
      <p:ext uri="{BB962C8B-B14F-4D97-AF65-F5344CB8AC3E}">
        <p14:creationId xmlns:p14="http://schemas.microsoft.com/office/powerpoint/2010/main" val="23400610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p:txBody>
      </p:sp>
    </p:spTree>
    <p:extLst>
      <p:ext uri="{BB962C8B-B14F-4D97-AF65-F5344CB8AC3E}">
        <p14:creationId xmlns:p14="http://schemas.microsoft.com/office/powerpoint/2010/main" val="1094547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p:txBody>
      </p:sp>
    </p:spTree>
    <p:extLst>
      <p:ext uri="{BB962C8B-B14F-4D97-AF65-F5344CB8AC3E}">
        <p14:creationId xmlns:p14="http://schemas.microsoft.com/office/powerpoint/2010/main" val="42496647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p:txBody>
      </p:sp>
    </p:spTree>
    <p:extLst>
      <p:ext uri="{BB962C8B-B14F-4D97-AF65-F5344CB8AC3E}">
        <p14:creationId xmlns:p14="http://schemas.microsoft.com/office/powerpoint/2010/main" val="36462182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p:txBody>
      </p:sp>
    </p:spTree>
    <p:extLst>
      <p:ext uri="{BB962C8B-B14F-4D97-AF65-F5344CB8AC3E}">
        <p14:creationId xmlns:p14="http://schemas.microsoft.com/office/powerpoint/2010/main" val="42299231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p:txBody>
      </p:sp>
    </p:spTree>
    <p:extLst>
      <p:ext uri="{BB962C8B-B14F-4D97-AF65-F5344CB8AC3E}">
        <p14:creationId xmlns:p14="http://schemas.microsoft.com/office/powerpoint/2010/main" val="19724391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28</a:t>
            </a:fld>
            <a:endParaRPr lang="fr-FR"/>
          </a:p>
        </p:txBody>
      </p:sp>
    </p:spTree>
    <p:extLst>
      <p:ext uri="{BB962C8B-B14F-4D97-AF65-F5344CB8AC3E}">
        <p14:creationId xmlns:p14="http://schemas.microsoft.com/office/powerpoint/2010/main" val="2208180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9608500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3521172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32</a:t>
            </a:fld>
            <a:endParaRPr lang="fr-FR"/>
          </a:p>
        </p:txBody>
      </p:sp>
    </p:spTree>
    <p:extLst>
      <p:ext uri="{BB962C8B-B14F-4D97-AF65-F5344CB8AC3E}">
        <p14:creationId xmlns:p14="http://schemas.microsoft.com/office/powerpoint/2010/main" val="2668889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Pascal</a:t>
            </a:r>
          </a:p>
        </p:txBody>
      </p:sp>
    </p:spTree>
    <p:extLst>
      <p:ext uri="{BB962C8B-B14F-4D97-AF65-F5344CB8AC3E}">
        <p14:creationId xmlns:p14="http://schemas.microsoft.com/office/powerpoint/2010/main" val="9256047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34</a:t>
            </a:fld>
            <a:endParaRPr lang="fr-FR"/>
          </a:p>
        </p:txBody>
      </p:sp>
    </p:spTree>
    <p:extLst>
      <p:ext uri="{BB962C8B-B14F-4D97-AF65-F5344CB8AC3E}">
        <p14:creationId xmlns:p14="http://schemas.microsoft.com/office/powerpoint/2010/main" val="41294341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cs typeface="Arial"/>
            </a:endParaRPr>
          </a:p>
          <a:p>
            <a:endParaRPr lang="fr-FR">
              <a:cs typeface="Arial"/>
            </a:endParaRPr>
          </a:p>
        </p:txBody>
      </p:sp>
    </p:spTree>
    <p:extLst>
      <p:ext uri="{BB962C8B-B14F-4D97-AF65-F5344CB8AC3E}">
        <p14:creationId xmlns:p14="http://schemas.microsoft.com/office/powerpoint/2010/main" val="39239964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cs typeface="Arial"/>
            </a:endParaRPr>
          </a:p>
        </p:txBody>
      </p:sp>
    </p:spTree>
    <p:extLst>
      <p:ext uri="{BB962C8B-B14F-4D97-AF65-F5344CB8AC3E}">
        <p14:creationId xmlns:p14="http://schemas.microsoft.com/office/powerpoint/2010/main" val="5322858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Alléger les annexes</a:t>
            </a:r>
          </a:p>
        </p:txBody>
      </p:sp>
    </p:spTree>
    <p:extLst>
      <p:ext uri="{BB962C8B-B14F-4D97-AF65-F5344CB8AC3E}">
        <p14:creationId xmlns:p14="http://schemas.microsoft.com/office/powerpoint/2010/main" val="17680401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45</a:t>
            </a:fld>
            <a:endParaRPr lang="fr-FR"/>
          </a:p>
        </p:txBody>
      </p:sp>
    </p:spTree>
    <p:extLst>
      <p:ext uri="{BB962C8B-B14F-4D97-AF65-F5344CB8AC3E}">
        <p14:creationId xmlns:p14="http://schemas.microsoft.com/office/powerpoint/2010/main" val="3345426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46</a:t>
            </a:fld>
            <a:endParaRPr lang="fr-F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2.jp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21" name="Image 2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37160" y="-30480"/>
            <a:ext cx="12435840" cy="6888480"/>
          </a:xfrm>
          <a:prstGeom prst="rect">
            <a:avLst/>
          </a:prstGeom>
        </p:spPr>
      </p:pic>
      <p:grpSp>
        <p:nvGrpSpPr>
          <p:cNvPr id="27" name="Groupe 26"/>
          <p:cNvGrpSpPr/>
          <p:nvPr userDrawn="1"/>
        </p:nvGrpSpPr>
        <p:grpSpPr>
          <a:xfrm>
            <a:off x="8913018" y="4973733"/>
            <a:ext cx="2804665" cy="1160354"/>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5 mai 2022</a:t>
            </a:fld>
            <a:endParaRPr lang="fr-FR" dirty="0"/>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336954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5 mai 2022</a:t>
            </a:fld>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spTree>
    <p:extLst>
      <p:ext uri="{BB962C8B-B14F-4D97-AF65-F5344CB8AC3E}">
        <p14:creationId xmlns:p14="http://schemas.microsoft.com/office/powerpoint/2010/main" val="2784503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5 mai 2022</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24526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5 mai 2022</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5 mai 2022</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40558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5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67283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5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026086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5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291649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5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73973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5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854632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5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261513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5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145090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5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Cliquez pour 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978534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5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2245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3133611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17633067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5210541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469001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20"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5 mai 2022</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6" r:id="rId1"/>
    <p:sldLayoutId id="2147483738" r:id="rId2"/>
    <p:sldLayoutId id="2147483740" r:id="rId3"/>
    <p:sldLayoutId id="2147483696" r:id="rId4"/>
    <p:sldLayoutId id="2147483697" r:id="rId5"/>
    <p:sldLayoutId id="2147483698" r:id="rId6"/>
    <p:sldLayoutId id="2147483699" r:id="rId7"/>
    <p:sldLayoutId id="2147483700" r:id="rId8"/>
    <p:sldLayoutId id="2147483702" r:id="rId9"/>
    <p:sldLayoutId id="2147483703" r:id="rId10"/>
    <p:sldLayoutId id="2147483704" r:id="rId11"/>
    <p:sldLayoutId id="2147483705" r:id="rId12"/>
    <p:sldLayoutId id="2147483707" r:id="rId13"/>
    <p:sldLayoutId id="2147483708" r:id="rId14"/>
    <p:sldLayoutId id="2147483733" r:id="rId15"/>
    <p:sldLayoutId id="2147483734" r:id="rId16"/>
    <p:sldLayoutId id="2147483741" r:id="rId17"/>
    <p:sldLayoutId id="2147483743" r:id="rId18"/>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7.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7.xml"/><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17.xml"/><Relationship Id="rId5" Type="http://schemas.openxmlformats.org/officeDocument/2006/relationships/image" Target="../media/image47.jpeg"/><Relationship Id="rId4" Type="http://schemas.openxmlformats.org/officeDocument/2006/relationships/image" Target="../media/image46.jpeg"/></Relationships>
</file>

<file path=ppt/slides/_rels/slide17.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image" Target="../media/image48.tiff"/><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50.png"/><Relationship Id="rId7" Type="http://schemas.openxmlformats.org/officeDocument/2006/relationships/image" Target="../media/image53.png"/><Relationship Id="rId12" Type="http://schemas.openxmlformats.org/officeDocument/2006/relationships/image" Target="../media/image56.pn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52.png"/><Relationship Id="rId11" Type="http://schemas.microsoft.com/office/2007/relationships/hdphoto" Target="../media/hdphoto3.wdp"/><Relationship Id="rId5" Type="http://schemas.openxmlformats.org/officeDocument/2006/relationships/image" Target="../media/image51.png"/><Relationship Id="rId10" Type="http://schemas.openxmlformats.org/officeDocument/2006/relationships/image" Target="../media/image55.png"/><Relationship Id="rId4" Type="http://schemas.microsoft.com/office/2007/relationships/hdphoto" Target="../media/hdphoto1.wdp"/><Relationship Id="rId9" Type="http://schemas.openxmlformats.org/officeDocument/2006/relationships/image" Target="../media/image5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tiff"/><Relationship Id="rId7"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60.jpeg"/><Relationship Id="rId5" Type="http://schemas.openxmlformats.org/officeDocument/2006/relationships/image" Target="../media/image59.png"/><Relationship Id="rId4" Type="http://schemas.openxmlformats.org/officeDocument/2006/relationships/image" Target="../media/image58.tif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tiff"/><Relationship Id="rId7" Type="http://schemas.openxmlformats.org/officeDocument/2006/relationships/image" Target="../media/image61.pn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60.jpeg"/><Relationship Id="rId5" Type="http://schemas.openxmlformats.org/officeDocument/2006/relationships/image" Target="../media/image59.png"/><Relationship Id="rId4" Type="http://schemas.openxmlformats.org/officeDocument/2006/relationships/image" Target="../media/image58.tif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tiff"/><Relationship Id="rId7"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60.jpeg"/><Relationship Id="rId5" Type="http://schemas.openxmlformats.org/officeDocument/2006/relationships/image" Target="../media/image59.png"/><Relationship Id="rId4" Type="http://schemas.openxmlformats.org/officeDocument/2006/relationships/image" Target="../media/image58.tif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63.tiff"/><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image" Target="../media/image66.png"/><Relationship Id="rId5" Type="http://schemas.openxmlformats.org/officeDocument/2006/relationships/image" Target="../media/image65.jpeg"/><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17.xml"/><Relationship Id="rId6" Type="http://schemas.openxmlformats.org/officeDocument/2006/relationships/image" Target="../media/image71.png"/><Relationship Id="rId11" Type="http://schemas.openxmlformats.org/officeDocument/2006/relationships/image" Target="../media/image76.jpe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image" Target="../media/image80.png"/><Relationship Id="rId5" Type="http://schemas.openxmlformats.org/officeDocument/2006/relationships/image" Target="../media/image79.jpeg"/><Relationship Id="rId4" Type="http://schemas.openxmlformats.org/officeDocument/2006/relationships/image" Target="../media/image7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Layout" Target="../slideLayouts/slideLayout17.xml"/><Relationship Id="rId6" Type="http://schemas.openxmlformats.org/officeDocument/2006/relationships/image" Target="../media/image85.png"/><Relationship Id="rId5" Type="http://schemas.openxmlformats.org/officeDocument/2006/relationships/image" Target="../media/image84.jpeg"/><Relationship Id="rId4" Type="http://schemas.openxmlformats.org/officeDocument/2006/relationships/image" Target="../media/image83.png"/></Relationships>
</file>

<file path=ppt/slides/_rels/slide38.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image" Target="../media/image87.png"/><Relationship Id="rId1" Type="http://schemas.openxmlformats.org/officeDocument/2006/relationships/slideLayout" Target="../slideLayouts/slideLayout17.xml"/><Relationship Id="rId6" Type="http://schemas.openxmlformats.org/officeDocument/2006/relationships/image" Target="../media/image91.png"/><Relationship Id="rId5" Type="http://schemas.openxmlformats.org/officeDocument/2006/relationships/image" Target="../media/image90.jpeg"/><Relationship Id="rId4" Type="http://schemas.openxmlformats.org/officeDocument/2006/relationships/image" Target="../media/image89.png"/></Relationships>
</file>

<file path=ppt/slides/_rels/slide39.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0.jpeg"/><Relationship Id="rId7" Type="http://schemas.openxmlformats.org/officeDocument/2006/relationships/image" Target="../media/image95.png"/><Relationship Id="rId2" Type="http://schemas.openxmlformats.org/officeDocument/2006/relationships/image" Target="../media/image89.png"/><Relationship Id="rId1" Type="http://schemas.openxmlformats.org/officeDocument/2006/relationships/slideLayout" Target="../slideLayouts/slideLayout17.xml"/><Relationship Id="rId6" Type="http://schemas.openxmlformats.org/officeDocument/2006/relationships/image" Target="../media/image94.png"/><Relationship Id="rId11" Type="http://schemas.openxmlformats.org/officeDocument/2006/relationships/image" Target="../media/image88.png"/><Relationship Id="rId5" Type="http://schemas.openxmlformats.org/officeDocument/2006/relationships/image" Target="../media/image93.png"/><Relationship Id="rId10" Type="http://schemas.openxmlformats.org/officeDocument/2006/relationships/image" Target="../media/image98.jpeg"/><Relationship Id="rId4" Type="http://schemas.openxmlformats.org/officeDocument/2006/relationships/image" Target="../media/image91.png"/><Relationship Id="rId9" Type="http://schemas.openxmlformats.org/officeDocument/2006/relationships/image" Target="../media/image97.png"/></Relationships>
</file>

<file path=ppt/slides/_rels/slide4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17.xml"/><Relationship Id="rId4" Type="http://schemas.openxmlformats.org/officeDocument/2006/relationships/image" Target="../media/image101.png"/></Relationships>
</file>

<file path=ppt/slides/_rels/slide4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8.xml"/><Relationship Id="rId1" Type="http://schemas.openxmlformats.org/officeDocument/2006/relationships/slideLayout" Target="../slideLayouts/slideLayout17.xml"/><Relationship Id="rId5" Type="http://schemas.openxmlformats.org/officeDocument/2006/relationships/image" Target="../media/image104.png"/><Relationship Id="rId4" Type="http://schemas.openxmlformats.org/officeDocument/2006/relationships/image" Target="../media/image103.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3" Type="http://schemas.openxmlformats.org/officeDocument/2006/relationships/image" Target="../media/image106.svg"/><Relationship Id="rId7" Type="http://schemas.openxmlformats.org/officeDocument/2006/relationships/image" Target="../media/image110.svg"/><Relationship Id="rId2" Type="http://schemas.openxmlformats.org/officeDocument/2006/relationships/image" Target="../media/image105.png"/><Relationship Id="rId1" Type="http://schemas.openxmlformats.org/officeDocument/2006/relationships/slideLayout" Target="../slideLayouts/slideLayout17.xml"/><Relationship Id="rId6" Type="http://schemas.openxmlformats.org/officeDocument/2006/relationships/image" Target="../media/image109.png"/><Relationship Id="rId5" Type="http://schemas.openxmlformats.org/officeDocument/2006/relationships/image" Target="../media/image108.svg"/><Relationship Id="rId4" Type="http://schemas.openxmlformats.org/officeDocument/2006/relationships/image" Target="../media/image107.png"/></Relationships>
</file>

<file path=ppt/slides/_rels/slide44.xml.rels><?xml version="1.0" encoding="UTF-8" standalone="yes"?>
<Relationships xmlns="http://schemas.openxmlformats.org/package/2006/relationships"><Relationship Id="rId8" Type="http://schemas.openxmlformats.org/officeDocument/2006/relationships/image" Target="../media/image116.svg"/><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notesSlide" Target="../notesSlides/notesSlide30.xml"/><Relationship Id="rId1" Type="http://schemas.openxmlformats.org/officeDocument/2006/relationships/slideLayout" Target="../slideLayouts/slideLayout17.xml"/><Relationship Id="rId6" Type="http://schemas.openxmlformats.org/officeDocument/2006/relationships/image" Target="../media/image114.svg"/><Relationship Id="rId5" Type="http://schemas.openxmlformats.org/officeDocument/2006/relationships/image" Target="../media/image113.png"/><Relationship Id="rId4" Type="http://schemas.openxmlformats.org/officeDocument/2006/relationships/image" Target="../media/image112.sv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a:xfrm>
            <a:off x="1110204" y="1061303"/>
            <a:ext cx="10080000" cy="1800000"/>
          </a:xfrm>
        </p:spPr>
        <p:txBody>
          <a:bodyPr/>
          <a:lstStyle/>
          <a:p>
            <a:r>
              <a:rPr lang="fr-FR" dirty="0"/>
              <a:t>HEOH</a:t>
            </a:r>
          </a:p>
        </p:txBody>
      </p:sp>
      <p:sp>
        <p:nvSpPr>
          <p:cNvPr id="4" name="Sous-titre 3">
            <a:extLst>
              <a:ext uri="{FF2B5EF4-FFF2-40B4-BE49-F238E27FC236}">
                <a16:creationId xmlns:a16="http://schemas.microsoft.com/office/drawing/2014/main" id="{F5B5E614-58A6-4AF6-85EC-90C4D3B103DB}"/>
              </a:ext>
            </a:extLst>
          </p:cNvPr>
          <p:cNvSpPr>
            <a:spLocks noGrp="1"/>
          </p:cNvSpPr>
          <p:nvPr>
            <p:ph type="subTitle" idx="1"/>
          </p:nvPr>
        </p:nvSpPr>
        <p:spPr>
          <a:xfrm>
            <a:off x="1110204" y="2835170"/>
            <a:ext cx="10080000" cy="900000"/>
          </a:xfrm>
        </p:spPr>
        <p:txBody>
          <a:bodyPr/>
          <a:lstStyle/>
          <a:p>
            <a:r>
              <a:rPr lang="fr-FR" dirty="0">
                <a:cs typeface="Arial"/>
              </a:rPr>
              <a:t>Dons sur TPE et Bornes</a:t>
            </a:r>
            <a:br>
              <a:rPr lang="fr-FR" dirty="0"/>
            </a:br>
            <a:endParaRPr lang="fr-FR" dirty="0"/>
          </a:p>
        </p:txBody>
      </p:sp>
      <p:sp>
        <p:nvSpPr>
          <p:cNvPr id="5" name="Espace réservé de la date 4">
            <a:extLst>
              <a:ext uri="{FF2B5EF4-FFF2-40B4-BE49-F238E27FC236}">
                <a16:creationId xmlns:a16="http://schemas.microsoft.com/office/drawing/2014/main" id="{6031044F-DF51-400A-95A2-6A90D290AD9C}"/>
              </a:ext>
            </a:extLst>
          </p:cNvPr>
          <p:cNvSpPr>
            <a:spLocks noGrp="1"/>
          </p:cNvSpPr>
          <p:nvPr>
            <p:ph type="dt" sz="half" idx="10"/>
          </p:nvPr>
        </p:nvSpPr>
        <p:spPr>
          <a:xfrm>
            <a:off x="1110206" y="4061199"/>
            <a:ext cx="2520000" cy="540000"/>
          </a:xfrm>
        </p:spPr>
        <p:txBody>
          <a:bodyPr/>
          <a:lstStyle/>
          <a:p>
            <a:fld id="{E2053CFD-63D2-45D8-B765-6DDF850A3DD9}" type="datetime4">
              <a:rPr lang="fr-FR" smtClean="0"/>
              <a:pPr/>
              <a:t>5 mai 2022</a:t>
            </a:fld>
            <a:endParaRPr lang="fr-FR" dirty="0"/>
          </a:p>
        </p:txBody>
      </p:sp>
    </p:spTree>
    <p:extLst>
      <p:ext uri="{BB962C8B-B14F-4D97-AF65-F5344CB8AC3E}">
        <p14:creationId xmlns:p14="http://schemas.microsoft.com/office/powerpoint/2010/main" val="45384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1232DC-69E6-48D8-B420-6F1B7390B0D1}"/>
              </a:ext>
            </a:extLst>
          </p:cNvPr>
          <p:cNvSpPr>
            <a:spLocks noGrp="1"/>
          </p:cNvSpPr>
          <p:nvPr>
            <p:ph type="title"/>
          </p:nvPr>
        </p:nvSpPr>
        <p:spPr>
          <a:xfrm>
            <a:off x="773113" y="702000"/>
            <a:ext cx="10620000" cy="504000"/>
          </a:xfrm>
        </p:spPr>
        <p:txBody>
          <a:bodyPr/>
          <a:lstStyle/>
          <a:p>
            <a:r>
              <a:rPr lang="fr-FR" dirty="0"/>
              <a:t>Sommaire</a:t>
            </a:r>
          </a:p>
        </p:txBody>
      </p:sp>
      <p:sp>
        <p:nvSpPr>
          <p:cNvPr id="3" name="Espace réservé du texte 2">
            <a:extLst>
              <a:ext uri="{FF2B5EF4-FFF2-40B4-BE49-F238E27FC236}">
                <a16:creationId xmlns:a16="http://schemas.microsoft.com/office/drawing/2014/main" id="{02DF3AA0-9398-424F-8BAF-64430D564217}"/>
              </a:ext>
            </a:extLst>
          </p:cNvPr>
          <p:cNvSpPr>
            <a:spLocks noGrp="1"/>
          </p:cNvSpPr>
          <p:nvPr>
            <p:ph type="body" idx="1"/>
          </p:nvPr>
        </p:nvSpPr>
        <p:spPr>
          <a:xfrm>
            <a:off x="1482118" y="1695730"/>
            <a:ext cx="1332000" cy="576000"/>
          </a:xfrm>
        </p:spPr>
        <p:txBody>
          <a:bodyPr/>
          <a:lstStyle/>
          <a:p>
            <a:r>
              <a:rPr lang="fr-FR" dirty="0"/>
              <a:t>01</a:t>
            </a:r>
          </a:p>
        </p:txBody>
      </p:sp>
      <p:sp>
        <p:nvSpPr>
          <p:cNvPr id="4" name="Espace réservé du texte 3">
            <a:extLst>
              <a:ext uri="{FF2B5EF4-FFF2-40B4-BE49-F238E27FC236}">
                <a16:creationId xmlns:a16="http://schemas.microsoft.com/office/drawing/2014/main" id="{B4FDDBF1-0270-41EC-823D-CC7ECB6F32D8}"/>
              </a:ext>
            </a:extLst>
          </p:cNvPr>
          <p:cNvSpPr>
            <a:spLocks noGrp="1"/>
          </p:cNvSpPr>
          <p:nvPr>
            <p:ph type="body" sz="quarter" idx="3"/>
          </p:nvPr>
        </p:nvSpPr>
        <p:spPr>
          <a:xfrm>
            <a:off x="2510025" y="1427778"/>
            <a:ext cx="2160000" cy="1080000"/>
          </a:xfrm>
        </p:spPr>
        <p:txBody>
          <a:bodyPr/>
          <a:lstStyle/>
          <a:p>
            <a:r>
              <a:rPr lang="fr-FR" dirty="0"/>
              <a:t>Contexte et enjeux</a:t>
            </a:r>
          </a:p>
        </p:txBody>
      </p:sp>
      <p:sp>
        <p:nvSpPr>
          <p:cNvPr id="59" name="Espace réservé du pied de page 58">
            <a:extLst>
              <a:ext uri="{FF2B5EF4-FFF2-40B4-BE49-F238E27FC236}">
                <a16:creationId xmlns:a16="http://schemas.microsoft.com/office/drawing/2014/main" id="{C13EBF97-37E3-4EA0-8AFC-C3CF61F5B2AB}"/>
              </a:ext>
            </a:extLst>
          </p:cNvPr>
          <p:cNvSpPr>
            <a:spLocks noGrp="1"/>
          </p:cNvSpPr>
          <p:nvPr>
            <p:ph type="ftr" sz="quarter" idx="11"/>
          </p:nvPr>
        </p:nvSpPr>
        <p:spPr>
          <a:xfrm>
            <a:off x="632384" y="6468977"/>
            <a:ext cx="3600000" cy="252000"/>
          </a:xfrm>
        </p:spPr>
        <p:txBody>
          <a:bodyPr/>
          <a:lstStyle/>
          <a:p>
            <a:r>
              <a:rPr lang="fr-FR" dirty="0"/>
              <a:t>Pied de page de votre présentation - Date</a:t>
            </a:r>
          </a:p>
        </p:txBody>
      </p:sp>
      <p:sp>
        <p:nvSpPr>
          <p:cNvPr id="60" name="Espace réservé du numéro de diapositive 59">
            <a:extLst>
              <a:ext uri="{FF2B5EF4-FFF2-40B4-BE49-F238E27FC236}">
                <a16:creationId xmlns:a16="http://schemas.microsoft.com/office/drawing/2014/main" id="{9AA5C2C7-C39C-49CA-9A89-2F8FEE3C6545}"/>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a:t>
            </a:fld>
            <a:endParaRPr lang="fr-FR"/>
          </a:p>
        </p:txBody>
      </p:sp>
      <p:sp>
        <p:nvSpPr>
          <p:cNvPr id="6" name="Espace réservé du texte 5">
            <a:extLst>
              <a:ext uri="{FF2B5EF4-FFF2-40B4-BE49-F238E27FC236}">
                <a16:creationId xmlns:a16="http://schemas.microsoft.com/office/drawing/2014/main" id="{5B4AFCA1-C86A-47B6-AC5D-A949EFA48FFC}"/>
              </a:ext>
            </a:extLst>
          </p:cNvPr>
          <p:cNvSpPr>
            <a:spLocks noGrp="1"/>
          </p:cNvSpPr>
          <p:nvPr>
            <p:ph type="body" sz="quarter" idx="13"/>
          </p:nvPr>
        </p:nvSpPr>
        <p:spPr>
          <a:xfrm>
            <a:off x="1482118" y="3063759"/>
            <a:ext cx="1332000" cy="576000"/>
          </a:xfrm>
        </p:spPr>
        <p:txBody>
          <a:bodyPr/>
          <a:lstStyle/>
          <a:p>
            <a:r>
              <a:rPr lang="fr-FR" dirty="0"/>
              <a:t>02</a:t>
            </a:r>
          </a:p>
        </p:txBody>
      </p:sp>
      <p:sp>
        <p:nvSpPr>
          <p:cNvPr id="7" name="Espace réservé du texte 6">
            <a:extLst>
              <a:ext uri="{FF2B5EF4-FFF2-40B4-BE49-F238E27FC236}">
                <a16:creationId xmlns:a16="http://schemas.microsoft.com/office/drawing/2014/main" id="{8B884F33-15FE-4EA1-B09E-3D5115C5FEA7}"/>
              </a:ext>
            </a:extLst>
          </p:cNvPr>
          <p:cNvSpPr>
            <a:spLocks noGrp="1"/>
          </p:cNvSpPr>
          <p:nvPr>
            <p:ph type="body" sz="quarter" idx="14"/>
          </p:nvPr>
        </p:nvSpPr>
        <p:spPr>
          <a:xfrm>
            <a:off x="2510025" y="2799503"/>
            <a:ext cx="2160000" cy="1080000"/>
          </a:xfrm>
        </p:spPr>
        <p:txBody>
          <a:bodyPr/>
          <a:lstStyle/>
          <a:p>
            <a:r>
              <a:rPr lang="fr-FR" dirty="0"/>
              <a:t>Offre de collecte de dons su TPE et bornes</a:t>
            </a:r>
          </a:p>
        </p:txBody>
      </p:sp>
      <p:sp>
        <p:nvSpPr>
          <p:cNvPr id="8" name="Espace réservé du texte 7">
            <a:extLst>
              <a:ext uri="{FF2B5EF4-FFF2-40B4-BE49-F238E27FC236}">
                <a16:creationId xmlns:a16="http://schemas.microsoft.com/office/drawing/2014/main" id="{5B78A84E-F62E-4BC5-B856-B7357EED0CF6}"/>
              </a:ext>
            </a:extLst>
          </p:cNvPr>
          <p:cNvSpPr>
            <a:spLocks noGrp="1"/>
          </p:cNvSpPr>
          <p:nvPr>
            <p:ph type="body" sz="quarter" idx="15"/>
          </p:nvPr>
        </p:nvSpPr>
        <p:spPr>
          <a:xfrm>
            <a:off x="1482118" y="4431787"/>
            <a:ext cx="1332000" cy="576000"/>
          </a:xfrm>
        </p:spPr>
        <p:txBody>
          <a:bodyPr/>
          <a:lstStyle/>
          <a:p>
            <a:r>
              <a:rPr lang="fr-FR" dirty="0"/>
              <a:t>03</a:t>
            </a:r>
          </a:p>
        </p:txBody>
      </p:sp>
      <p:sp>
        <p:nvSpPr>
          <p:cNvPr id="9" name="Espace réservé du texte 8">
            <a:extLst>
              <a:ext uri="{FF2B5EF4-FFF2-40B4-BE49-F238E27FC236}">
                <a16:creationId xmlns:a16="http://schemas.microsoft.com/office/drawing/2014/main" id="{1FDF7B8C-6CFA-4842-BA56-7AAB4A6F8053}"/>
              </a:ext>
            </a:extLst>
          </p:cNvPr>
          <p:cNvSpPr>
            <a:spLocks noGrp="1"/>
          </p:cNvSpPr>
          <p:nvPr>
            <p:ph type="body" sz="quarter" idx="16"/>
          </p:nvPr>
        </p:nvSpPr>
        <p:spPr>
          <a:xfrm>
            <a:off x="2510025" y="4167579"/>
            <a:ext cx="2160000" cy="1080000"/>
          </a:xfrm>
        </p:spPr>
        <p:txBody>
          <a:bodyPr/>
          <a:lstStyle/>
          <a:p>
            <a:r>
              <a:rPr lang="fr-FR" dirty="0"/>
              <a:t>Parcours de souscription</a:t>
            </a:r>
          </a:p>
        </p:txBody>
      </p:sp>
      <p:sp>
        <p:nvSpPr>
          <p:cNvPr id="10" name="Espace réservé du texte 9">
            <a:extLst>
              <a:ext uri="{FF2B5EF4-FFF2-40B4-BE49-F238E27FC236}">
                <a16:creationId xmlns:a16="http://schemas.microsoft.com/office/drawing/2014/main" id="{BA3B7674-E629-40D0-B2C6-07B173A0B80A}"/>
              </a:ext>
            </a:extLst>
          </p:cNvPr>
          <p:cNvSpPr>
            <a:spLocks noGrp="1"/>
          </p:cNvSpPr>
          <p:nvPr>
            <p:ph type="body" idx="17"/>
          </p:nvPr>
        </p:nvSpPr>
        <p:spPr>
          <a:xfrm>
            <a:off x="6447818" y="1695730"/>
            <a:ext cx="1332000" cy="576000"/>
          </a:xfrm>
        </p:spPr>
        <p:txBody>
          <a:bodyPr/>
          <a:lstStyle/>
          <a:p>
            <a:r>
              <a:rPr lang="fr-FR" dirty="0"/>
              <a:t>04</a:t>
            </a:r>
          </a:p>
        </p:txBody>
      </p:sp>
      <p:sp>
        <p:nvSpPr>
          <p:cNvPr id="11" name="Espace réservé du texte 10">
            <a:extLst>
              <a:ext uri="{FF2B5EF4-FFF2-40B4-BE49-F238E27FC236}">
                <a16:creationId xmlns:a16="http://schemas.microsoft.com/office/drawing/2014/main" id="{4FFC0C4E-3880-4272-80C3-88D4B105A109}"/>
              </a:ext>
            </a:extLst>
          </p:cNvPr>
          <p:cNvSpPr>
            <a:spLocks noGrp="1"/>
          </p:cNvSpPr>
          <p:nvPr>
            <p:ph type="body" sz="quarter" idx="18"/>
          </p:nvPr>
        </p:nvSpPr>
        <p:spPr>
          <a:xfrm>
            <a:off x="7475725" y="1427778"/>
            <a:ext cx="2160000" cy="1080000"/>
          </a:xfrm>
        </p:spPr>
        <p:txBody>
          <a:bodyPr/>
          <a:lstStyle/>
          <a:p>
            <a:r>
              <a:rPr lang="fr-FR" dirty="0"/>
              <a:t>Modèle économique</a:t>
            </a:r>
          </a:p>
        </p:txBody>
      </p:sp>
      <p:sp>
        <p:nvSpPr>
          <p:cNvPr id="12" name="Espace réservé du texte 11">
            <a:extLst>
              <a:ext uri="{FF2B5EF4-FFF2-40B4-BE49-F238E27FC236}">
                <a16:creationId xmlns:a16="http://schemas.microsoft.com/office/drawing/2014/main" id="{D9B0B1D8-0236-4C23-B572-4CDC2F2CB274}"/>
              </a:ext>
            </a:extLst>
          </p:cNvPr>
          <p:cNvSpPr>
            <a:spLocks noGrp="1"/>
          </p:cNvSpPr>
          <p:nvPr>
            <p:ph type="body" sz="quarter" idx="19"/>
          </p:nvPr>
        </p:nvSpPr>
        <p:spPr>
          <a:xfrm>
            <a:off x="6447818" y="3063759"/>
            <a:ext cx="1332000" cy="576000"/>
          </a:xfrm>
        </p:spPr>
        <p:txBody>
          <a:bodyPr/>
          <a:lstStyle/>
          <a:p>
            <a:r>
              <a:rPr lang="fr-FR" dirty="0"/>
              <a:t>05</a:t>
            </a:r>
          </a:p>
        </p:txBody>
      </p:sp>
      <p:sp>
        <p:nvSpPr>
          <p:cNvPr id="13" name="Espace réservé du texte 12">
            <a:extLst>
              <a:ext uri="{FF2B5EF4-FFF2-40B4-BE49-F238E27FC236}">
                <a16:creationId xmlns:a16="http://schemas.microsoft.com/office/drawing/2014/main" id="{CFABE2AA-DFBF-455D-92DC-DA7395D1D587}"/>
              </a:ext>
            </a:extLst>
          </p:cNvPr>
          <p:cNvSpPr>
            <a:spLocks noGrp="1"/>
          </p:cNvSpPr>
          <p:nvPr>
            <p:ph type="body" sz="quarter" idx="20"/>
          </p:nvPr>
        </p:nvSpPr>
        <p:spPr>
          <a:xfrm>
            <a:off x="7475725" y="2799503"/>
            <a:ext cx="2160000" cy="1080000"/>
          </a:xfrm>
        </p:spPr>
        <p:txBody>
          <a:bodyPr/>
          <a:lstStyle/>
          <a:p>
            <a:r>
              <a:rPr lang="fr-FR" dirty="0"/>
              <a:t>Communication</a:t>
            </a:r>
          </a:p>
        </p:txBody>
      </p:sp>
      <p:sp>
        <p:nvSpPr>
          <p:cNvPr id="14" name="Espace réservé du texte 13">
            <a:extLst>
              <a:ext uri="{FF2B5EF4-FFF2-40B4-BE49-F238E27FC236}">
                <a16:creationId xmlns:a16="http://schemas.microsoft.com/office/drawing/2014/main" id="{6457C385-E4A4-426E-B274-09C049CF6350}"/>
              </a:ext>
            </a:extLst>
          </p:cNvPr>
          <p:cNvSpPr>
            <a:spLocks noGrp="1"/>
          </p:cNvSpPr>
          <p:nvPr>
            <p:ph type="body" sz="quarter" idx="21"/>
          </p:nvPr>
        </p:nvSpPr>
        <p:spPr>
          <a:xfrm>
            <a:off x="6447818" y="4431787"/>
            <a:ext cx="1332000" cy="576000"/>
          </a:xfrm>
        </p:spPr>
        <p:txBody>
          <a:bodyPr/>
          <a:lstStyle/>
          <a:p>
            <a:r>
              <a:rPr lang="fr-FR" dirty="0"/>
              <a:t>06</a:t>
            </a:r>
          </a:p>
        </p:txBody>
      </p:sp>
      <p:sp>
        <p:nvSpPr>
          <p:cNvPr id="15" name="Espace réservé du texte 14">
            <a:extLst>
              <a:ext uri="{FF2B5EF4-FFF2-40B4-BE49-F238E27FC236}">
                <a16:creationId xmlns:a16="http://schemas.microsoft.com/office/drawing/2014/main" id="{4DFB427D-D9BE-4737-9388-0662A0A35FED}"/>
              </a:ext>
            </a:extLst>
          </p:cNvPr>
          <p:cNvSpPr>
            <a:spLocks noGrp="1"/>
          </p:cNvSpPr>
          <p:nvPr>
            <p:ph type="body" sz="quarter" idx="22"/>
          </p:nvPr>
        </p:nvSpPr>
        <p:spPr>
          <a:xfrm>
            <a:off x="7475725" y="4167579"/>
            <a:ext cx="2160000" cy="1080000"/>
          </a:xfrm>
        </p:spPr>
        <p:txBody>
          <a:bodyPr/>
          <a:lstStyle/>
          <a:p>
            <a:r>
              <a:rPr lang="fr-FR" dirty="0"/>
              <a:t>Annexes</a:t>
            </a:r>
          </a:p>
        </p:txBody>
      </p:sp>
    </p:spTree>
    <p:extLst>
      <p:ext uri="{BB962C8B-B14F-4D97-AF65-F5344CB8AC3E}">
        <p14:creationId xmlns:p14="http://schemas.microsoft.com/office/powerpoint/2010/main" val="233739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01</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dirty="0"/>
              <a:t>Contexte et enjeux</a:t>
            </a:r>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632384" y="6468977"/>
            <a:ext cx="3600000" cy="252000"/>
          </a:xfrm>
        </p:spPr>
        <p:txBody>
          <a:bodyPr/>
          <a:lstStyle/>
          <a:p>
            <a:r>
              <a:rPr lang="fr-FR"/>
              <a:t>Pied de page de votre présentation - Date</a:t>
            </a:r>
            <a:endParaRPr lang="fr-FR" dirty="0"/>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3</a:t>
            </a:fld>
            <a:endParaRPr lang="fr-FR" dirty="0"/>
          </a:p>
        </p:txBody>
      </p:sp>
    </p:spTree>
    <p:extLst>
      <p:ext uri="{BB962C8B-B14F-4D97-AF65-F5344CB8AC3E}">
        <p14:creationId xmlns:p14="http://schemas.microsoft.com/office/powerpoint/2010/main" val="43661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563721" y="424667"/>
            <a:ext cx="10273141" cy="449816"/>
          </a:xfrm>
        </p:spPr>
        <p:txBody>
          <a:bodyPr/>
          <a:lstStyle/>
          <a:p>
            <a:r>
              <a:rPr lang="fr-FR" dirty="0">
                <a:latin typeface="Arial Black"/>
                <a:cs typeface="Arial"/>
              </a:rPr>
              <a:t>Contexte </a:t>
            </a:r>
          </a:p>
        </p:txBody>
      </p:sp>
      <p:sp>
        <p:nvSpPr>
          <p:cNvPr id="5" name="Espace réservé du texte 4"/>
          <p:cNvSpPr>
            <a:spLocks noGrp="1"/>
          </p:cNvSpPr>
          <p:nvPr>
            <p:ph type="body" sz="quarter" idx="12"/>
          </p:nvPr>
        </p:nvSpPr>
        <p:spPr>
          <a:xfrm>
            <a:off x="669291" y="807285"/>
            <a:ext cx="10272131" cy="384043"/>
          </a:xfrm>
        </p:spPr>
        <p:txBody>
          <a:bodyPr vert="horz" lIns="0" tIns="0" rIns="0" bIns="0" rtlCol="0" anchor="t">
            <a:normAutofit/>
          </a:bodyPr>
          <a:lstStyle/>
          <a:p>
            <a:r>
              <a:rPr lang="fr-FR" sz="1900" dirty="0">
                <a:solidFill>
                  <a:schemeClr val="tx1"/>
                </a:solidFill>
                <a:latin typeface="Arial"/>
                <a:cs typeface="Arial"/>
              </a:rPr>
              <a:t>Flambée de la générosité des Français après la crise du </a:t>
            </a:r>
            <a:r>
              <a:rPr lang="fr-FR" sz="1900" dirty="0" err="1">
                <a:solidFill>
                  <a:schemeClr val="tx1"/>
                </a:solidFill>
                <a:latin typeface="Arial"/>
                <a:cs typeface="Arial"/>
              </a:rPr>
              <a:t>Covid</a:t>
            </a:r>
            <a:endParaRPr lang="fr-FR" sz="1900" dirty="0">
              <a:solidFill>
                <a:schemeClr val="tx1"/>
              </a:solidFill>
              <a:latin typeface="Arial"/>
              <a:cs typeface="Arial"/>
            </a:endParaRPr>
          </a:p>
        </p:txBody>
      </p:sp>
      <p:sp>
        <p:nvSpPr>
          <p:cNvPr id="7" name="Rectangle à coins arrondis 37">
            <a:extLst>
              <a:ext uri="{FF2B5EF4-FFF2-40B4-BE49-F238E27FC236}">
                <a16:creationId xmlns:a16="http://schemas.microsoft.com/office/drawing/2014/main" id="{0335BD73-7FC4-4091-B196-08D3F3D35741}"/>
              </a:ext>
            </a:extLst>
          </p:cNvPr>
          <p:cNvSpPr/>
          <p:nvPr/>
        </p:nvSpPr>
        <p:spPr>
          <a:xfrm>
            <a:off x="1109624" y="4288709"/>
            <a:ext cx="2538443" cy="1447367"/>
          </a:xfrm>
          <a:prstGeom prst="roundRect">
            <a:avLst>
              <a:gd name="adj" fmla="val 14956"/>
            </a:avLst>
          </a:prstGeom>
          <a:noFill/>
          <a:ln>
            <a:solidFill>
              <a:srgbClr val="4A547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84"/>
            <a:r>
              <a:rPr lang="fr-FR" sz="2800" b="1">
                <a:solidFill>
                  <a:srgbClr val="FF0000"/>
                </a:solidFill>
                <a:latin typeface="Tahoma"/>
                <a:ea typeface="Tahoma"/>
                <a:cs typeface="Tahoma"/>
              </a:rPr>
              <a:t>223 €</a:t>
            </a:r>
            <a:endParaRPr lang="fr-FR" sz="2400" b="1">
              <a:solidFill>
                <a:srgbClr val="FF0000"/>
              </a:solidFill>
              <a:latin typeface="Tahoma"/>
              <a:ea typeface="Tahoma"/>
              <a:cs typeface="Tahoma"/>
            </a:endParaRPr>
          </a:p>
          <a:p>
            <a:pPr algn="ctr" defTabSz="1219184"/>
            <a:endParaRPr lang="fr-FR" sz="600" b="1">
              <a:solidFill>
                <a:srgbClr val="FF802F"/>
              </a:solidFill>
              <a:latin typeface="Tahoma" panose="020B0604030504040204" pitchFamily="34" charset="0"/>
              <a:ea typeface="Tahoma" panose="020B0604030504040204" pitchFamily="34" charset="0"/>
              <a:cs typeface="Tahoma" panose="020B0604030504040204" pitchFamily="34" charset="0"/>
            </a:endParaRPr>
          </a:p>
          <a:p>
            <a:pPr algn="ctr" defTabSz="1219184"/>
            <a:r>
              <a:rPr lang="fr-FR" sz="1200">
                <a:solidFill>
                  <a:srgbClr val="FF0000"/>
                </a:solidFill>
                <a:latin typeface="Tahoma"/>
                <a:ea typeface="Tahoma"/>
                <a:cs typeface="Tahoma"/>
              </a:rPr>
              <a:t>Don moyen </a:t>
            </a:r>
            <a:r>
              <a:rPr lang="fr-FR" sz="1200">
                <a:solidFill>
                  <a:srgbClr val="4A5472"/>
                </a:solidFill>
                <a:latin typeface="Tahoma"/>
                <a:ea typeface="Tahoma"/>
                <a:cs typeface="Tahoma"/>
              </a:rPr>
              <a:t>constaté pendant la crise contre </a:t>
            </a:r>
            <a:r>
              <a:rPr lang="fr-FR" sz="1200">
                <a:solidFill>
                  <a:srgbClr val="FF0000"/>
                </a:solidFill>
                <a:latin typeface="Tahoma"/>
                <a:ea typeface="Tahoma"/>
                <a:cs typeface="Tahoma"/>
              </a:rPr>
              <a:t>123€ </a:t>
            </a:r>
            <a:r>
              <a:rPr lang="fr-FR" sz="1200">
                <a:solidFill>
                  <a:srgbClr val="4A5472"/>
                </a:solidFill>
                <a:latin typeface="Tahoma"/>
                <a:ea typeface="Tahoma"/>
                <a:cs typeface="Tahoma"/>
              </a:rPr>
              <a:t>en période d’avant crise.</a:t>
            </a:r>
            <a:endParaRPr lang="fr-FR" sz="1200">
              <a:solidFill>
                <a:srgbClr val="FE8204"/>
              </a:solidFill>
              <a:latin typeface="Tahoma"/>
              <a:ea typeface="Tahoma"/>
              <a:cs typeface="Tahoma"/>
            </a:endParaRPr>
          </a:p>
        </p:txBody>
      </p:sp>
      <p:sp>
        <p:nvSpPr>
          <p:cNvPr id="8" name="Rectangle à coins arrondis 37">
            <a:extLst>
              <a:ext uri="{FF2B5EF4-FFF2-40B4-BE49-F238E27FC236}">
                <a16:creationId xmlns:a16="http://schemas.microsoft.com/office/drawing/2014/main" id="{351043DB-39C6-4521-936F-FE810FD8B852}"/>
              </a:ext>
            </a:extLst>
          </p:cNvPr>
          <p:cNvSpPr/>
          <p:nvPr/>
        </p:nvSpPr>
        <p:spPr>
          <a:xfrm>
            <a:off x="8071074" y="4288603"/>
            <a:ext cx="2550537" cy="1447367"/>
          </a:xfrm>
          <a:prstGeom prst="roundRect">
            <a:avLst>
              <a:gd name="adj" fmla="val 14956"/>
            </a:avLst>
          </a:prstGeom>
          <a:noFill/>
          <a:ln>
            <a:solidFill>
              <a:srgbClr val="4A547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84"/>
            <a:r>
              <a:rPr lang="fr-FR" sz="2800" b="1">
                <a:solidFill>
                  <a:srgbClr val="FF0000"/>
                </a:solidFill>
                <a:latin typeface="Tahoma"/>
                <a:ea typeface="Tahoma"/>
                <a:cs typeface="Tahoma"/>
              </a:rPr>
              <a:t>31 %</a:t>
            </a:r>
            <a:endParaRPr lang="fr-FR" sz="2400" b="1">
              <a:solidFill>
                <a:srgbClr val="FF0000"/>
              </a:solidFill>
              <a:latin typeface="Tahoma"/>
              <a:ea typeface="Tahoma"/>
              <a:cs typeface="Tahoma"/>
            </a:endParaRPr>
          </a:p>
          <a:p>
            <a:pPr algn="ctr" defTabSz="1219184"/>
            <a:endParaRPr lang="fr-FR" sz="600" b="1">
              <a:solidFill>
                <a:srgbClr val="FF802F"/>
              </a:solidFill>
              <a:latin typeface="Tahoma" panose="020B0604030504040204" pitchFamily="34" charset="0"/>
              <a:ea typeface="Tahoma" panose="020B0604030504040204" pitchFamily="34" charset="0"/>
              <a:cs typeface="Tahoma" panose="020B0604030504040204" pitchFamily="34" charset="0"/>
            </a:endParaRPr>
          </a:p>
          <a:p>
            <a:pPr algn="ctr" defTabSz="1219184"/>
            <a:r>
              <a:rPr lang="fr-FR" sz="1200">
                <a:solidFill>
                  <a:srgbClr val="4A5472"/>
                </a:solidFill>
                <a:latin typeface="Tahoma"/>
                <a:ea typeface="Tahoma"/>
                <a:cs typeface="Tahoma"/>
              </a:rPr>
              <a:t>Des Français envisagent de se montrer plus généreux qu’en 2020.</a:t>
            </a:r>
          </a:p>
        </p:txBody>
      </p:sp>
      <p:sp>
        <p:nvSpPr>
          <p:cNvPr id="9" name="Rectangle à coins arrondis 37">
            <a:extLst>
              <a:ext uri="{FF2B5EF4-FFF2-40B4-BE49-F238E27FC236}">
                <a16:creationId xmlns:a16="http://schemas.microsoft.com/office/drawing/2014/main" id="{C00A1B5D-4CF5-4C73-B99B-77BD0F737306}"/>
              </a:ext>
            </a:extLst>
          </p:cNvPr>
          <p:cNvSpPr/>
          <p:nvPr/>
        </p:nvSpPr>
        <p:spPr>
          <a:xfrm>
            <a:off x="1108205" y="2655187"/>
            <a:ext cx="2538443" cy="1435271"/>
          </a:xfrm>
          <a:prstGeom prst="roundRect">
            <a:avLst>
              <a:gd name="adj" fmla="val 14956"/>
            </a:avLst>
          </a:prstGeom>
          <a:noFill/>
          <a:ln>
            <a:solidFill>
              <a:srgbClr val="4A547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84"/>
            <a:r>
              <a:rPr lang="fr-FR" sz="2800" b="1">
                <a:solidFill>
                  <a:srgbClr val="FF0000"/>
                </a:solidFill>
                <a:latin typeface="Tahoma"/>
                <a:ea typeface="Tahoma"/>
                <a:cs typeface="Tahoma"/>
              </a:rPr>
              <a:t>+22 %</a:t>
            </a:r>
            <a:endParaRPr lang="fr-FR" sz="2400" b="1">
              <a:solidFill>
                <a:srgbClr val="FF0000"/>
              </a:solidFill>
              <a:latin typeface="Tahoma"/>
              <a:ea typeface="Tahoma"/>
              <a:cs typeface="Tahoma"/>
            </a:endParaRPr>
          </a:p>
          <a:p>
            <a:pPr algn="ctr" defTabSz="1219184"/>
            <a:endParaRPr lang="fr-FR" sz="600" b="1">
              <a:solidFill>
                <a:srgbClr val="FF802F"/>
              </a:solidFill>
              <a:latin typeface="Tahoma" panose="020B0604030504040204" pitchFamily="34" charset="0"/>
              <a:ea typeface="Tahoma" panose="020B0604030504040204" pitchFamily="34" charset="0"/>
              <a:cs typeface="Tahoma" panose="020B0604030504040204" pitchFamily="34" charset="0"/>
            </a:endParaRPr>
          </a:p>
          <a:p>
            <a:pPr algn="ctr" defTabSz="1219184"/>
            <a:r>
              <a:rPr lang="fr-FR" sz="1200">
                <a:solidFill>
                  <a:srgbClr val="4A5472"/>
                </a:solidFill>
                <a:latin typeface="Tahoma"/>
                <a:ea typeface="Tahoma"/>
                <a:cs typeface="Tahoma"/>
              </a:rPr>
              <a:t>Du montant moyen des dons au premier semestre 2020, par rapport à 2019.</a:t>
            </a:r>
          </a:p>
        </p:txBody>
      </p:sp>
      <p:sp>
        <p:nvSpPr>
          <p:cNvPr id="12" name="Rectangle à coins arrondis 37">
            <a:extLst>
              <a:ext uri="{FF2B5EF4-FFF2-40B4-BE49-F238E27FC236}">
                <a16:creationId xmlns:a16="http://schemas.microsoft.com/office/drawing/2014/main" id="{2C861CC2-A66C-4A81-80B9-9EC058FA5C01}"/>
              </a:ext>
            </a:extLst>
          </p:cNvPr>
          <p:cNvSpPr/>
          <p:nvPr/>
        </p:nvSpPr>
        <p:spPr>
          <a:xfrm>
            <a:off x="8069655" y="2655079"/>
            <a:ext cx="2538443" cy="1435272"/>
          </a:xfrm>
          <a:prstGeom prst="roundRect">
            <a:avLst>
              <a:gd name="adj" fmla="val 14956"/>
            </a:avLst>
          </a:prstGeom>
          <a:noFill/>
          <a:ln>
            <a:solidFill>
              <a:srgbClr val="4A547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84"/>
            <a:r>
              <a:rPr lang="fr-FR" sz="2800" b="1">
                <a:solidFill>
                  <a:srgbClr val="FF0000"/>
                </a:solidFill>
                <a:latin typeface="Tahoma"/>
                <a:ea typeface="Tahoma"/>
                <a:cs typeface="Tahoma"/>
              </a:rPr>
              <a:t>52 %</a:t>
            </a:r>
            <a:endParaRPr lang="fr-FR" sz="2400" b="1">
              <a:solidFill>
                <a:srgbClr val="FF0000"/>
              </a:solidFill>
              <a:latin typeface="Tahoma"/>
              <a:ea typeface="Tahoma"/>
              <a:cs typeface="Tahoma"/>
            </a:endParaRPr>
          </a:p>
          <a:p>
            <a:pPr algn="ctr" defTabSz="1219184"/>
            <a:endParaRPr lang="fr-FR" sz="600" b="1">
              <a:solidFill>
                <a:srgbClr val="FF802F"/>
              </a:solidFill>
              <a:latin typeface="Tahoma" panose="020B0604030504040204" pitchFamily="34" charset="0"/>
              <a:ea typeface="Tahoma" panose="020B0604030504040204" pitchFamily="34" charset="0"/>
              <a:cs typeface="Tahoma" panose="020B0604030504040204" pitchFamily="34" charset="0"/>
            </a:endParaRPr>
          </a:p>
          <a:p>
            <a:pPr algn="ctr" defTabSz="1219184"/>
            <a:r>
              <a:rPr lang="fr-FR" sz="1200">
                <a:solidFill>
                  <a:srgbClr val="4A5472"/>
                </a:solidFill>
                <a:latin typeface="Tahoma"/>
                <a:ea typeface="Tahoma"/>
                <a:cs typeface="Tahoma"/>
              </a:rPr>
              <a:t>Ont envie d’être plus solidaire en 2021 suite à la crise sanitaire.</a:t>
            </a:r>
            <a:endParaRPr lang="fr-FR" sz="1200">
              <a:solidFill>
                <a:srgbClr val="FE8204"/>
              </a:solidFill>
              <a:latin typeface="Tahoma"/>
              <a:ea typeface="Tahoma"/>
              <a:cs typeface="Tahoma"/>
            </a:endParaRPr>
          </a:p>
        </p:txBody>
      </p:sp>
      <p:sp>
        <p:nvSpPr>
          <p:cNvPr id="21" name="ZoneTexte 39">
            <a:extLst>
              <a:ext uri="{FF2B5EF4-FFF2-40B4-BE49-F238E27FC236}">
                <a16:creationId xmlns:a16="http://schemas.microsoft.com/office/drawing/2014/main" id="{351D2F08-6759-4DAC-80D9-F4CA3E5D2562}"/>
              </a:ext>
            </a:extLst>
          </p:cNvPr>
          <p:cNvSpPr txBox="1"/>
          <p:nvPr/>
        </p:nvSpPr>
        <p:spPr>
          <a:xfrm>
            <a:off x="8162175" y="5754463"/>
            <a:ext cx="2609472" cy="21544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609593"/>
            <a:r>
              <a:rPr lang="fr-FR" sz="800" i="1">
                <a:solidFill>
                  <a:srgbClr val="4A5472"/>
                </a:solidFill>
                <a:latin typeface="Tahoma"/>
                <a:ea typeface="Tahoma"/>
                <a:cs typeface="Tahoma"/>
              </a:rPr>
              <a:t>Source : Ipsos / Apprentis d'Auteuil – Mars 2021 </a:t>
            </a:r>
            <a:endParaRPr lang="en-US" sz="800" i="1">
              <a:solidFill>
                <a:srgbClr val="4A5472"/>
              </a:solidFill>
              <a:latin typeface="Tahoma"/>
              <a:ea typeface="Tahoma"/>
              <a:cs typeface="Tahoma"/>
            </a:endParaRPr>
          </a:p>
        </p:txBody>
      </p:sp>
      <p:sp>
        <p:nvSpPr>
          <p:cNvPr id="22" name="Rectangle à coins arrondis 37">
            <a:extLst>
              <a:ext uri="{FF2B5EF4-FFF2-40B4-BE49-F238E27FC236}">
                <a16:creationId xmlns:a16="http://schemas.microsoft.com/office/drawing/2014/main" id="{055BF3C0-5EDC-464C-89FD-29C86588F2C5}"/>
              </a:ext>
            </a:extLst>
          </p:cNvPr>
          <p:cNvSpPr/>
          <p:nvPr/>
        </p:nvSpPr>
        <p:spPr>
          <a:xfrm>
            <a:off x="4590333" y="2655079"/>
            <a:ext cx="2538443" cy="1435272"/>
          </a:xfrm>
          <a:prstGeom prst="roundRect">
            <a:avLst>
              <a:gd name="adj" fmla="val 14956"/>
            </a:avLst>
          </a:prstGeom>
          <a:noFill/>
          <a:ln>
            <a:solidFill>
              <a:srgbClr val="4A547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84"/>
            <a:r>
              <a:rPr lang="fr-FR" sz="2800" b="1">
                <a:solidFill>
                  <a:srgbClr val="FF0000"/>
                </a:solidFill>
                <a:latin typeface="Tahoma"/>
                <a:ea typeface="Tahoma"/>
                <a:cs typeface="Tahoma"/>
              </a:rPr>
              <a:t>49 %</a:t>
            </a:r>
            <a:endParaRPr lang="fr-FR" sz="2400" b="1">
              <a:solidFill>
                <a:srgbClr val="FF0000"/>
              </a:solidFill>
              <a:latin typeface="Tahoma"/>
              <a:ea typeface="Tahoma"/>
              <a:cs typeface="Tahoma"/>
            </a:endParaRPr>
          </a:p>
          <a:p>
            <a:pPr algn="ctr" defTabSz="1219184"/>
            <a:endParaRPr lang="fr-FR" sz="600" b="1">
              <a:solidFill>
                <a:srgbClr val="FF802F"/>
              </a:solidFill>
              <a:latin typeface="Tahoma" panose="020B0604030504040204" pitchFamily="34" charset="0"/>
              <a:ea typeface="Tahoma" panose="020B0604030504040204" pitchFamily="34" charset="0"/>
              <a:cs typeface="Tahoma" panose="020B0604030504040204" pitchFamily="34" charset="0"/>
            </a:endParaRPr>
          </a:p>
          <a:p>
            <a:pPr algn="ctr" defTabSz="1219184"/>
            <a:r>
              <a:rPr lang="fr-FR" sz="1200">
                <a:solidFill>
                  <a:srgbClr val="4A5472"/>
                </a:solidFill>
                <a:latin typeface="Tahoma"/>
                <a:ea typeface="Tahoma"/>
                <a:cs typeface="Tahoma"/>
              </a:rPr>
              <a:t>Des Français ont effectué un don en 2020.</a:t>
            </a:r>
          </a:p>
        </p:txBody>
      </p:sp>
      <p:sp>
        <p:nvSpPr>
          <p:cNvPr id="23" name="Rectangle à coins arrondis 37">
            <a:extLst>
              <a:ext uri="{FF2B5EF4-FFF2-40B4-BE49-F238E27FC236}">
                <a16:creationId xmlns:a16="http://schemas.microsoft.com/office/drawing/2014/main" id="{C7E9D21D-2CBB-461B-95B5-8559210BA15A}"/>
              </a:ext>
            </a:extLst>
          </p:cNvPr>
          <p:cNvSpPr/>
          <p:nvPr/>
        </p:nvSpPr>
        <p:spPr>
          <a:xfrm>
            <a:off x="4590333" y="4284135"/>
            <a:ext cx="2538443" cy="1435272"/>
          </a:xfrm>
          <a:prstGeom prst="roundRect">
            <a:avLst>
              <a:gd name="adj" fmla="val 14956"/>
            </a:avLst>
          </a:prstGeom>
          <a:noFill/>
          <a:ln>
            <a:solidFill>
              <a:srgbClr val="4A547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84"/>
            <a:r>
              <a:rPr lang="fr-FR" sz="2800" b="1">
                <a:solidFill>
                  <a:srgbClr val="FF0000"/>
                </a:solidFill>
                <a:latin typeface="Tahoma"/>
                <a:ea typeface="Tahoma"/>
                <a:cs typeface="Tahoma"/>
              </a:rPr>
              <a:t>395 €</a:t>
            </a:r>
          </a:p>
          <a:p>
            <a:pPr algn="ctr" defTabSz="1219184"/>
            <a:endParaRPr lang="fr-FR" sz="600" b="1">
              <a:solidFill>
                <a:srgbClr val="FF802F"/>
              </a:solidFill>
              <a:latin typeface="Tahoma" panose="020B0604030504040204" pitchFamily="34" charset="0"/>
              <a:ea typeface="Tahoma" panose="020B0604030504040204" pitchFamily="34" charset="0"/>
              <a:cs typeface="Tahoma" panose="020B0604030504040204" pitchFamily="34" charset="0"/>
            </a:endParaRPr>
          </a:p>
          <a:p>
            <a:pPr algn="ctr" defTabSz="1219184"/>
            <a:r>
              <a:rPr lang="fr-FR" sz="1200">
                <a:solidFill>
                  <a:srgbClr val="4A5472"/>
                </a:solidFill>
                <a:latin typeface="Tahoma"/>
                <a:ea typeface="Tahoma"/>
                <a:cs typeface="Tahoma"/>
              </a:rPr>
              <a:t>Don total moyen sur l'année en 2020. En très forte hausse +95€ comparé à 2019.</a:t>
            </a:r>
          </a:p>
        </p:txBody>
      </p:sp>
      <p:sp>
        <p:nvSpPr>
          <p:cNvPr id="19" name="ZoneTexte 1">
            <a:extLst>
              <a:ext uri="{FF2B5EF4-FFF2-40B4-BE49-F238E27FC236}">
                <a16:creationId xmlns:a16="http://schemas.microsoft.com/office/drawing/2014/main" id="{1D7BADBB-4D29-4C69-A1EF-8C445FE5060B}"/>
              </a:ext>
            </a:extLst>
          </p:cNvPr>
          <p:cNvSpPr txBox="1"/>
          <p:nvPr/>
        </p:nvSpPr>
        <p:spPr>
          <a:xfrm>
            <a:off x="1199456" y="1316036"/>
            <a:ext cx="10856952" cy="800412"/>
          </a:xfrm>
          <a:prstGeom prst="rect">
            <a:avLst/>
          </a:prstGeom>
          <a:noFill/>
        </p:spPr>
        <p:txBody>
          <a:bodyPr rot="0" spcFirstLastPara="0" vert="horz" wrap="square" lIns="121920" tIns="60960" rIns="121920" bIns="6096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just"/>
            <a:r>
              <a:rPr lang="fr-FR" sz="1467" dirty="0">
                <a:solidFill>
                  <a:srgbClr val="4A5472"/>
                </a:solidFill>
                <a:latin typeface="Tahoma"/>
              </a:rPr>
              <a:t>Pour faire face à la crise, l'Etat a relevé le plafond de défiscalisation pour les dons aux associations permettant de bénéficier d’une réduction de 75% sur son impôt sur le revenu. Mais moins de la moitié des Français savent que le plafond a été reconduit jusqu'en 2022.</a:t>
            </a:r>
          </a:p>
        </p:txBody>
      </p:sp>
      <p:sp>
        <p:nvSpPr>
          <p:cNvPr id="14" name="ZoneTexte 1">
            <a:extLst>
              <a:ext uri="{FF2B5EF4-FFF2-40B4-BE49-F238E27FC236}">
                <a16:creationId xmlns:a16="http://schemas.microsoft.com/office/drawing/2014/main" id="{134E955F-D7DA-4C11-8106-4E410038C1DE}"/>
              </a:ext>
            </a:extLst>
          </p:cNvPr>
          <p:cNvSpPr txBox="1"/>
          <p:nvPr/>
        </p:nvSpPr>
        <p:spPr>
          <a:xfrm>
            <a:off x="1048095" y="2191443"/>
            <a:ext cx="10285788" cy="410433"/>
          </a:xfrm>
          <a:prstGeom prst="rect">
            <a:avLst/>
          </a:prstGeom>
          <a:noFill/>
        </p:spPr>
        <p:txBody>
          <a:bodyPr rot="0" spcFirstLastPara="0" vert="horz" wrap="square" lIns="121920" tIns="60960" rIns="121920" bIns="6096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1867" b="1">
                <a:solidFill>
                  <a:srgbClr val="FF0000"/>
                </a:solidFill>
                <a:latin typeface="Tahoma"/>
              </a:rPr>
              <a:t>Les chiffres clés : </a:t>
            </a:r>
            <a:endParaRPr lang="fr-FR" sz="1600">
              <a:solidFill>
                <a:srgbClr val="FF0000"/>
              </a:solidFill>
              <a:latin typeface="Tahoma"/>
            </a:endParaRPr>
          </a:p>
        </p:txBody>
      </p:sp>
      <p:sp>
        <p:nvSpPr>
          <p:cNvPr id="3" name="Rectangle à coins arrondis 32">
            <a:extLst>
              <a:ext uri="{FF2B5EF4-FFF2-40B4-BE49-F238E27FC236}">
                <a16:creationId xmlns:a16="http://schemas.microsoft.com/office/drawing/2014/main" id="{0067F208-3E96-4F72-BFA1-A727E81EB78B}"/>
              </a:ext>
            </a:extLst>
          </p:cNvPr>
          <p:cNvSpPr/>
          <p:nvPr/>
        </p:nvSpPr>
        <p:spPr>
          <a:xfrm>
            <a:off x="1393069" y="6083465"/>
            <a:ext cx="8334955" cy="530900"/>
          </a:xfrm>
          <a:prstGeom prst="roundRect">
            <a:avLst>
              <a:gd name="adj" fmla="val 50000"/>
            </a:avLst>
          </a:prstGeom>
          <a:noFill/>
          <a:ln>
            <a:solidFill>
              <a:srgbClr val="E6000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2"/>
            <a:r>
              <a:rPr lang="fr-FR" sz="1400">
                <a:solidFill>
                  <a:srgbClr val="FF0000"/>
                </a:solidFill>
                <a:latin typeface="Tahoma"/>
                <a:ea typeface="Tahoma"/>
                <a:cs typeface="Tahoma"/>
              </a:rPr>
              <a:t>Les chiffres de la générosité ont flambé durant la crise sanitaire et les projections pour 2021 sont dans cette continuité.</a:t>
            </a:r>
          </a:p>
        </p:txBody>
      </p:sp>
      <p:sp>
        <p:nvSpPr>
          <p:cNvPr id="10" name="Flèche : droite 17">
            <a:extLst>
              <a:ext uri="{FF2B5EF4-FFF2-40B4-BE49-F238E27FC236}">
                <a16:creationId xmlns:a16="http://schemas.microsoft.com/office/drawing/2014/main" id="{089DEA82-4321-4828-8486-F69D4224450B}"/>
              </a:ext>
            </a:extLst>
          </p:cNvPr>
          <p:cNvSpPr/>
          <p:nvPr/>
        </p:nvSpPr>
        <p:spPr>
          <a:xfrm>
            <a:off x="1781908" y="6180073"/>
            <a:ext cx="506160" cy="340811"/>
          </a:xfrm>
          <a:prstGeom prst="rightArrow">
            <a:avLst/>
          </a:prstGeom>
          <a:solidFill>
            <a:srgbClr val="FF0000"/>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400"/>
          </a:p>
        </p:txBody>
      </p:sp>
    </p:spTree>
    <p:extLst>
      <p:ext uri="{BB962C8B-B14F-4D97-AF65-F5344CB8AC3E}">
        <p14:creationId xmlns:p14="http://schemas.microsoft.com/office/powerpoint/2010/main" val="2831847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à coins arrondis 32">
            <a:extLst>
              <a:ext uri="{FF2B5EF4-FFF2-40B4-BE49-F238E27FC236}">
                <a16:creationId xmlns:a16="http://schemas.microsoft.com/office/drawing/2014/main" id="{53182C83-445B-41D3-A699-8F792181BCB4}"/>
              </a:ext>
            </a:extLst>
          </p:cNvPr>
          <p:cNvSpPr/>
          <p:nvPr/>
        </p:nvSpPr>
        <p:spPr>
          <a:xfrm>
            <a:off x="1495487" y="1404482"/>
            <a:ext cx="5826099" cy="418839"/>
          </a:xfrm>
          <a:prstGeom prst="roundRect">
            <a:avLst>
              <a:gd name="adj" fmla="val 50000"/>
            </a:avLst>
          </a:prstGeom>
          <a:noFill/>
          <a:ln>
            <a:solidFill>
              <a:srgbClr val="E6000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1200" b="1">
                <a:solidFill>
                  <a:srgbClr val="FF0000"/>
                </a:solidFill>
                <a:latin typeface="Tahoma"/>
                <a:ea typeface="Tahoma"/>
                <a:cs typeface="Tahoma"/>
              </a:rPr>
              <a:t>Le don représente 7,5 milliards d'euros en 2019 en France.</a:t>
            </a:r>
          </a:p>
        </p:txBody>
      </p:sp>
      <p:pic>
        <p:nvPicPr>
          <p:cNvPr id="7" name="Image 24">
            <a:extLst>
              <a:ext uri="{FF2B5EF4-FFF2-40B4-BE49-F238E27FC236}">
                <a16:creationId xmlns:a16="http://schemas.microsoft.com/office/drawing/2014/main" id="{53708F8B-527D-4DD7-A191-8227441087F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55373" y="2613281"/>
            <a:ext cx="2388783" cy="1551295"/>
          </a:xfrm>
          <a:prstGeom prst="rect">
            <a:avLst/>
          </a:prstGeom>
        </p:spPr>
      </p:pic>
      <p:pic>
        <p:nvPicPr>
          <p:cNvPr id="8" name="Image 26">
            <a:extLst>
              <a:ext uri="{FF2B5EF4-FFF2-40B4-BE49-F238E27FC236}">
                <a16:creationId xmlns:a16="http://schemas.microsoft.com/office/drawing/2014/main" id="{0A9E1784-3DB1-436E-AC00-992096CF7A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47487" y="4700301"/>
            <a:ext cx="2355287" cy="1487543"/>
          </a:xfrm>
          <a:prstGeom prst="rect">
            <a:avLst/>
          </a:prstGeom>
        </p:spPr>
      </p:pic>
      <p:sp>
        <p:nvSpPr>
          <p:cNvPr id="9" name="ZoneTexte 8">
            <a:extLst>
              <a:ext uri="{FF2B5EF4-FFF2-40B4-BE49-F238E27FC236}">
                <a16:creationId xmlns:a16="http://schemas.microsoft.com/office/drawing/2014/main" id="{8BF15897-D250-4CE9-B0D4-6E666810A952}"/>
              </a:ext>
            </a:extLst>
          </p:cNvPr>
          <p:cNvSpPr txBox="1"/>
          <p:nvPr/>
        </p:nvSpPr>
        <p:spPr>
          <a:xfrm>
            <a:off x="8532951" y="2230529"/>
            <a:ext cx="292073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1200" b="1">
                <a:solidFill>
                  <a:srgbClr val="4A5472"/>
                </a:solidFill>
                <a:latin typeface="Tahoma"/>
                <a:ea typeface="Tahoma"/>
                <a:cs typeface="Tahoma"/>
              </a:rPr>
              <a:t>Répartition des dons entre entreprises et particuliers</a:t>
            </a:r>
          </a:p>
        </p:txBody>
      </p:sp>
      <p:sp>
        <p:nvSpPr>
          <p:cNvPr id="11" name="ZoneTexte 10">
            <a:extLst>
              <a:ext uri="{FF2B5EF4-FFF2-40B4-BE49-F238E27FC236}">
                <a16:creationId xmlns:a16="http://schemas.microsoft.com/office/drawing/2014/main" id="{8A1F7E75-C020-4702-933E-29B34C464ADC}"/>
              </a:ext>
            </a:extLst>
          </p:cNvPr>
          <p:cNvSpPr txBox="1"/>
          <p:nvPr/>
        </p:nvSpPr>
        <p:spPr>
          <a:xfrm>
            <a:off x="8720497" y="4241307"/>
            <a:ext cx="264803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1200" b="1">
                <a:solidFill>
                  <a:srgbClr val="4A5472"/>
                </a:solidFill>
                <a:latin typeface="Tahoma"/>
                <a:ea typeface="Tahoma"/>
                <a:cs typeface="Tahoma"/>
              </a:rPr>
              <a:t>Répartition des dons déduits et non déduits des impôts</a:t>
            </a:r>
          </a:p>
        </p:txBody>
      </p:sp>
      <p:grpSp>
        <p:nvGrpSpPr>
          <p:cNvPr id="13" name="Group 8">
            <a:extLst>
              <a:ext uri="{FF2B5EF4-FFF2-40B4-BE49-F238E27FC236}">
                <a16:creationId xmlns:a16="http://schemas.microsoft.com/office/drawing/2014/main" id="{F664D6B1-9477-4103-ACAF-1907B83C8513}"/>
              </a:ext>
            </a:extLst>
          </p:cNvPr>
          <p:cNvGrpSpPr/>
          <p:nvPr/>
        </p:nvGrpSpPr>
        <p:grpSpPr>
          <a:xfrm>
            <a:off x="184284" y="2146890"/>
            <a:ext cx="7446024" cy="3988689"/>
            <a:chOff x="309175" y="1291271"/>
            <a:chExt cx="5955051" cy="3245029"/>
          </a:xfrm>
        </p:grpSpPr>
        <p:pic>
          <p:nvPicPr>
            <p:cNvPr id="43" name="Image 22">
              <a:extLst>
                <a:ext uri="{FF2B5EF4-FFF2-40B4-BE49-F238E27FC236}">
                  <a16:creationId xmlns:a16="http://schemas.microsoft.com/office/drawing/2014/main" id="{CF48994F-85CF-457E-893C-0ECED54B39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6569" y="1437132"/>
              <a:ext cx="4961417" cy="3006870"/>
            </a:xfrm>
            <a:prstGeom prst="rect">
              <a:avLst/>
            </a:prstGeom>
          </p:spPr>
        </p:pic>
        <p:sp>
          <p:nvSpPr>
            <p:cNvPr id="45" name="Rectangle 44">
              <a:extLst>
                <a:ext uri="{FF2B5EF4-FFF2-40B4-BE49-F238E27FC236}">
                  <a16:creationId xmlns:a16="http://schemas.microsoft.com/office/drawing/2014/main" id="{AB7DB9A3-7899-40F9-BDB0-5B128EC8975D}"/>
                </a:ext>
              </a:extLst>
            </p:cNvPr>
            <p:cNvSpPr/>
            <p:nvPr/>
          </p:nvSpPr>
          <p:spPr>
            <a:xfrm>
              <a:off x="1158347" y="1291271"/>
              <a:ext cx="1648044" cy="431948"/>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algn="ctr"/>
              <a:r>
                <a:rPr lang="fr-FR" sz="1067">
                  <a:cs typeface="Calibri"/>
                </a:rPr>
                <a:t>Dons des particuliers non déduits de l'impôts sur le revenu</a:t>
              </a:r>
            </a:p>
            <a:p>
              <a:pPr algn="ctr"/>
              <a:r>
                <a:rPr lang="fr-FR" sz="1067">
                  <a:cs typeface="Calibri"/>
                </a:rPr>
                <a:t>2,7%</a:t>
              </a:r>
            </a:p>
          </p:txBody>
        </p:sp>
        <p:sp>
          <p:nvSpPr>
            <p:cNvPr id="47" name="ZoneTexte 39">
              <a:extLst>
                <a:ext uri="{FF2B5EF4-FFF2-40B4-BE49-F238E27FC236}">
                  <a16:creationId xmlns:a16="http://schemas.microsoft.com/office/drawing/2014/main" id="{C36E45DA-182A-4A4B-B652-2BF95CC54219}"/>
                </a:ext>
              </a:extLst>
            </p:cNvPr>
            <p:cNvSpPr txBox="1"/>
            <p:nvPr/>
          </p:nvSpPr>
          <p:spPr>
            <a:xfrm>
              <a:off x="3556426" y="4160552"/>
              <a:ext cx="1865537" cy="3757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fr-FR" sz="667" i="1">
                  <a:solidFill>
                    <a:srgbClr val="4A5472"/>
                  </a:solidFill>
                  <a:latin typeface="Tahoma"/>
                  <a:ea typeface="Tahoma"/>
                  <a:cs typeface="Tahoma"/>
                </a:rPr>
                <a:t>Source : Fondation de France – Panorama national de la  générosité 2019</a:t>
              </a:r>
              <a:endParaRPr lang="en-US" sz="667" i="1">
                <a:cs typeface="Calibri"/>
              </a:endParaRPr>
            </a:p>
            <a:p>
              <a:pPr algn="just"/>
              <a:r>
                <a:rPr lang="fr-FR" sz="1067">
                  <a:solidFill>
                    <a:srgbClr val="4A5472"/>
                  </a:solidFill>
                  <a:latin typeface="Tahoma"/>
                  <a:ea typeface="Tahoma"/>
                  <a:cs typeface="Tahoma"/>
                </a:rPr>
                <a:t>          </a:t>
              </a:r>
            </a:p>
          </p:txBody>
        </p:sp>
        <p:sp>
          <p:nvSpPr>
            <p:cNvPr id="49" name="Rectangle 48">
              <a:extLst>
                <a:ext uri="{FF2B5EF4-FFF2-40B4-BE49-F238E27FC236}">
                  <a16:creationId xmlns:a16="http://schemas.microsoft.com/office/drawing/2014/main" id="{05241132-168D-481C-9BB3-AED9F2969C85}"/>
                </a:ext>
              </a:extLst>
            </p:cNvPr>
            <p:cNvSpPr/>
            <p:nvPr/>
          </p:nvSpPr>
          <p:spPr>
            <a:xfrm>
              <a:off x="309175" y="2355941"/>
              <a:ext cx="1388876" cy="412011"/>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FR" sz="1067">
                  <a:cs typeface="Calibri"/>
                </a:rPr>
                <a:t>Dons des particuliers déduits de l'impôts sur le revenu</a:t>
              </a:r>
            </a:p>
            <a:p>
              <a:pPr algn="ctr"/>
              <a:r>
                <a:rPr lang="fr-FR" sz="1067">
                  <a:cs typeface="Calibri"/>
                </a:rPr>
                <a:t>38%</a:t>
              </a:r>
            </a:p>
          </p:txBody>
        </p:sp>
        <p:sp>
          <p:nvSpPr>
            <p:cNvPr id="51" name="Rectangle 50">
              <a:extLst>
                <a:ext uri="{FF2B5EF4-FFF2-40B4-BE49-F238E27FC236}">
                  <a16:creationId xmlns:a16="http://schemas.microsoft.com/office/drawing/2014/main" id="{69445012-5BDD-4190-B568-D9E7D0006D37}"/>
                </a:ext>
              </a:extLst>
            </p:cNvPr>
            <p:cNvSpPr/>
            <p:nvPr/>
          </p:nvSpPr>
          <p:spPr>
            <a:xfrm>
              <a:off x="1108832" y="4172008"/>
              <a:ext cx="1938061" cy="176471"/>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algn="ctr"/>
              <a:r>
                <a:rPr lang="fr-FR" sz="1067">
                  <a:cs typeface="Calibri"/>
                </a:rPr>
                <a:t>Dons des entreprises non déduits </a:t>
              </a:r>
            </a:p>
            <a:p>
              <a:pPr algn="ctr"/>
              <a:r>
                <a:rPr lang="fr-FR" sz="1067">
                  <a:cs typeface="Calibri"/>
                </a:rPr>
                <a:t>17,3%</a:t>
              </a:r>
            </a:p>
          </p:txBody>
        </p:sp>
        <p:sp>
          <p:nvSpPr>
            <p:cNvPr id="53" name="Rectangle 52">
              <a:extLst>
                <a:ext uri="{FF2B5EF4-FFF2-40B4-BE49-F238E27FC236}">
                  <a16:creationId xmlns:a16="http://schemas.microsoft.com/office/drawing/2014/main" id="{1F64CA46-DB47-4337-A4D2-F28A859EBE82}"/>
                </a:ext>
              </a:extLst>
            </p:cNvPr>
            <p:cNvSpPr/>
            <p:nvPr/>
          </p:nvSpPr>
          <p:spPr>
            <a:xfrm>
              <a:off x="4008665" y="3607564"/>
              <a:ext cx="1765282" cy="345803"/>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algn="ctr"/>
              <a:r>
                <a:rPr lang="fr-FR" sz="1067">
                  <a:cs typeface="Calibri"/>
                </a:rPr>
                <a:t>Dons des entreprises déduits de l'IS</a:t>
              </a:r>
            </a:p>
            <a:p>
              <a:pPr algn="ctr"/>
              <a:r>
                <a:rPr lang="fr-FR" sz="1067">
                  <a:cs typeface="Calibri"/>
                </a:rPr>
                <a:t>21,5%</a:t>
              </a:r>
            </a:p>
          </p:txBody>
        </p:sp>
        <p:sp>
          <p:nvSpPr>
            <p:cNvPr id="55" name="Rectangle 54">
              <a:extLst>
                <a:ext uri="{FF2B5EF4-FFF2-40B4-BE49-F238E27FC236}">
                  <a16:creationId xmlns:a16="http://schemas.microsoft.com/office/drawing/2014/main" id="{90180D4D-09C0-4C76-A950-7035C5A79182}"/>
                </a:ext>
              </a:extLst>
            </p:cNvPr>
            <p:cNvSpPr/>
            <p:nvPr/>
          </p:nvSpPr>
          <p:spPr>
            <a:xfrm>
              <a:off x="3578686" y="1438881"/>
              <a:ext cx="487728" cy="312332"/>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algn="ctr"/>
              <a:r>
                <a:rPr lang="fr-FR" sz="1067">
                  <a:cs typeface="Calibri"/>
                </a:rPr>
                <a:t>Legs</a:t>
              </a:r>
            </a:p>
            <a:p>
              <a:pPr algn="ctr"/>
              <a:r>
                <a:rPr lang="fr-FR" sz="1067">
                  <a:cs typeface="Calibri"/>
                </a:rPr>
                <a:t>13,3%</a:t>
              </a:r>
            </a:p>
          </p:txBody>
        </p:sp>
        <p:sp>
          <p:nvSpPr>
            <p:cNvPr id="57" name="Rectangle 56">
              <a:extLst>
                <a:ext uri="{FF2B5EF4-FFF2-40B4-BE49-F238E27FC236}">
                  <a16:creationId xmlns:a16="http://schemas.microsoft.com/office/drawing/2014/main" id="{4A2BD712-DA69-4EF5-9F2A-C77B3CAC7C42}"/>
                </a:ext>
              </a:extLst>
            </p:cNvPr>
            <p:cNvSpPr/>
            <p:nvPr/>
          </p:nvSpPr>
          <p:spPr>
            <a:xfrm>
              <a:off x="4057151" y="1638241"/>
              <a:ext cx="1368939" cy="312332"/>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algn="ctr"/>
              <a:r>
                <a:rPr lang="fr-FR" sz="1067">
                  <a:cs typeface="Calibri"/>
                </a:rPr>
                <a:t>Quêtes et offrandes en églises</a:t>
              </a:r>
            </a:p>
            <a:p>
              <a:pPr algn="ctr"/>
              <a:r>
                <a:rPr lang="fr-FR" sz="1067">
                  <a:cs typeface="Calibri"/>
                </a:rPr>
                <a:t>5%</a:t>
              </a:r>
            </a:p>
          </p:txBody>
        </p:sp>
        <p:sp>
          <p:nvSpPr>
            <p:cNvPr id="58" name="Rectangle 57">
              <a:extLst>
                <a:ext uri="{FF2B5EF4-FFF2-40B4-BE49-F238E27FC236}">
                  <a16:creationId xmlns:a16="http://schemas.microsoft.com/office/drawing/2014/main" id="{398D4423-73D4-4F28-8988-ABCBB04B5526}"/>
                </a:ext>
              </a:extLst>
            </p:cNvPr>
            <p:cNvSpPr/>
            <p:nvPr/>
          </p:nvSpPr>
          <p:spPr>
            <a:xfrm>
              <a:off x="4326165" y="2591565"/>
              <a:ext cx="1938061" cy="345803"/>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algn="ctr"/>
              <a:r>
                <a:rPr lang="fr-FR" sz="1067">
                  <a:cs typeface="Calibri"/>
                </a:rPr>
                <a:t>Dons en nature (denrées et objets) </a:t>
              </a:r>
            </a:p>
            <a:p>
              <a:pPr algn="ctr"/>
              <a:r>
                <a:rPr lang="fr-FR" sz="1067">
                  <a:cs typeface="Calibri"/>
                </a:rPr>
                <a:t>0,5%</a:t>
              </a:r>
            </a:p>
          </p:txBody>
        </p:sp>
        <p:sp>
          <p:nvSpPr>
            <p:cNvPr id="59" name="Rectangle 58">
              <a:extLst>
                <a:ext uri="{FF2B5EF4-FFF2-40B4-BE49-F238E27FC236}">
                  <a16:creationId xmlns:a16="http://schemas.microsoft.com/office/drawing/2014/main" id="{DD7B590D-B794-450E-B47D-CDA1C99F494A}"/>
                </a:ext>
              </a:extLst>
            </p:cNvPr>
            <p:cNvSpPr/>
            <p:nvPr/>
          </p:nvSpPr>
          <p:spPr>
            <a:xfrm>
              <a:off x="4281267" y="2087935"/>
              <a:ext cx="1882164" cy="372139"/>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algn="ctr"/>
              <a:r>
                <a:rPr lang="fr-FR" sz="1067">
                  <a:cs typeface="Calibri"/>
                </a:rPr>
                <a:t>Canaux alternatifs de collecte (crowdfunding, générosité embarquée …)</a:t>
              </a:r>
            </a:p>
            <a:p>
              <a:pPr algn="ctr"/>
              <a:r>
                <a:rPr lang="fr-FR" sz="1067">
                  <a:cs typeface="Calibri"/>
                </a:rPr>
                <a:t>2%</a:t>
              </a:r>
            </a:p>
          </p:txBody>
        </p:sp>
      </p:grpSp>
      <p:sp>
        <p:nvSpPr>
          <p:cNvPr id="15" name="Rectangle 14">
            <a:extLst>
              <a:ext uri="{FF2B5EF4-FFF2-40B4-BE49-F238E27FC236}">
                <a16:creationId xmlns:a16="http://schemas.microsoft.com/office/drawing/2014/main" id="{ED6BE9B7-EC64-4D8D-8A75-771DFF8280DB}"/>
              </a:ext>
            </a:extLst>
          </p:cNvPr>
          <p:cNvSpPr/>
          <p:nvPr/>
        </p:nvSpPr>
        <p:spPr>
          <a:xfrm>
            <a:off x="8492534" y="4828691"/>
            <a:ext cx="890748" cy="453732"/>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algn="ctr"/>
            <a:r>
              <a:rPr lang="fr-FR" sz="1067">
                <a:cs typeface="Calibri"/>
              </a:rPr>
              <a:t>Non Déduits</a:t>
            </a:r>
          </a:p>
          <a:p>
            <a:pPr algn="ctr"/>
            <a:r>
              <a:rPr lang="fr-FR" sz="1067">
                <a:cs typeface="Calibri"/>
              </a:rPr>
              <a:t>40%</a:t>
            </a:r>
          </a:p>
        </p:txBody>
      </p:sp>
      <p:sp>
        <p:nvSpPr>
          <p:cNvPr id="17" name="Rectangle 16">
            <a:extLst>
              <a:ext uri="{FF2B5EF4-FFF2-40B4-BE49-F238E27FC236}">
                <a16:creationId xmlns:a16="http://schemas.microsoft.com/office/drawing/2014/main" id="{0713CF67-1615-4B0D-B7AA-0B2DC9B591FB}"/>
              </a:ext>
            </a:extLst>
          </p:cNvPr>
          <p:cNvSpPr/>
          <p:nvPr/>
        </p:nvSpPr>
        <p:spPr>
          <a:xfrm>
            <a:off x="8592437" y="3154344"/>
            <a:ext cx="872800" cy="416443"/>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algn="ctr"/>
            <a:r>
              <a:rPr lang="fr-FR" sz="1067">
                <a:cs typeface="Calibri"/>
              </a:rPr>
              <a:t>Particuliers</a:t>
            </a:r>
          </a:p>
          <a:p>
            <a:pPr algn="ctr"/>
            <a:r>
              <a:rPr lang="fr-FR" sz="1067">
                <a:cs typeface="Calibri"/>
              </a:rPr>
              <a:t>61%</a:t>
            </a:r>
          </a:p>
        </p:txBody>
      </p:sp>
      <p:sp>
        <p:nvSpPr>
          <p:cNvPr id="19" name="Rectangle 18">
            <a:extLst>
              <a:ext uri="{FF2B5EF4-FFF2-40B4-BE49-F238E27FC236}">
                <a16:creationId xmlns:a16="http://schemas.microsoft.com/office/drawing/2014/main" id="{0B868B2E-D0B9-48DA-8BFC-914FCF7AB6ED}"/>
              </a:ext>
            </a:extLst>
          </p:cNvPr>
          <p:cNvSpPr/>
          <p:nvPr/>
        </p:nvSpPr>
        <p:spPr>
          <a:xfrm>
            <a:off x="10752969" y="5465397"/>
            <a:ext cx="890748" cy="470479"/>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algn="ctr"/>
            <a:r>
              <a:rPr lang="fr-FR" sz="1067">
                <a:cs typeface="Calibri"/>
              </a:rPr>
              <a:t>Déduits</a:t>
            </a:r>
          </a:p>
          <a:p>
            <a:pPr algn="ctr"/>
            <a:r>
              <a:rPr lang="fr-FR" sz="1067">
                <a:cs typeface="Calibri"/>
              </a:rPr>
              <a:t> 60%</a:t>
            </a:r>
          </a:p>
        </p:txBody>
      </p:sp>
      <p:sp>
        <p:nvSpPr>
          <p:cNvPr id="21" name="Rectangle 20">
            <a:extLst>
              <a:ext uri="{FF2B5EF4-FFF2-40B4-BE49-F238E27FC236}">
                <a16:creationId xmlns:a16="http://schemas.microsoft.com/office/drawing/2014/main" id="{862BA864-E422-47FC-8CCC-518ADFCFCF7F}"/>
              </a:ext>
            </a:extLst>
          </p:cNvPr>
          <p:cNvSpPr/>
          <p:nvPr/>
        </p:nvSpPr>
        <p:spPr>
          <a:xfrm>
            <a:off x="10666273" y="2906251"/>
            <a:ext cx="990031" cy="416443"/>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algn="ctr"/>
            <a:r>
              <a:rPr lang="fr-FR" sz="1067">
                <a:cs typeface="Calibri"/>
              </a:rPr>
              <a:t>Entreprises</a:t>
            </a:r>
          </a:p>
          <a:p>
            <a:pPr algn="ctr"/>
            <a:r>
              <a:rPr lang="fr-FR" sz="1067">
                <a:cs typeface="Calibri"/>
              </a:rPr>
              <a:t>39%</a:t>
            </a:r>
          </a:p>
        </p:txBody>
      </p:sp>
      <p:sp>
        <p:nvSpPr>
          <p:cNvPr id="26" name="Rectangle à coins arrondis 32">
            <a:extLst>
              <a:ext uri="{FF2B5EF4-FFF2-40B4-BE49-F238E27FC236}">
                <a16:creationId xmlns:a16="http://schemas.microsoft.com/office/drawing/2014/main" id="{E7868F13-ABB6-4880-9CA1-EFC6D82A96FE}"/>
              </a:ext>
            </a:extLst>
          </p:cNvPr>
          <p:cNvSpPr/>
          <p:nvPr/>
        </p:nvSpPr>
        <p:spPr>
          <a:xfrm>
            <a:off x="1469800" y="6216211"/>
            <a:ext cx="5826099" cy="418839"/>
          </a:xfrm>
          <a:prstGeom prst="roundRect">
            <a:avLst>
              <a:gd name="adj" fmla="val 50000"/>
            </a:avLst>
          </a:prstGeom>
          <a:noFill/>
          <a:ln>
            <a:solidFill>
              <a:srgbClr val="E6000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1200" b="1">
                <a:solidFill>
                  <a:srgbClr val="FF0000"/>
                </a:solidFill>
                <a:latin typeface="Tahoma"/>
                <a:ea typeface="Tahoma"/>
                <a:cs typeface="Tahoma"/>
              </a:rPr>
              <a:t>Voir annexe 1 pour plus de chiffres autour du monde de la générosité.</a:t>
            </a:r>
          </a:p>
        </p:txBody>
      </p:sp>
      <p:sp>
        <p:nvSpPr>
          <p:cNvPr id="32" name="Titre 3">
            <a:extLst>
              <a:ext uri="{FF2B5EF4-FFF2-40B4-BE49-F238E27FC236}">
                <a16:creationId xmlns:a16="http://schemas.microsoft.com/office/drawing/2014/main" id="{F238555B-0EFB-415C-BA2E-226AE1130306}"/>
              </a:ext>
            </a:extLst>
          </p:cNvPr>
          <p:cNvSpPr>
            <a:spLocks noGrp="1"/>
          </p:cNvSpPr>
          <p:nvPr>
            <p:ph type="title"/>
          </p:nvPr>
        </p:nvSpPr>
        <p:spPr>
          <a:xfrm>
            <a:off x="563721" y="424667"/>
            <a:ext cx="10273141" cy="449816"/>
          </a:xfrm>
        </p:spPr>
        <p:txBody>
          <a:bodyPr/>
          <a:lstStyle/>
          <a:p>
            <a:r>
              <a:rPr lang="fr-FR" dirty="0">
                <a:latin typeface="Arial Black"/>
                <a:cs typeface="Arial"/>
              </a:rPr>
              <a:t>Contexte </a:t>
            </a:r>
          </a:p>
        </p:txBody>
      </p:sp>
      <p:sp>
        <p:nvSpPr>
          <p:cNvPr id="33" name="Espace réservé du texte 4">
            <a:extLst>
              <a:ext uri="{FF2B5EF4-FFF2-40B4-BE49-F238E27FC236}">
                <a16:creationId xmlns:a16="http://schemas.microsoft.com/office/drawing/2014/main" id="{0885FE98-E60C-44C1-958F-3229BB3EF10F}"/>
              </a:ext>
            </a:extLst>
          </p:cNvPr>
          <p:cNvSpPr>
            <a:spLocks noGrp="1"/>
          </p:cNvSpPr>
          <p:nvPr>
            <p:ph type="body" sz="quarter" idx="12"/>
          </p:nvPr>
        </p:nvSpPr>
        <p:spPr>
          <a:xfrm>
            <a:off x="669291" y="807285"/>
            <a:ext cx="10272131" cy="384043"/>
          </a:xfrm>
        </p:spPr>
        <p:txBody>
          <a:bodyPr vert="horz" lIns="0" tIns="0" rIns="0" bIns="0" rtlCol="0" anchor="t">
            <a:normAutofit/>
          </a:bodyPr>
          <a:lstStyle/>
          <a:p>
            <a:r>
              <a:rPr lang="fr-FR" sz="1900" dirty="0">
                <a:solidFill>
                  <a:schemeClr val="tx1"/>
                </a:solidFill>
                <a:latin typeface="Arial"/>
                <a:cs typeface="Arial"/>
              </a:rPr>
              <a:t>Les chiffres du monde de la générosité en France</a:t>
            </a:r>
          </a:p>
        </p:txBody>
      </p:sp>
    </p:spTree>
    <p:extLst>
      <p:ext uri="{BB962C8B-B14F-4D97-AF65-F5344CB8AC3E}">
        <p14:creationId xmlns:p14="http://schemas.microsoft.com/office/powerpoint/2010/main" val="3118882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2">
            <a:extLst>
              <a:ext uri="{FF2B5EF4-FFF2-40B4-BE49-F238E27FC236}">
                <a16:creationId xmlns:a16="http://schemas.microsoft.com/office/drawing/2014/main" id="{1F55490D-1C23-4C16-B625-1FD454C08CC5}"/>
              </a:ext>
            </a:extLst>
          </p:cNvPr>
          <p:cNvSpPr txBox="1"/>
          <p:nvPr/>
        </p:nvSpPr>
        <p:spPr>
          <a:xfrm>
            <a:off x="820646" y="2343898"/>
            <a:ext cx="2154455" cy="830997"/>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200">
                <a:solidFill>
                  <a:srgbClr val="4A5472"/>
                </a:solidFill>
                <a:latin typeface="Tahoma"/>
                <a:ea typeface="Tahoma"/>
                <a:cs typeface="Tahoma"/>
              </a:rPr>
              <a:t>2014-2020: baisse des subventions publiques &amp; des subventions de collectes locales.</a:t>
            </a:r>
          </a:p>
        </p:txBody>
      </p:sp>
      <p:sp>
        <p:nvSpPr>
          <p:cNvPr id="12" name="ZoneTexte 6">
            <a:extLst>
              <a:ext uri="{FF2B5EF4-FFF2-40B4-BE49-F238E27FC236}">
                <a16:creationId xmlns:a16="http://schemas.microsoft.com/office/drawing/2014/main" id="{FD3CDD7D-EF38-4B2B-81F3-88957E042E91}"/>
              </a:ext>
            </a:extLst>
          </p:cNvPr>
          <p:cNvSpPr txBox="1"/>
          <p:nvPr/>
        </p:nvSpPr>
        <p:spPr>
          <a:xfrm>
            <a:off x="6139997" y="2342628"/>
            <a:ext cx="2494743" cy="769441"/>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100">
                <a:solidFill>
                  <a:srgbClr val="4A5472"/>
                </a:solidFill>
                <a:latin typeface="Tahoma"/>
                <a:ea typeface="Tahoma"/>
                <a:cs typeface="Tahoma"/>
              </a:rPr>
              <a:t>2019 : Augmentation de 3.5 % des foyers fiscaux ayant déclarés des dons contre une </a:t>
            </a:r>
            <a:r>
              <a:rPr lang="fr-FR" sz="1100">
                <a:solidFill>
                  <a:srgbClr val="FF0000"/>
                </a:solidFill>
                <a:latin typeface="Tahoma"/>
                <a:ea typeface="Tahoma"/>
                <a:cs typeface="Tahoma"/>
              </a:rPr>
              <a:t>baisse de 3.9% </a:t>
            </a:r>
            <a:r>
              <a:rPr lang="fr-FR" sz="1100">
                <a:solidFill>
                  <a:srgbClr val="4A5472"/>
                </a:solidFill>
                <a:latin typeface="Tahoma"/>
                <a:ea typeface="Tahoma"/>
                <a:cs typeface="Tahoma"/>
              </a:rPr>
              <a:t>en 2018 avec la disparition de l’ISF.</a:t>
            </a:r>
          </a:p>
        </p:txBody>
      </p:sp>
      <p:sp>
        <p:nvSpPr>
          <p:cNvPr id="14" name="ZoneTexte 10">
            <a:extLst>
              <a:ext uri="{FF2B5EF4-FFF2-40B4-BE49-F238E27FC236}">
                <a16:creationId xmlns:a16="http://schemas.microsoft.com/office/drawing/2014/main" id="{9C54066B-D43A-43C7-9995-A3FC7E022D58}"/>
              </a:ext>
            </a:extLst>
          </p:cNvPr>
          <p:cNvSpPr txBox="1"/>
          <p:nvPr/>
        </p:nvSpPr>
        <p:spPr>
          <a:xfrm>
            <a:off x="3391343" y="2347421"/>
            <a:ext cx="2501059" cy="938719"/>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100">
                <a:solidFill>
                  <a:srgbClr val="4A5472"/>
                </a:solidFill>
                <a:latin typeface="Tahoma"/>
                <a:ea typeface="Tahoma"/>
                <a:cs typeface="Tahoma"/>
              </a:rPr>
              <a:t>2018 : Disparition de l’ISF a entrainé une </a:t>
            </a:r>
            <a:r>
              <a:rPr lang="fr-FR" sz="1100">
                <a:solidFill>
                  <a:srgbClr val="FF0000"/>
                </a:solidFill>
                <a:latin typeface="Tahoma"/>
                <a:ea typeface="Tahoma"/>
                <a:cs typeface="Tahoma"/>
              </a:rPr>
              <a:t>baisse de 5% </a:t>
            </a:r>
            <a:r>
              <a:rPr lang="fr-FR" sz="1100">
                <a:solidFill>
                  <a:srgbClr val="4A5472"/>
                </a:solidFill>
                <a:latin typeface="Tahoma"/>
                <a:ea typeface="Tahoma"/>
                <a:cs typeface="Tahoma"/>
              </a:rPr>
              <a:t>des donateurs et un recul de 22% du don moyen à cause de la disparation de la déduction fiscale afférente. </a:t>
            </a:r>
          </a:p>
        </p:txBody>
      </p:sp>
      <p:sp>
        <p:nvSpPr>
          <p:cNvPr id="16" name="ZoneTexte 17">
            <a:extLst>
              <a:ext uri="{FF2B5EF4-FFF2-40B4-BE49-F238E27FC236}">
                <a16:creationId xmlns:a16="http://schemas.microsoft.com/office/drawing/2014/main" id="{A513B35A-6558-4A3C-B6C4-F5759D64B517}"/>
              </a:ext>
            </a:extLst>
          </p:cNvPr>
          <p:cNvSpPr txBox="1"/>
          <p:nvPr/>
        </p:nvSpPr>
        <p:spPr>
          <a:xfrm>
            <a:off x="8883663" y="2340936"/>
            <a:ext cx="2495996" cy="896080"/>
          </a:xfrm>
          <a:prstGeom prst="rect">
            <a:avLst/>
          </a:prstGeom>
          <a:noFill/>
        </p:spPr>
        <p:txBody>
          <a:bodyPr rot="0" spcFirstLastPara="0" vert="horz" wrap="square" lIns="74295" tIns="37148" rIns="74295" bIns="37148"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067">
                <a:solidFill>
                  <a:srgbClr val="4A5472"/>
                </a:solidFill>
                <a:latin typeface="Tahoma"/>
                <a:ea typeface="Tahoma"/>
                <a:cs typeface="Tahoma"/>
              </a:rPr>
              <a:t>2020 : </a:t>
            </a:r>
            <a:r>
              <a:rPr lang="fr-FR" sz="1067" b="1">
                <a:solidFill>
                  <a:srgbClr val="4A5472"/>
                </a:solidFill>
                <a:latin typeface="Tahoma"/>
                <a:ea typeface="Tahoma"/>
                <a:cs typeface="Tahoma"/>
              </a:rPr>
              <a:t>Diminution</a:t>
            </a:r>
            <a:r>
              <a:rPr lang="fr-FR" sz="1067">
                <a:solidFill>
                  <a:srgbClr val="4A5472"/>
                </a:solidFill>
                <a:latin typeface="Tahoma"/>
                <a:ea typeface="Tahoma"/>
                <a:cs typeface="Tahoma"/>
              </a:rPr>
              <a:t> de 60 % à </a:t>
            </a:r>
            <a:r>
              <a:rPr lang="fr-FR" sz="1067" b="1">
                <a:solidFill>
                  <a:srgbClr val="4A5472"/>
                </a:solidFill>
                <a:latin typeface="Tahoma"/>
                <a:ea typeface="Tahoma"/>
                <a:cs typeface="Tahoma"/>
              </a:rPr>
              <a:t>40 %</a:t>
            </a:r>
            <a:r>
              <a:rPr lang="fr-FR" sz="1067">
                <a:solidFill>
                  <a:srgbClr val="4A5472"/>
                </a:solidFill>
                <a:latin typeface="Tahoma"/>
                <a:ea typeface="Tahoma"/>
                <a:cs typeface="Tahoma"/>
              </a:rPr>
              <a:t> du taux de réduction d’impôt pour la part des versements supérieurs à 2 millions d’euros suite à la loi de finance mécénat.</a:t>
            </a:r>
          </a:p>
        </p:txBody>
      </p:sp>
      <p:sp>
        <p:nvSpPr>
          <p:cNvPr id="18" name="ZoneTexte 17">
            <a:extLst>
              <a:ext uri="{FF2B5EF4-FFF2-40B4-BE49-F238E27FC236}">
                <a16:creationId xmlns:a16="http://schemas.microsoft.com/office/drawing/2014/main" id="{3C9E07F2-5259-49D4-8FF0-8A029DFC8F54}"/>
              </a:ext>
            </a:extLst>
          </p:cNvPr>
          <p:cNvSpPr txBox="1"/>
          <p:nvPr/>
        </p:nvSpPr>
        <p:spPr>
          <a:xfrm>
            <a:off x="730108" y="4366118"/>
            <a:ext cx="246923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fr-FR" sz="1200">
                <a:solidFill>
                  <a:srgbClr val="4A5472"/>
                </a:solidFill>
                <a:latin typeface="Tahoma"/>
                <a:ea typeface="Tahoma"/>
                <a:cs typeface="Tahoma"/>
              </a:rPr>
              <a:t>2020 : </a:t>
            </a:r>
            <a:r>
              <a:rPr lang="fr-FR" sz="1200">
                <a:solidFill>
                  <a:srgbClr val="FF0000"/>
                </a:solidFill>
                <a:latin typeface="Tahoma"/>
                <a:ea typeface="Tahoma"/>
                <a:cs typeface="Tahoma"/>
              </a:rPr>
              <a:t>87%</a:t>
            </a:r>
            <a:r>
              <a:rPr lang="fr-FR" sz="1200">
                <a:solidFill>
                  <a:srgbClr val="4A5472"/>
                </a:solidFill>
                <a:latin typeface="Tahoma"/>
                <a:ea typeface="Tahoma"/>
                <a:cs typeface="Tahoma"/>
              </a:rPr>
              <a:t> des entreprises mécènes affirment que leur engagement sociétal risque d’être ralenti par la crise sanitaire.</a:t>
            </a:r>
          </a:p>
        </p:txBody>
      </p:sp>
      <p:pic>
        <p:nvPicPr>
          <p:cNvPr id="20" name="Image 19">
            <a:extLst>
              <a:ext uri="{FF2B5EF4-FFF2-40B4-BE49-F238E27FC236}">
                <a16:creationId xmlns:a16="http://schemas.microsoft.com/office/drawing/2014/main" id="{FCBF2CB3-454B-44E1-8769-4194A760F0B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687535" y="1365035"/>
            <a:ext cx="879843" cy="879843"/>
          </a:xfrm>
          <a:prstGeom prst="rect">
            <a:avLst/>
          </a:prstGeom>
        </p:spPr>
      </p:pic>
      <p:pic>
        <p:nvPicPr>
          <p:cNvPr id="22" name="Image 21" descr="Une image contenant texte&#10;&#10;Description générée automatiquement">
            <a:extLst>
              <a:ext uri="{FF2B5EF4-FFF2-40B4-BE49-F238E27FC236}">
                <a16:creationId xmlns:a16="http://schemas.microsoft.com/office/drawing/2014/main" id="{700C677B-FBA8-4228-B23F-93E9B2596DE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30161" y="3460596"/>
            <a:ext cx="879843" cy="877837"/>
          </a:xfrm>
          <a:prstGeom prst="rect">
            <a:avLst/>
          </a:prstGeom>
        </p:spPr>
      </p:pic>
      <p:pic>
        <p:nvPicPr>
          <p:cNvPr id="24" name="Image 23">
            <a:extLst>
              <a:ext uri="{FF2B5EF4-FFF2-40B4-BE49-F238E27FC236}">
                <a16:creationId xmlns:a16="http://schemas.microsoft.com/office/drawing/2014/main" id="{E135167E-2270-4784-BB6E-74266713AFB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61631" y="1395925"/>
            <a:ext cx="879843" cy="879843"/>
          </a:xfrm>
          <a:prstGeom prst="rect">
            <a:avLst/>
          </a:prstGeom>
        </p:spPr>
      </p:pic>
      <p:sp>
        <p:nvSpPr>
          <p:cNvPr id="26" name="ZoneTexte 25">
            <a:extLst>
              <a:ext uri="{FF2B5EF4-FFF2-40B4-BE49-F238E27FC236}">
                <a16:creationId xmlns:a16="http://schemas.microsoft.com/office/drawing/2014/main" id="{798E9392-4A83-4484-B474-5E449BD08D93}"/>
              </a:ext>
            </a:extLst>
          </p:cNvPr>
          <p:cNvSpPr txBox="1"/>
          <p:nvPr/>
        </p:nvSpPr>
        <p:spPr>
          <a:xfrm>
            <a:off x="3349610" y="4354963"/>
            <a:ext cx="249768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fr-FR" sz="1200">
                <a:solidFill>
                  <a:srgbClr val="4A5472"/>
                </a:solidFill>
                <a:latin typeface="Tahoma"/>
                <a:ea typeface="Tahoma"/>
                <a:cs typeface="Tahoma"/>
              </a:rPr>
              <a:t>2020 :  </a:t>
            </a:r>
            <a:r>
              <a:rPr lang="fr-FR" sz="1200">
                <a:solidFill>
                  <a:srgbClr val="FF0000"/>
                </a:solidFill>
                <a:latin typeface="Tahoma"/>
                <a:ea typeface="Tahoma"/>
                <a:cs typeface="Tahoma"/>
              </a:rPr>
              <a:t>66%</a:t>
            </a:r>
            <a:r>
              <a:rPr lang="fr-FR" sz="1200">
                <a:solidFill>
                  <a:srgbClr val="4A5472"/>
                </a:solidFill>
                <a:latin typeface="Tahoma"/>
                <a:ea typeface="Tahoma"/>
                <a:cs typeface="Tahoma"/>
              </a:rPr>
              <a:t> des associations ont été amenées à stopper certaines de leurs  activités durant la crise sanitaire.</a:t>
            </a:r>
          </a:p>
        </p:txBody>
      </p:sp>
      <p:pic>
        <p:nvPicPr>
          <p:cNvPr id="28" name="Image 27" descr="Une image contenant texte&#10;&#10;Description générée automatiquement">
            <a:extLst>
              <a:ext uri="{FF2B5EF4-FFF2-40B4-BE49-F238E27FC236}">
                <a16:creationId xmlns:a16="http://schemas.microsoft.com/office/drawing/2014/main" id="{2A16886D-BA66-4E8D-A0C4-14F54434392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32715" y="3506311"/>
            <a:ext cx="879843" cy="877837"/>
          </a:xfrm>
          <a:prstGeom prst="rect">
            <a:avLst/>
          </a:prstGeom>
        </p:spPr>
      </p:pic>
      <p:pic>
        <p:nvPicPr>
          <p:cNvPr id="30" name="Image 29">
            <a:extLst>
              <a:ext uri="{FF2B5EF4-FFF2-40B4-BE49-F238E27FC236}">
                <a16:creationId xmlns:a16="http://schemas.microsoft.com/office/drawing/2014/main" id="{C3F91F2F-7686-4B23-A6F0-718C46D1B34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61800" y="3454146"/>
            <a:ext cx="879843" cy="877839"/>
          </a:xfrm>
          <a:prstGeom prst="rect">
            <a:avLst/>
          </a:prstGeom>
        </p:spPr>
      </p:pic>
      <p:pic>
        <p:nvPicPr>
          <p:cNvPr id="32" name="Image 31" descr="Une image contenant texte&#10;&#10;Description générée automatiquement">
            <a:extLst>
              <a:ext uri="{FF2B5EF4-FFF2-40B4-BE49-F238E27FC236}">
                <a16:creationId xmlns:a16="http://schemas.microsoft.com/office/drawing/2014/main" id="{2D0169B9-81CB-41B6-BECF-3A8B0588B3A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96735" y="1385628"/>
            <a:ext cx="879843" cy="879843"/>
          </a:xfrm>
          <a:prstGeom prst="rect">
            <a:avLst/>
          </a:prstGeom>
        </p:spPr>
      </p:pic>
      <p:pic>
        <p:nvPicPr>
          <p:cNvPr id="34" name="Image 33">
            <a:extLst>
              <a:ext uri="{FF2B5EF4-FFF2-40B4-BE49-F238E27FC236}">
                <a16:creationId xmlns:a16="http://schemas.microsoft.com/office/drawing/2014/main" id="{A3B6CCCA-35AF-4B30-B682-A01CF0674F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942133" y="1354735"/>
            <a:ext cx="879843" cy="879843"/>
          </a:xfrm>
          <a:prstGeom prst="rect">
            <a:avLst/>
          </a:prstGeom>
        </p:spPr>
      </p:pic>
      <p:sp>
        <p:nvSpPr>
          <p:cNvPr id="36" name="ZoneTexte 39">
            <a:extLst>
              <a:ext uri="{FF2B5EF4-FFF2-40B4-BE49-F238E27FC236}">
                <a16:creationId xmlns:a16="http://schemas.microsoft.com/office/drawing/2014/main" id="{B28080FB-3965-470E-B1AD-AE799A871EA4}"/>
              </a:ext>
            </a:extLst>
          </p:cNvPr>
          <p:cNvSpPr txBox="1"/>
          <p:nvPr/>
        </p:nvSpPr>
        <p:spPr>
          <a:xfrm>
            <a:off x="3370528" y="3210667"/>
            <a:ext cx="229173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fr-FR" sz="700" i="1">
                <a:solidFill>
                  <a:srgbClr val="4A5472"/>
                </a:solidFill>
                <a:latin typeface="Tahoma"/>
                <a:ea typeface="Tahoma"/>
                <a:cs typeface="Tahoma"/>
              </a:rPr>
              <a:t>Source : baromètre-Ipsos/ Apprentis d'Auteuil 2019   </a:t>
            </a:r>
            <a:r>
              <a:rPr lang="fr-FR" sz="700">
                <a:solidFill>
                  <a:srgbClr val="4A5472"/>
                </a:solidFill>
                <a:latin typeface="Tahoma"/>
                <a:ea typeface="Tahoma"/>
                <a:cs typeface="Tahoma"/>
              </a:rPr>
              <a:t>      </a:t>
            </a:r>
            <a:endParaRPr lang="en-US" sz="700">
              <a:cs typeface="Calibri"/>
            </a:endParaRPr>
          </a:p>
        </p:txBody>
      </p:sp>
      <p:sp>
        <p:nvSpPr>
          <p:cNvPr id="38" name="ZoneTexte 39">
            <a:extLst>
              <a:ext uri="{FF2B5EF4-FFF2-40B4-BE49-F238E27FC236}">
                <a16:creationId xmlns:a16="http://schemas.microsoft.com/office/drawing/2014/main" id="{1909EB1E-E75A-4032-BE16-7BA745FA0FFF}"/>
              </a:ext>
            </a:extLst>
          </p:cNvPr>
          <p:cNvSpPr txBox="1"/>
          <p:nvPr/>
        </p:nvSpPr>
        <p:spPr>
          <a:xfrm>
            <a:off x="6134973" y="3037873"/>
            <a:ext cx="248738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fr-FR" sz="700" i="1">
                <a:solidFill>
                  <a:srgbClr val="4A5472"/>
                </a:solidFill>
                <a:latin typeface="Tahoma"/>
                <a:ea typeface="Tahoma"/>
                <a:cs typeface="Tahoma"/>
              </a:rPr>
              <a:t>Source : France générosités-Baromètre de la générosité 2019</a:t>
            </a:r>
            <a:endParaRPr lang="en-US" sz="700" i="1">
              <a:cs typeface="Calibri"/>
            </a:endParaRPr>
          </a:p>
          <a:p>
            <a:pPr algn="just"/>
            <a:r>
              <a:rPr lang="fr-FR" sz="1000">
                <a:solidFill>
                  <a:srgbClr val="4A5472"/>
                </a:solidFill>
                <a:latin typeface="Tahoma"/>
                <a:ea typeface="Tahoma"/>
                <a:cs typeface="Tahoma"/>
              </a:rPr>
              <a:t>          </a:t>
            </a:r>
          </a:p>
        </p:txBody>
      </p:sp>
      <p:sp>
        <p:nvSpPr>
          <p:cNvPr id="40" name="ZoneTexte 39">
            <a:extLst>
              <a:ext uri="{FF2B5EF4-FFF2-40B4-BE49-F238E27FC236}">
                <a16:creationId xmlns:a16="http://schemas.microsoft.com/office/drawing/2014/main" id="{95CD5DB5-DAF4-4B46-834B-9302203620AF}"/>
              </a:ext>
            </a:extLst>
          </p:cNvPr>
          <p:cNvSpPr txBox="1"/>
          <p:nvPr/>
        </p:nvSpPr>
        <p:spPr>
          <a:xfrm>
            <a:off x="730684" y="5122797"/>
            <a:ext cx="229173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fr-FR" sz="700" i="1">
                <a:solidFill>
                  <a:srgbClr val="4A5472"/>
                </a:solidFill>
                <a:latin typeface="Tahoma"/>
                <a:ea typeface="Tahoma"/>
                <a:cs typeface="Tahoma"/>
              </a:rPr>
              <a:t>Source : France générosités-Baromètre du mécénat  en France en 2020</a:t>
            </a:r>
            <a:endParaRPr lang="en-US" sz="700" i="1">
              <a:solidFill>
                <a:srgbClr val="4A5472"/>
              </a:solidFill>
              <a:latin typeface="Tahoma"/>
              <a:ea typeface="Tahoma"/>
              <a:cs typeface="Tahoma"/>
            </a:endParaRPr>
          </a:p>
          <a:p>
            <a:pPr algn="just"/>
            <a:r>
              <a:rPr lang="fr-FR" sz="1000">
                <a:solidFill>
                  <a:srgbClr val="4A5472"/>
                </a:solidFill>
                <a:latin typeface="Tahoma"/>
                <a:ea typeface="Tahoma"/>
                <a:cs typeface="Tahoma"/>
              </a:rPr>
              <a:t>    </a:t>
            </a:r>
            <a:endParaRPr lang="en-US" sz="1400">
              <a:cs typeface="Calibri"/>
            </a:endParaRPr>
          </a:p>
        </p:txBody>
      </p:sp>
      <p:sp>
        <p:nvSpPr>
          <p:cNvPr id="42" name="ZoneTexte 39">
            <a:extLst>
              <a:ext uri="{FF2B5EF4-FFF2-40B4-BE49-F238E27FC236}">
                <a16:creationId xmlns:a16="http://schemas.microsoft.com/office/drawing/2014/main" id="{B95664BE-FAA6-42AF-B88D-B522FE812AEE}"/>
              </a:ext>
            </a:extLst>
          </p:cNvPr>
          <p:cNvSpPr txBox="1"/>
          <p:nvPr/>
        </p:nvSpPr>
        <p:spPr>
          <a:xfrm>
            <a:off x="3347305" y="5099297"/>
            <a:ext cx="2487383" cy="200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fr-FR" sz="700" i="1">
                <a:solidFill>
                  <a:srgbClr val="4A5472"/>
                </a:solidFill>
                <a:latin typeface="Tahoma"/>
                <a:ea typeface="Tahoma"/>
                <a:cs typeface="Tahoma"/>
              </a:rPr>
              <a:t>Source : CNEA et France Générosités- #Covid19 2020</a:t>
            </a:r>
          </a:p>
        </p:txBody>
      </p:sp>
      <p:sp>
        <p:nvSpPr>
          <p:cNvPr id="44" name="ZoneTexte 39">
            <a:extLst>
              <a:ext uri="{FF2B5EF4-FFF2-40B4-BE49-F238E27FC236}">
                <a16:creationId xmlns:a16="http://schemas.microsoft.com/office/drawing/2014/main" id="{94AD26B4-8BB9-44C0-B915-CBB96723728F}"/>
              </a:ext>
            </a:extLst>
          </p:cNvPr>
          <p:cNvSpPr txBox="1"/>
          <p:nvPr/>
        </p:nvSpPr>
        <p:spPr>
          <a:xfrm>
            <a:off x="6044710" y="4958440"/>
            <a:ext cx="257408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fr-FR" sz="700" i="1">
                <a:solidFill>
                  <a:srgbClr val="4A5472"/>
                </a:solidFill>
                <a:latin typeface="Tahoma"/>
                <a:ea typeface="Tahoma"/>
                <a:cs typeface="Tahoma"/>
              </a:rPr>
              <a:t>Source : Le baromètre de la générosité des Français- ISOSKELE</a:t>
            </a:r>
          </a:p>
          <a:p>
            <a:pPr algn="just"/>
            <a:r>
              <a:rPr lang="fr-FR" sz="1000">
                <a:solidFill>
                  <a:srgbClr val="4A5472"/>
                </a:solidFill>
                <a:latin typeface="Tahoma"/>
                <a:ea typeface="Tahoma"/>
                <a:cs typeface="Tahoma"/>
              </a:rPr>
              <a:t>          </a:t>
            </a:r>
          </a:p>
        </p:txBody>
      </p:sp>
      <p:sp>
        <p:nvSpPr>
          <p:cNvPr id="46" name="Rectangle à coins arrondis 32">
            <a:extLst>
              <a:ext uri="{FF2B5EF4-FFF2-40B4-BE49-F238E27FC236}">
                <a16:creationId xmlns:a16="http://schemas.microsoft.com/office/drawing/2014/main" id="{C1CB738B-82F3-4A54-94A1-FCE8B7B94460}"/>
              </a:ext>
            </a:extLst>
          </p:cNvPr>
          <p:cNvSpPr/>
          <p:nvPr/>
        </p:nvSpPr>
        <p:spPr>
          <a:xfrm>
            <a:off x="1127665" y="5698968"/>
            <a:ext cx="9414043" cy="656979"/>
          </a:xfrm>
          <a:prstGeom prst="roundRect">
            <a:avLst>
              <a:gd name="adj" fmla="val 50000"/>
            </a:avLst>
          </a:prstGeom>
          <a:noFill/>
          <a:ln>
            <a:solidFill>
              <a:srgbClr val="E6000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2"/>
            <a:r>
              <a:rPr lang="fr-FR" sz="1400">
                <a:solidFill>
                  <a:srgbClr val="FF0000"/>
                </a:solidFill>
                <a:latin typeface="Tahoma"/>
                <a:ea typeface="Tahoma"/>
                <a:cs typeface="Tahoma"/>
              </a:rPr>
              <a:t>Le contexte actuel avec la crise sanitaire a amplifié le besoin de financement innovant des OSBL. Les Français se sont mobilisés pendant cette crise et ont entrainé une flambé de la générosité. </a:t>
            </a:r>
          </a:p>
        </p:txBody>
      </p:sp>
      <p:sp>
        <p:nvSpPr>
          <p:cNvPr id="48" name="Flèche : droite 17">
            <a:extLst>
              <a:ext uri="{FF2B5EF4-FFF2-40B4-BE49-F238E27FC236}">
                <a16:creationId xmlns:a16="http://schemas.microsoft.com/office/drawing/2014/main" id="{D63ADF95-ABF8-4B6A-BFC9-36963FEE718D}"/>
              </a:ext>
            </a:extLst>
          </p:cNvPr>
          <p:cNvSpPr/>
          <p:nvPr/>
        </p:nvSpPr>
        <p:spPr>
          <a:xfrm>
            <a:off x="1559992" y="5857052"/>
            <a:ext cx="675761" cy="340811"/>
          </a:xfrm>
          <a:prstGeom prst="rightArrow">
            <a:avLst/>
          </a:prstGeom>
          <a:solidFill>
            <a:srgbClr val="E60003"/>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400"/>
          </a:p>
        </p:txBody>
      </p:sp>
      <p:sp>
        <p:nvSpPr>
          <p:cNvPr id="50" name="ZoneTexte 39">
            <a:extLst>
              <a:ext uri="{FF2B5EF4-FFF2-40B4-BE49-F238E27FC236}">
                <a16:creationId xmlns:a16="http://schemas.microsoft.com/office/drawing/2014/main" id="{5E0A6BF0-E43B-4FA8-9E53-5C396CAAE1A7}"/>
              </a:ext>
            </a:extLst>
          </p:cNvPr>
          <p:cNvSpPr txBox="1"/>
          <p:nvPr/>
        </p:nvSpPr>
        <p:spPr>
          <a:xfrm>
            <a:off x="5976040" y="4380235"/>
            <a:ext cx="273155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fr-FR" sz="1200">
                <a:solidFill>
                  <a:srgbClr val="4A5472"/>
                </a:solidFill>
                <a:latin typeface="Tahoma"/>
                <a:ea typeface="Tahoma"/>
                <a:cs typeface="Tahoma"/>
              </a:rPr>
              <a:t>2020 : </a:t>
            </a:r>
            <a:r>
              <a:rPr lang="fr-FR" sz="1200">
                <a:solidFill>
                  <a:srgbClr val="FF0000"/>
                </a:solidFill>
                <a:latin typeface="Tahoma"/>
                <a:ea typeface="Tahoma"/>
                <a:cs typeface="Tahoma"/>
              </a:rPr>
              <a:t>44%</a:t>
            </a:r>
            <a:r>
              <a:rPr lang="fr-FR" sz="1200">
                <a:solidFill>
                  <a:srgbClr val="4A5472"/>
                </a:solidFill>
                <a:latin typeface="Tahoma"/>
                <a:ea typeface="Tahoma"/>
                <a:cs typeface="Tahoma"/>
              </a:rPr>
              <a:t> des Français ont réaliser un don sur l’ensemble de l’année 2020 malgré le covid-19. </a:t>
            </a:r>
            <a:endParaRPr lang="en-US" sz="1400"/>
          </a:p>
        </p:txBody>
      </p:sp>
      <p:pic>
        <p:nvPicPr>
          <p:cNvPr id="52" name="Picture 26" descr="Une image contenant texte&#10;&#10;Description générée automatiquement">
            <a:extLst>
              <a:ext uri="{FF2B5EF4-FFF2-40B4-BE49-F238E27FC236}">
                <a16:creationId xmlns:a16="http://schemas.microsoft.com/office/drawing/2014/main" id="{B73A7EE1-49DC-43D4-A7C0-D7C026FF291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687636" y="3475423"/>
            <a:ext cx="875883" cy="884255"/>
          </a:xfrm>
          <a:prstGeom prst="rect">
            <a:avLst/>
          </a:prstGeom>
        </p:spPr>
      </p:pic>
      <p:sp>
        <p:nvSpPr>
          <p:cNvPr id="54" name="ZoneTexte 39">
            <a:extLst>
              <a:ext uri="{FF2B5EF4-FFF2-40B4-BE49-F238E27FC236}">
                <a16:creationId xmlns:a16="http://schemas.microsoft.com/office/drawing/2014/main" id="{2BFD7F17-18EC-43F1-B5C8-5741BE2B3E19}"/>
              </a:ext>
            </a:extLst>
          </p:cNvPr>
          <p:cNvSpPr txBox="1"/>
          <p:nvPr/>
        </p:nvSpPr>
        <p:spPr>
          <a:xfrm>
            <a:off x="8825959" y="4371709"/>
            <a:ext cx="262328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fr-FR" sz="1200">
                <a:solidFill>
                  <a:srgbClr val="4A5472"/>
                </a:solidFill>
                <a:latin typeface="Tahoma"/>
                <a:ea typeface="Tahoma"/>
                <a:cs typeface="Tahoma"/>
              </a:rPr>
              <a:t>2020 : 223 € ont été donné en moyenne pendant la crise contre 132 € en période d'avant crise.</a:t>
            </a:r>
          </a:p>
        </p:txBody>
      </p:sp>
      <p:sp>
        <p:nvSpPr>
          <p:cNvPr id="56" name="ZoneTexte 39">
            <a:extLst>
              <a:ext uri="{FF2B5EF4-FFF2-40B4-BE49-F238E27FC236}">
                <a16:creationId xmlns:a16="http://schemas.microsoft.com/office/drawing/2014/main" id="{64F07B66-C9D0-4DBC-AFEA-23BEFE0484F1}"/>
              </a:ext>
            </a:extLst>
          </p:cNvPr>
          <p:cNvSpPr txBox="1"/>
          <p:nvPr/>
        </p:nvSpPr>
        <p:spPr>
          <a:xfrm>
            <a:off x="8856979" y="4913151"/>
            <a:ext cx="248738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fr-FR" sz="700" i="1">
                <a:solidFill>
                  <a:srgbClr val="4A5472"/>
                </a:solidFill>
                <a:latin typeface="Tahoma"/>
                <a:ea typeface="Tahoma"/>
                <a:cs typeface="Tahoma"/>
              </a:rPr>
              <a:t>Source : Le baromètre de la générosité des Français- ISOSKELE</a:t>
            </a:r>
          </a:p>
          <a:p>
            <a:pPr algn="just"/>
            <a:r>
              <a:rPr lang="fr-FR" sz="1000">
                <a:solidFill>
                  <a:srgbClr val="4A5472"/>
                </a:solidFill>
                <a:latin typeface="Tahoma"/>
                <a:ea typeface="Tahoma"/>
                <a:cs typeface="Tahoma"/>
              </a:rPr>
              <a:t>          </a:t>
            </a:r>
          </a:p>
        </p:txBody>
      </p:sp>
      <p:sp>
        <p:nvSpPr>
          <p:cNvPr id="35" name="Titre 3">
            <a:extLst>
              <a:ext uri="{FF2B5EF4-FFF2-40B4-BE49-F238E27FC236}">
                <a16:creationId xmlns:a16="http://schemas.microsoft.com/office/drawing/2014/main" id="{ED9F9F45-0846-4ADB-9332-C59AA7F03E0A}"/>
              </a:ext>
            </a:extLst>
          </p:cNvPr>
          <p:cNvSpPr>
            <a:spLocks noGrp="1"/>
          </p:cNvSpPr>
          <p:nvPr>
            <p:ph type="title"/>
          </p:nvPr>
        </p:nvSpPr>
        <p:spPr>
          <a:xfrm>
            <a:off x="563721" y="424667"/>
            <a:ext cx="10273141" cy="449816"/>
          </a:xfrm>
        </p:spPr>
        <p:txBody>
          <a:bodyPr/>
          <a:lstStyle/>
          <a:p>
            <a:r>
              <a:rPr lang="fr-FR" dirty="0">
                <a:latin typeface="Arial Black"/>
                <a:cs typeface="Arial"/>
              </a:rPr>
              <a:t>Contexte </a:t>
            </a:r>
          </a:p>
        </p:txBody>
      </p:sp>
      <p:sp>
        <p:nvSpPr>
          <p:cNvPr id="37" name="Espace réservé du texte 4">
            <a:extLst>
              <a:ext uri="{FF2B5EF4-FFF2-40B4-BE49-F238E27FC236}">
                <a16:creationId xmlns:a16="http://schemas.microsoft.com/office/drawing/2014/main" id="{5A9A8014-CD09-47DF-B56C-15B316439C50}"/>
              </a:ext>
            </a:extLst>
          </p:cNvPr>
          <p:cNvSpPr>
            <a:spLocks noGrp="1"/>
          </p:cNvSpPr>
          <p:nvPr>
            <p:ph type="body" sz="quarter" idx="12"/>
          </p:nvPr>
        </p:nvSpPr>
        <p:spPr>
          <a:xfrm>
            <a:off x="669291" y="807285"/>
            <a:ext cx="10272131" cy="384043"/>
          </a:xfrm>
        </p:spPr>
        <p:txBody>
          <a:bodyPr vert="horz" lIns="0" tIns="0" rIns="0" bIns="0" rtlCol="0" anchor="t">
            <a:noAutofit/>
          </a:bodyPr>
          <a:lstStyle/>
          <a:p>
            <a:r>
              <a:rPr lang="fr-FR" sz="1700" dirty="0">
                <a:solidFill>
                  <a:schemeClr val="tx1"/>
                </a:solidFill>
                <a:latin typeface="Arial"/>
                <a:cs typeface="Arial"/>
              </a:rPr>
              <a:t>Une nécessité absolue de financement innovant pour les organismes sans but lucratif (OSBL) </a:t>
            </a:r>
            <a:endParaRPr lang="fr-FR" sz="1700" dirty="0">
              <a:solidFill>
                <a:schemeClr val="tx1"/>
              </a:solidFill>
            </a:endParaRPr>
          </a:p>
        </p:txBody>
      </p:sp>
    </p:spTree>
    <p:extLst>
      <p:ext uri="{BB962C8B-B14F-4D97-AF65-F5344CB8AC3E}">
        <p14:creationId xmlns:p14="http://schemas.microsoft.com/office/powerpoint/2010/main" val="1547523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2"/>
          </p:nvPr>
        </p:nvSpPr>
        <p:spPr>
          <a:xfrm>
            <a:off x="1341037" y="1072855"/>
            <a:ext cx="3850105" cy="468709"/>
          </a:xfrm>
        </p:spPr>
        <p:txBody>
          <a:bodyPr vert="horz" lIns="0" tIns="0" rIns="0" bIns="0" rtlCol="0" anchor="t">
            <a:noAutofit/>
          </a:bodyPr>
          <a:lstStyle/>
          <a:p>
            <a:pPr algn="ctr"/>
            <a:r>
              <a:rPr lang="fr-FR" sz="1867">
                <a:solidFill>
                  <a:srgbClr val="FF0000"/>
                </a:solidFill>
                <a:latin typeface="Arial"/>
                <a:cs typeface="Arial"/>
              </a:rPr>
              <a:t>Archaïsme des moyens de paiement et de collecte de don</a:t>
            </a:r>
            <a:endParaRPr lang="fr-FR" sz="2400">
              <a:solidFill>
                <a:srgbClr val="FF0000"/>
              </a:solidFill>
            </a:endParaRPr>
          </a:p>
        </p:txBody>
      </p:sp>
      <p:sp>
        <p:nvSpPr>
          <p:cNvPr id="10" name="Rectangle à coins arrondis 32">
            <a:extLst>
              <a:ext uri="{FF2B5EF4-FFF2-40B4-BE49-F238E27FC236}">
                <a16:creationId xmlns:a16="http://schemas.microsoft.com/office/drawing/2014/main" id="{8619EA7A-D798-4FB2-80CC-18141E108E67}"/>
              </a:ext>
            </a:extLst>
          </p:cNvPr>
          <p:cNvSpPr/>
          <p:nvPr/>
        </p:nvSpPr>
        <p:spPr>
          <a:xfrm>
            <a:off x="1262381" y="6059887"/>
            <a:ext cx="8330575" cy="649347"/>
          </a:xfrm>
          <a:prstGeom prst="roundRect">
            <a:avLst>
              <a:gd name="adj" fmla="val 50000"/>
            </a:avLst>
          </a:prstGeom>
          <a:noFill/>
          <a:ln>
            <a:solidFill>
              <a:srgbClr val="E6000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2" algn="just"/>
            <a:r>
              <a:rPr lang="fr-FR" sz="1400">
                <a:solidFill>
                  <a:srgbClr val="FF0000"/>
                </a:solidFill>
                <a:latin typeface="Tahoma"/>
                <a:ea typeface="Tahoma"/>
                <a:cs typeface="Tahoma"/>
              </a:rPr>
              <a:t>Au vu du contexte de la crise sanitaire et de la digitalisation autour du paiement, les associations doivent épouser ces nouvelles tendances pour générer de nouveaux financements indispensables à leur fonctionnement.</a:t>
            </a:r>
            <a:endParaRPr lang="en-US">
              <a:solidFill>
                <a:srgbClr val="FF0000"/>
              </a:solidFill>
              <a:cs typeface="Arial"/>
            </a:endParaRPr>
          </a:p>
        </p:txBody>
      </p:sp>
      <p:sp>
        <p:nvSpPr>
          <p:cNvPr id="12" name="ZoneTexte 2">
            <a:extLst>
              <a:ext uri="{FF2B5EF4-FFF2-40B4-BE49-F238E27FC236}">
                <a16:creationId xmlns:a16="http://schemas.microsoft.com/office/drawing/2014/main" id="{1326F07F-47BE-4241-A3F8-A60CDB833773}"/>
              </a:ext>
            </a:extLst>
          </p:cNvPr>
          <p:cNvSpPr txBox="1"/>
          <p:nvPr/>
        </p:nvSpPr>
        <p:spPr>
          <a:xfrm>
            <a:off x="1729973" y="1780335"/>
            <a:ext cx="4302588" cy="738664"/>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400">
                <a:solidFill>
                  <a:srgbClr val="4A5472"/>
                </a:solidFill>
                <a:latin typeface="Tahoma"/>
                <a:ea typeface="Tahoma"/>
                <a:cs typeface="Tahoma"/>
              </a:rPr>
              <a:t>Les chèques représentent près de </a:t>
            </a:r>
            <a:r>
              <a:rPr lang="fr-FR" sz="1400">
                <a:solidFill>
                  <a:srgbClr val="FF0000"/>
                </a:solidFill>
                <a:latin typeface="Tahoma"/>
                <a:ea typeface="Tahoma"/>
                <a:cs typeface="Tahoma"/>
              </a:rPr>
              <a:t>75%</a:t>
            </a:r>
            <a:r>
              <a:rPr lang="fr-FR" sz="1400">
                <a:solidFill>
                  <a:srgbClr val="4A5472"/>
                </a:solidFill>
                <a:latin typeface="Tahoma"/>
                <a:ea typeface="Tahoma"/>
                <a:cs typeface="Tahoma"/>
              </a:rPr>
              <a:t> du volume des dons, alors que le nombre de chèques est en voie de disparition et est peu utilisé :</a:t>
            </a:r>
          </a:p>
        </p:txBody>
      </p:sp>
      <p:sp>
        <p:nvSpPr>
          <p:cNvPr id="16" name="ZoneTexte 15">
            <a:extLst>
              <a:ext uri="{FF2B5EF4-FFF2-40B4-BE49-F238E27FC236}">
                <a16:creationId xmlns:a16="http://schemas.microsoft.com/office/drawing/2014/main" id="{D3EBD159-6123-4553-AFCF-356B5EB69B65}"/>
              </a:ext>
            </a:extLst>
          </p:cNvPr>
          <p:cNvSpPr txBox="1"/>
          <p:nvPr/>
        </p:nvSpPr>
        <p:spPr>
          <a:xfrm>
            <a:off x="2192336" y="2661981"/>
            <a:ext cx="3042805" cy="338554"/>
          </a:xfrm>
          <a:prstGeom prst="rect">
            <a:avLst/>
          </a:prstGeom>
          <a:noFill/>
        </p:spPr>
        <p:txBody>
          <a:bodyPr wrap="square" lIns="91440" tIns="45720" rIns="91440" bIns="45720" anchor="t">
            <a:spAutoFit/>
          </a:bodyPr>
          <a:lstStyle/>
          <a:p>
            <a:pPr algn="ctr">
              <a:defRPr/>
            </a:pPr>
            <a:r>
              <a:rPr lang="fr-FR" sz="800" b="1">
                <a:solidFill>
                  <a:srgbClr val="4A5472"/>
                </a:solidFill>
                <a:latin typeface="Tahoma"/>
                <a:ea typeface="Tahoma"/>
                <a:cs typeface="Tahoma"/>
              </a:rPr>
              <a:t>Répartition de la totalité des transactions par moyens de paiement en France en 2019</a:t>
            </a:r>
            <a:endParaRPr lang="fr-FR" sz="800" b="1">
              <a:latin typeface="Tahoma"/>
              <a:ea typeface="Tahoma"/>
              <a:cs typeface="Tahoma"/>
            </a:endParaRPr>
          </a:p>
        </p:txBody>
      </p:sp>
      <p:pic>
        <p:nvPicPr>
          <p:cNvPr id="18" name="Image 17">
            <a:extLst>
              <a:ext uri="{FF2B5EF4-FFF2-40B4-BE49-F238E27FC236}">
                <a16:creationId xmlns:a16="http://schemas.microsoft.com/office/drawing/2014/main" id="{77701608-E402-43BC-89C9-5D19A62CA31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1201" y="1614497"/>
            <a:ext cx="1070343" cy="1070343"/>
          </a:xfrm>
          <a:prstGeom prst="rect">
            <a:avLst/>
          </a:prstGeom>
        </p:spPr>
      </p:pic>
      <p:pic>
        <p:nvPicPr>
          <p:cNvPr id="22" name="Image 3" descr="Une image contenant texte&#10;&#10;Description générée automatiquement">
            <a:extLst>
              <a:ext uri="{FF2B5EF4-FFF2-40B4-BE49-F238E27FC236}">
                <a16:creationId xmlns:a16="http://schemas.microsoft.com/office/drawing/2014/main" id="{807DEC12-C3C1-4787-98E7-7DE18A6661B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4535" y="5031490"/>
            <a:ext cx="1070343" cy="1070343"/>
          </a:xfrm>
          <a:prstGeom prst="rect">
            <a:avLst/>
          </a:prstGeom>
        </p:spPr>
      </p:pic>
      <p:sp>
        <p:nvSpPr>
          <p:cNvPr id="23" name="ZoneTexte 3">
            <a:extLst>
              <a:ext uri="{FF2B5EF4-FFF2-40B4-BE49-F238E27FC236}">
                <a16:creationId xmlns:a16="http://schemas.microsoft.com/office/drawing/2014/main" id="{CCB8B68D-FDFE-4DA5-96AA-CC87E4F2B715}"/>
              </a:ext>
            </a:extLst>
          </p:cNvPr>
          <p:cNvSpPr txBox="1"/>
          <p:nvPr/>
        </p:nvSpPr>
        <p:spPr>
          <a:xfrm>
            <a:off x="1798583" y="5350973"/>
            <a:ext cx="4223168" cy="523220"/>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400">
                <a:solidFill>
                  <a:srgbClr val="4A5472"/>
                </a:solidFill>
                <a:latin typeface="Tahoma"/>
                <a:ea typeface="Tahoma"/>
                <a:cs typeface="Tahoma"/>
              </a:rPr>
              <a:t>Depuis le début de la crise sanitaire, </a:t>
            </a:r>
            <a:r>
              <a:rPr lang="fr-FR" sz="1400">
                <a:solidFill>
                  <a:srgbClr val="FF0000"/>
                </a:solidFill>
                <a:latin typeface="Tahoma"/>
                <a:ea typeface="Tahoma"/>
                <a:cs typeface="Tahoma"/>
              </a:rPr>
              <a:t>39%</a:t>
            </a:r>
            <a:r>
              <a:rPr lang="fr-FR" sz="1400">
                <a:solidFill>
                  <a:srgbClr val="4A5472"/>
                </a:solidFill>
                <a:latin typeface="Tahoma"/>
                <a:ea typeface="Tahoma"/>
                <a:cs typeface="Tahoma"/>
              </a:rPr>
              <a:t> des Français ont réduit l'utilisation de la monnaie. </a:t>
            </a:r>
          </a:p>
        </p:txBody>
      </p:sp>
      <p:sp>
        <p:nvSpPr>
          <p:cNvPr id="25" name="Flèche : droite 17">
            <a:extLst>
              <a:ext uri="{FF2B5EF4-FFF2-40B4-BE49-F238E27FC236}">
                <a16:creationId xmlns:a16="http://schemas.microsoft.com/office/drawing/2014/main" id="{0EB7F0C7-C2C4-4297-8008-E8729E2B9056}"/>
              </a:ext>
            </a:extLst>
          </p:cNvPr>
          <p:cNvSpPr/>
          <p:nvPr/>
        </p:nvSpPr>
        <p:spPr>
          <a:xfrm>
            <a:off x="1645492" y="6154595"/>
            <a:ext cx="710008" cy="441293"/>
          </a:xfrm>
          <a:prstGeom prst="rightArrow">
            <a:avLst/>
          </a:prstGeom>
          <a:solidFill>
            <a:srgbClr val="E60003"/>
          </a:solidFill>
          <a:ln>
            <a:solidFill>
              <a:srgbClr val="E6000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400"/>
          </a:p>
        </p:txBody>
      </p:sp>
      <p:pic>
        <p:nvPicPr>
          <p:cNvPr id="27" name="Image 21">
            <a:extLst>
              <a:ext uri="{FF2B5EF4-FFF2-40B4-BE49-F238E27FC236}">
                <a16:creationId xmlns:a16="http://schemas.microsoft.com/office/drawing/2014/main" id="{74C34308-96C1-4C00-9F12-DA50B475DEB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37519" y="3046106"/>
            <a:ext cx="3181340" cy="2023311"/>
          </a:xfrm>
          <a:prstGeom prst="rect">
            <a:avLst/>
          </a:prstGeom>
        </p:spPr>
      </p:pic>
      <p:cxnSp>
        <p:nvCxnSpPr>
          <p:cNvPr id="29" name="Connecteur droit avec flèche 28">
            <a:extLst>
              <a:ext uri="{FF2B5EF4-FFF2-40B4-BE49-F238E27FC236}">
                <a16:creationId xmlns:a16="http://schemas.microsoft.com/office/drawing/2014/main" id="{44146209-1AE9-4578-B41B-5BDA8A85E1A8}"/>
              </a:ext>
            </a:extLst>
          </p:cNvPr>
          <p:cNvCxnSpPr/>
          <p:nvPr/>
        </p:nvCxnSpPr>
        <p:spPr>
          <a:xfrm flipH="1">
            <a:off x="6182100" y="1795793"/>
            <a:ext cx="8563" cy="4073468"/>
          </a:xfrm>
          <a:prstGeom prst="straightConnector1">
            <a:avLst/>
          </a:prstGeom>
          <a:ln w="28575">
            <a:solidFill>
              <a:srgbClr val="E60003"/>
            </a:solidFill>
          </a:ln>
        </p:spPr>
        <p:style>
          <a:lnRef idx="1">
            <a:schemeClr val="accent1"/>
          </a:lnRef>
          <a:fillRef idx="0">
            <a:schemeClr val="accent1"/>
          </a:fillRef>
          <a:effectRef idx="0">
            <a:schemeClr val="accent1"/>
          </a:effectRef>
          <a:fontRef idx="minor">
            <a:schemeClr val="tx1"/>
          </a:fontRef>
        </p:style>
      </p:cxnSp>
      <p:sp>
        <p:nvSpPr>
          <p:cNvPr id="24" name="ZoneTexte 39">
            <a:extLst>
              <a:ext uri="{FF2B5EF4-FFF2-40B4-BE49-F238E27FC236}">
                <a16:creationId xmlns:a16="http://schemas.microsoft.com/office/drawing/2014/main" id="{46CE0113-29EF-4315-9108-47459FEDDA4D}"/>
              </a:ext>
            </a:extLst>
          </p:cNvPr>
          <p:cNvSpPr txBox="1"/>
          <p:nvPr/>
        </p:nvSpPr>
        <p:spPr>
          <a:xfrm>
            <a:off x="3800226" y="4836846"/>
            <a:ext cx="22917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fr-FR" sz="800" i="1">
                <a:solidFill>
                  <a:srgbClr val="4A5472"/>
                </a:solidFill>
                <a:latin typeface="Tahoma"/>
                <a:ea typeface="Tahoma"/>
                <a:cs typeface="Tahoma"/>
              </a:rPr>
              <a:t>Source : Banque de France – cartographie des moyens de paiement scripturaux</a:t>
            </a:r>
            <a:r>
              <a:rPr lang="fr-FR" sz="1000">
                <a:solidFill>
                  <a:srgbClr val="4A5472"/>
                </a:solidFill>
                <a:latin typeface="Tahoma"/>
                <a:ea typeface="Tahoma"/>
                <a:cs typeface="Tahoma"/>
              </a:rPr>
              <a:t>  </a:t>
            </a:r>
            <a:endParaRPr lang="en-US" sz="1400"/>
          </a:p>
        </p:txBody>
      </p:sp>
      <p:pic>
        <p:nvPicPr>
          <p:cNvPr id="3" name="Picture 8" descr="Une image contenant texte, équipement électronique, calculatrice&#10;&#10;Description générée automatiquement">
            <a:extLst>
              <a:ext uri="{FF2B5EF4-FFF2-40B4-BE49-F238E27FC236}">
                <a16:creationId xmlns:a16="http://schemas.microsoft.com/office/drawing/2014/main" id="{80138DEE-7179-4E18-B2B3-6A159C5882A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321586" y="2404506"/>
            <a:ext cx="5482073" cy="2474636"/>
          </a:xfrm>
          <a:prstGeom prst="rect">
            <a:avLst/>
          </a:prstGeom>
        </p:spPr>
      </p:pic>
      <p:sp>
        <p:nvSpPr>
          <p:cNvPr id="8" name="Espace réservé du texte 4">
            <a:extLst>
              <a:ext uri="{FF2B5EF4-FFF2-40B4-BE49-F238E27FC236}">
                <a16:creationId xmlns:a16="http://schemas.microsoft.com/office/drawing/2014/main" id="{BCCE8803-5AF7-409F-8280-A6682F2294B6}"/>
              </a:ext>
            </a:extLst>
          </p:cNvPr>
          <p:cNvSpPr txBox="1">
            <a:spLocks/>
          </p:cNvSpPr>
          <p:nvPr/>
        </p:nvSpPr>
        <p:spPr>
          <a:xfrm>
            <a:off x="7332012" y="1072855"/>
            <a:ext cx="3850105" cy="468709"/>
          </a:xfrm>
          <a:prstGeom prst="rect">
            <a:avLst/>
          </a:prstGeom>
        </p:spPr>
        <p:txBody>
          <a:bodyPr vert="horz" lIns="0" tIns="0" rIns="0" bIns="0" rtlCol="0" anchor="t">
            <a:no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1" i="0" kern="1200" baseline="0">
                <a:solidFill>
                  <a:srgbClr val="B24388"/>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867">
                <a:solidFill>
                  <a:srgbClr val="FF0000"/>
                </a:solidFill>
                <a:latin typeface="Arial"/>
                <a:cs typeface="Arial"/>
              </a:rPr>
              <a:t>Digitalisation accélérée des moyens de paiement</a:t>
            </a:r>
            <a:endParaRPr lang="fr-FR" sz="1867">
              <a:solidFill>
                <a:srgbClr val="FF0000"/>
              </a:solidFill>
            </a:endParaRPr>
          </a:p>
        </p:txBody>
      </p:sp>
      <p:sp>
        <p:nvSpPr>
          <p:cNvPr id="21" name="Titre 3">
            <a:extLst>
              <a:ext uri="{FF2B5EF4-FFF2-40B4-BE49-F238E27FC236}">
                <a16:creationId xmlns:a16="http://schemas.microsoft.com/office/drawing/2014/main" id="{029CB502-2172-420D-9A60-EADE44B33006}"/>
              </a:ext>
            </a:extLst>
          </p:cNvPr>
          <p:cNvSpPr>
            <a:spLocks noGrp="1"/>
          </p:cNvSpPr>
          <p:nvPr>
            <p:ph type="title"/>
          </p:nvPr>
        </p:nvSpPr>
        <p:spPr>
          <a:xfrm>
            <a:off x="563721" y="424667"/>
            <a:ext cx="10273141" cy="449816"/>
          </a:xfrm>
        </p:spPr>
        <p:txBody>
          <a:bodyPr/>
          <a:lstStyle/>
          <a:p>
            <a:r>
              <a:rPr lang="fr-FR" dirty="0">
                <a:latin typeface="Arial Black"/>
                <a:cs typeface="Arial"/>
              </a:rPr>
              <a:t>Contexte </a:t>
            </a:r>
          </a:p>
        </p:txBody>
      </p:sp>
    </p:spTree>
    <p:extLst>
      <p:ext uri="{BB962C8B-B14F-4D97-AF65-F5344CB8AC3E}">
        <p14:creationId xmlns:p14="http://schemas.microsoft.com/office/powerpoint/2010/main" val="2832271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à coins arrondis 37">
            <a:extLst>
              <a:ext uri="{FF2B5EF4-FFF2-40B4-BE49-F238E27FC236}">
                <a16:creationId xmlns:a16="http://schemas.microsoft.com/office/drawing/2014/main" id="{2F6FE6E8-E0D9-4C56-AB9C-228B01D8EBC3}"/>
              </a:ext>
            </a:extLst>
          </p:cNvPr>
          <p:cNvSpPr/>
          <p:nvPr/>
        </p:nvSpPr>
        <p:spPr>
          <a:xfrm>
            <a:off x="1740080" y="2779885"/>
            <a:ext cx="2574728" cy="1362699"/>
          </a:xfrm>
          <a:prstGeom prst="roundRect">
            <a:avLst>
              <a:gd name="adj" fmla="val 14956"/>
            </a:avLst>
          </a:prstGeom>
          <a:noFill/>
          <a:ln>
            <a:solidFill>
              <a:srgbClr val="4A547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84"/>
            <a:r>
              <a:rPr lang="fr-FR" sz="2800" b="1">
                <a:solidFill>
                  <a:srgbClr val="FF0000"/>
                </a:solidFill>
                <a:latin typeface="Tahoma"/>
                <a:ea typeface="Tahoma"/>
                <a:cs typeface="Tahoma"/>
              </a:rPr>
              <a:t>74 %</a:t>
            </a:r>
            <a:endParaRPr lang="fr-FR" sz="2400" b="1">
              <a:solidFill>
                <a:srgbClr val="FF0000"/>
              </a:solidFill>
              <a:latin typeface="Tahoma"/>
              <a:ea typeface="Tahoma"/>
              <a:cs typeface="Tahoma"/>
            </a:endParaRPr>
          </a:p>
          <a:p>
            <a:pPr algn="ctr" defTabSz="1219184"/>
            <a:endParaRPr lang="fr-FR" sz="600" b="1">
              <a:solidFill>
                <a:srgbClr val="FF802F"/>
              </a:solidFill>
              <a:latin typeface="Tahoma" panose="020B0604030504040204" pitchFamily="34" charset="0"/>
              <a:ea typeface="Tahoma" panose="020B0604030504040204" pitchFamily="34" charset="0"/>
              <a:cs typeface="Tahoma" panose="020B0604030504040204" pitchFamily="34" charset="0"/>
            </a:endParaRPr>
          </a:p>
          <a:p>
            <a:pPr algn="ctr" defTabSz="1219184"/>
            <a:r>
              <a:rPr lang="fr-FR" sz="1200">
                <a:solidFill>
                  <a:srgbClr val="4A5472"/>
                </a:solidFill>
                <a:latin typeface="Tahoma"/>
                <a:ea typeface="Tahoma"/>
                <a:cs typeface="Tahoma"/>
              </a:rPr>
              <a:t>Des français sont davantage disposés à acheter un produit d’une entreprise ayant une politique RSE.</a:t>
            </a:r>
            <a:endParaRPr lang="fr-FR" sz="1200">
              <a:solidFill>
                <a:srgbClr val="FE8204"/>
              </a:solidFill>
              <a:latin typeface="Tahoma"/>
              <a:ea typeface="Tahoma"/>
              <a:cs typeface="Tahoma"/>
            </a:endParaRPr>
          </a:p>
        </p:txBody>
      </p:sp>
      <p:sp>
        <p:nvSpPr>
          <p:cNvPr id="11" name="Rectangle à coins arrondis 37">
            <a:extLst>
              <a:ext uri="{FF2B5EF4-FFF2-40B4-BE49-F238E27FC236}">
                <a16:creationId xmlns:a16="http://schemas.microsoft.com/office/drawing/2014/main" id="{E9312FD6-B504-4AEC-A093-96BE38D13A11}"/>
              </a:ext>
            </a:extLst>
          </p:cNvPr>
          <p:cNvSpPr/>
          <p:nvPr/>
        </p:nvSpPr>
        <p:spPr>
          <a:xfrm>
            <a:off x="4618745" y="4344294"/>
            <a:ext cx="2574728" cy="1350604"/>
          </a:xfrm>
          <a:prstGeom prst="roundRect">
            <a:avLst>
              <a:gd name="adj" fmla="val 14956"/>
            </a:avLst>
          </a:prstGeom>
          <a:noFill/>
          <a:ln>
            <a:solidFill>
              <a:srgbClr val="4A547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84"/>
            <a:r>
              <a:rPr lang="fr-FR" sz="2800" b="1">
                <a:solidFill>
                  <a:srgbClr val="FF0000"/>
                </a:solidFill>
                <a:latin typeface="Tahoma"/>
                <a:ea typeface="Tahoma"/>
                <a:cs typeface="Tahoma"/>
              </a:rPr>
              <a:t>48 %</a:t>
            </a:r>
            <a:endParaRPr lang="fr-FR" sz="2400" b="1">
              <a:solidFill>
                <a:srgbClr val="FF0000"/>
              </a:solidFill>
              <a:latin typeface="Tahoma"/>
              <a:ea typeface="Tahoma"/>
              <a:cs typeface="Tahoma"/>
            </a:endParaRPr>
          </a:p>
          <a:p>
            <a:pPr algn="ctr" defTabSz="1219184"/>
            <a:endParaRPr lang="fr-FR" sz="600" b="1">
              <a:solidFill>
                <a:srgbClr val="FF802F"/>
              </a:solidFill>
              <a:latin typeface="Tahoma" panose="020B0604030504040204" pitchFamily="34" charset="0"/>
              <a:ea typeface="Tahoma" panose="020B0604030504040204" pitchFamily="34" charset="0"/>
              <a:cs typeface="Tahoma" panose="020B0604030504040204" pitchFamily="34" charset="0"/>
            </a:endParaRPr>
          </a:p>
          <a:p>
            <a:pPr algn="ctr" defTabSz="1219184"/>
            <a:r>
              <a:rPr lang="fr-FR" sz="1200">
                <a:solidFill>
                  <a:srgbClr val="4A5472"/>
                </a:solidFill>
                <a:latin typeface="Tahoma"/>
                <a:ea typeface="Tahoma"/>
                <a:cs typeface="Tahoma"/>
              </a:rPr>
              <a:t>Des français sont prêts à payer plus cher un produit proposé par une entreprise de ce type.</a:t>
            </a:r>
          </a:p>
        </p:txBody>
      </p:sp>
      <p:sp>
        <p:nvSpPr>
          <p:cNvPr id="13" name="Rectangle à coins arrondis 37">
            <a:extLst>
              <a:ext uri="{FF2B5EF4-FFF2-40B4-BE49-F238E27FC236}">
                <a16:creationId xmlns:a16="http://schemas.microsoft.com/office/drawing/2014/main" id="{BE261C9C-624C-4B64-9F5C-D669C7510E95}"/>
              </a:ext>
            </a:extLst>
          </p:cNvPr>
          <p:cNvSpPr/>
          <p:nvPr/>
        </p:nvSpPr>
        <p:spPr>
          <a:xfrm>
            <a:off x="7521601" y="2780551"/>
            <a:ext cx="2574728" cy="1362699"/>
          </a:xfrm>
          <a:prstGeom prst="roundRect">
            <a:avLst>
              <a:gd name="adj" fmla="val 14956"/>
            </a:avLst>
          </a:prstGeom>
          <a:noFill/>
          <a:ln>
            <a:solidFill>
              <a:srgbClr val="4A547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84"/>
            <a:r>
              <a:rPr lang="fr-FR" sz="2800" b="1">
                <a:solidFill>
                  <a:srgbClr val="FF0000"/>
                </a:solidFill>
                <a:latin typeface="Tahoma"/>
                <a:ea typeface="Tahoma"/>
                <a:cs typeface="Tahoma"/>
              </a:rPr>
              <a:t>70 %</a:t>
            </a:r>
            <a:endParaRPr lang="fr-FR" sz="2400" b="1">
              <a:solidFill>
                <a:srgbClr val="FF0000"/>
              </a:solidFill>
              <a:latin typeface="Tahoma"/>
              <a:ea typeface="Tahoma"/>
              <a:cs typeface="Tahoma"/>
            </a:endParaRPr>
          </a:p>
          <a:p>
            <a:pPr algn="ctr" defTabSz="1219184"/>
            <a:endParaRPr lang="fr-FR" sz="600" b="1">
              <a:solidFill>
                <a:srgbClr val="FF802F"/>
              </a:solidFill>
              <a:latin typeface="Tahoma" panose="020B0604030504040204" pitchFamily="34" charset="0"/>
              <a:ea typeface="Tahoma" panose="020B0604030504040204" pitchFamily="34" charset="0"/>
              <a:cs typeface="Tahoma" panose="020B0604030504040204" pitchFamily="34" charset="0"/>
            </a:endParaRPr>
          </a:p>
          <a:p>
            <a:pPr algn="ctr" defTabSz="1219184"/>
            <a:r>
              <a:rPr lang="fr-FR" sz="1200">
                <a:solidFill>
                  <a:srgbClr val="4A5472"/>
                </a:solidFill>
                <a:latin typeface="Tahoma"/>
                <a:ea typeface="Tahoma"/>
                <a:cs typeface="Tahoma"/>
              </a:rPr>
              <a:t>Des français sont plus fidèles à un produit proposé par une entreprise de ce type.</a:t>
            </a:r>
            <a:endParaRPr lang="fr-FR" sz="1200">
              <a:solidFill>
                <a:srgbClr val="FE8204"/>
              </a:solidFill>
              <a:latin typeface="Tahoma"/>
              <a:ea typeface="Tahoma"/>
              <a:cs typeface="Tahoma"/>
            </a:endParaRPr>
          </a:p>
        </p:txBody>
      </p:sp>
      <p:sp>
        <p:nvSpPr>
          <p:cNvPr id="14" name="Rectangle à coins arrondis 37">
            <a:extLst>
              <a:ext uri="{FF2B5EF4-FFF2-40B4-BE49-F238E27FC236}">
                <a16:creationId xmlns:a16="http://schemas.microsoft.com/office/drawing/2014/main" id="{0E616E3D-AF2C-4109-876D-B38BAF21CE51}"/>
              </a:ext>
            </a:extLst>
          </p:cNvPr>
          <p:cNvSpPr/>
          <p:nvPr/>
        </p:nvSpPr>
        <p:spPr>
          <a:xfrm>
            <a:off x="4621753" y="2777091"/>
            <a:ext cx="2574727" cy="1350604"/>
          </a:xfrm>
          <a:prstGeom prst="roundRect">
            <a:avLst>
              <a:gd name="adj" fmla="val 14956"/>
            </a:avLst>
          </a:prstGeom>
          <a:noFill/>
          <a:ln>
            <a:solidFill>
              <a:srgbClr val="4A547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84"/>
            <a:r>
              <a:rPr lang="fr-FR" sz="2800" b="1">
                <a:solidFill>
                  <a:srgbClr val="FF0000"/>
                </a:solidFill>
                <a:latin typeface="Tahoma"/>
                <a:ea typeface="Tahoma"/>
                <a:cs typeface="Tahoma"/>
              </a:rPr>
              <a:t>69 %</a:t>
            </a:r>
            <a:endParaRPr lang="fr-FR" sz="2400" b="1">
              <a:solidFill>
                <a:srgbClr val="FF0000"/>
              </a:solidFill>
              <a:latin typeface="Tahoma"/>
              <a:ea typeface="Tahoma"/>
              <a:cs typeface="Tahoma"/>
            </a:endParaRPr>
          </a:p>
          <a:p>
            <a:pPr algn="ctr" defTabSz="1219184"/>
            <a:endParaRPr lang="fr-FR" sz="600" b="1">
              <a:solidFill>
                <a:srgbClr val="FF802F"/>
              </a:solidFill>
              <a:latin typeface="Tahoma" panose="020B0604030504040204" pitchFamily="34" charset="0"/>
              <a:ea typeface="Tahoma" panose="020B0604030504040204" pitchFamily="34" charset="0"/>
              <a:cs typeface="Tahoma" panose="020B0604030504040204" pitchFamily="34" charset="0"/>
            </a:endParaRPr>
          </a:p>
          <a:p>
            <a:pPr algn="ctr" defTabSz="1219184"/>
            <a:r>
              <a:rPr lang="fr-FR" sz="1200">
                <a:solidFill>
                  <a:srgbClr val="4A5472"/>
                </a:solidFill>
                <a:latin typeface="Tahoma"/>
                <a:ea typeface="Tahoma"/>
                <a:cs typeface="Tahoma"/>
              </a:rPr>
              <a:t>Des français sont prêts à s’engager dans la démarche RSE d’une entreprise.</a:t>
            </a:r>
            <a:endParaRPr lang="fr-FR" sz="1200">
              <a:solidFill>
                <a:srgbClr val="FE8204"/>
              </a:solidFill>
              <a:latin typeface="Tahoma"/>
              <a:ea typeface="Tahoma"/>
              <a:cs typeface="Tahoma"/>
            </a:endParaRPr>
          </a:p>
        </p:txBody>
      </p:sp>
      <p:sp>
        <p:nvSpPr>
          <p:cNvPr id="15" name="Rectangle à coins arrondis 37">
            <a:extLst>
              <a:ext uri="{FF2B5EF4-FFF2-40B4-BE49-F238E27FC236}">
                <a16:creationId xmlns:a16="http://schemas.microsoft.com/office/drawing/2014/main" id="{883372FF-8C85-427D-A454-EE18C8824900}"/>
              </a:ext>
            </a:extLst>
          </p:cNvPr>
          <p:cNvSpPr/>
          <p:nvPr/>
        </p:nvSpPr>
        <p:spPr>
          <a:xfrm>
            <a:off x="7524608" y="4344294"/>
            <a:ext cx="2574728" cy="1350604"/>
          </a:xfrm>
          <a:prstGeom prst="roundRect">
            <a:avLst>
              <a:gd name="adj" fmla="val 14956"/>
            </a:avLst>
          </a:prstGeom>
          <a:noFill/>
          <a:ln>
            <a:solidFill>
              <a:srgbClr val="4A547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84"/>
            <a:r>
              <a:rPr lang="fr-FR" sz="2800" b="1">
                <a:solidFill>
                  <a:srgbClr val="E60003"/>
                </a:solidFill>
                <a:latin typeface="Tahoma"/>
                <a:ea typeface="Tahoma"/>
                <a:cs typeface="Tahoma"/>
              </a:rPr>
              <a:t>58 %</a:t>
            </a:r>
            <a:endParaRPr lang="fr-FR" sz="2400" b="1">
              <a:solidFill>
                <a:srgbClr val="E60003"/>
              </a:solidFill>
              <a:latin typeface="Tahoma"/>
              <a:ea typeface="Tahoma"/>
              <a:cs typeface="Tahoma"/>
            </a:endParaRPr>
          </a:p>
          <a:p>
            <a:pPr algn="ctr" defTabSz="1219184"/>
            <a:endParaRPr lang="fr-FR" sz="600" b="1">
              <a:solidFill>
                <a:srgbClr val="FF802F"/>
              </a:solidFill>
              <a:latin typeface="Tahoma" panose="020B0604030504040204" pitchFamily="34" charset="0"/>
              <a:ea typeface="Tahoma" panose="020B0604030504040204" pitchFamily="34" charset="0"/>
              <a:cs typeface="Tahoma" panose="020B0604030504040204" pitchFamily="34" charset="0"/>
            </a:endParaRPr>
          </a:p>
          <a:p>
            <a:pPr algn="ctr" defTabSz="1219184"/>
            <a:r>
              <a:rPr lang="fr-FR" sz="1200">
                <a:solidFill>
                  <a:srgbClr val="4A5472"/>
                </a:solidFill>
                <a:latin typeface="Tahoma"/>
                <a:ea typeface="Tahoma"/>
                <a:cs typeface="Tahoma"/>
              </a:rPr>
              <a:t>Des français prennent en compte la politique RSE de l’entreprise au moment de choisir d’y travailler.</a:t>
            </a:r>
          </a:p>
        </p:txBody>
      </p:sp>
      <p:sp>
        <p:nvSpPr>
          <p:cNvPr id="16" name="Rectangle à coins arrondis 37">
            <a:extLst>
              <a:ext uri="{FF2B5EF4-FFF2-40B4-BE49-F238E27FC236}">
                <a16:creationId xmlns:a16="http://schemas.microsoft.com/office/drawing/2014/main" id="{B9BF1E03-0C25-4ED4-AED2-91CCA4BA0EE4}"/>
              </a:ext>
            </a:extLst>
          </p:cNvPr>
          <p:cNvSpPr/>
          <p:nvPr/>
        </p:nvSpPr>
        <p:spPr>
          <a:xfrm>
            <a:off x="1743084" y="4340837"/>
            <a:ext cx="2574728" cy="1362700"/>
          </a:xfrm>
          <a:prstGeom prst="roundRect">
            <a:avLst>
              <a:gd name="adj" fmla="val 14956"/>
            </a:avLst>
          </a:prstGeom>
          <a:noFill/>
          <a:ln>
            <a:solidFill>
              <a:srgbClr val="4A547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84"/>
            <a:r>
              <a:rPr lang="fr-FR" sz="2800" b="1">
                <a:solidFill>
                  <a:srgbClr val="FF0000"/>
                </a:solidFill>
                <a:latin typeface="Tahoma"/>
                <a:ea typeface="Tahoma"/>
                <a:cs typeface="Tahoma"/>
              </a:rPr>
              <a:t>63 %</a:t>
            </a:r>
            <a:endParaRPr lang="fr-FR" sz="2400" b="1">
              <a:solidFill>
                <a:srgbClr val="FF0000"/>
              </a:solidFill>
              <a:latin typeface="Tahoma"/>
              <a:ea typeface="Tahoma"/>
              <a:cs typeface="Tahoma"/>
            </a:endParaRPr>
          </a:p>
          <a:p>
            <a:pPr algn="ctr" defTabSz="1219184"/>
            <a:endParaRPr lang="fr-FR" sz="600" b="1">
              <a:solidFill>
                <a:srgbClr val="FF802F"/>
              </a:solidFill>
              <a:latin typeface="Tahoma" panose="020B0604030504040204" pitchFamily="34" charset="0"/>
              <a:ea typeface="Tahoma" panose="020B0604030504040204" pitchFamily="34" charset="0"/>
              <a:cs typeface="Tahoma" panose="020B0604030504040204" pitchFamily="34" charset="0"/>
            </a:endParaRPr>
          </a:p>
          <a:p>
            <a:pPr algn="ctr" defTabSz="1219184"/>
            <a:r>
              <a:rPr lang="fr-FR" sz="1200">
                <a:solidFill>
                  <a:srgbClr val="4A5472"/>
                </a:solidFill>
                <a:latin typeface="Tahoma"/>
                <a:ea typeface="Tahoma"/>
                <a:cs typeface="Tahoma"/>
              </a:rPr>
              <a:t>Des français estiment qu’une démarche RSE favorise la compétitivité de l’entreprise.</a:t>
            </a:r>
            <a:endParaRPr lang="fr-FR" sz="1200">
              <a:solidFill>
                <a:srgbClr val="FE8204"/>
              </a:solidFill>
              <a:latin typeface="Tahoma"/>
              <a:ea typeface="Tahoma"/>
              <a:cs typeface="Tahoma"/>
            </a:endParaRPr>
          </a:p>
        </p:txBody>
      </p:sp>
      <p:sp>
        <p:nvSpPr>
          <p:cNvPr id="20" name="ZoneTexte 39">
            <a:extLst>
              <a:ext uri="{FF2B5EF4-FFF2-40B4-BE49-F238E27FC236}">
                <a16:creationId xmlns:a16="http://schemas.microsoft.com/office/drawing/2014/main" id="{3C441D3C-3ECE-497B-990F-FFAA3BA27235}"/>
              </a:ext>
            </a:extLst>
          </p:cNvPr>
          <p:cNvSpPr txBox="1"/>
          <p:nvPr/>
        </p:nvSpPr>
        <p:spPr>
          <a:xfrm>
            <a:off x="7494407" y="5702834"/>
            <a:ext cx="3784464" cy="21544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609593"/>
            <a:r>
              <a:rPr lang="fr-FR" sz="800" i="1">
                <a:solidFill>
                  <a:srgbClr val="4A5472"/>
                </a:solidFill>
                <a:latin typeface="Tahoma"/>
                <a:ea typeface="Tahoma"/>
                <a:cs typeface="Tahoma"/>
              </a:rPr>
              <a:t>Source : IFOP - Le regard des Français et leur appropriation de la RSE</a:t>
            </a:r>
          </a:p>
        </p:txBody>
      </p:sp>
      <p:sp>
        <p:nvSpPr>
          <p:cNvPr id="19" name="ZoneTexte 1">
            <a:extLst>
              <a:ext uri="{FF2B5EF4-FFF2-40B4-BE49-F238E27FC236}">
                <a16:creationId xmlns:a16="http://schemas.microsoft.com/office/drawing/2014/main" id="{3C9A7956-475E-4934-8912-06D02FA5878B}"/>
              </a:ext>
            </a:extLst>
          </p:cNvPr>
          <p:cNvSpPr txBox="1"/>
          <p:nvPr/>
        </p:nvSpPr>
        <p:spPr>
          <a:xfrm>
            <a:off x="1195010" y="1237343"/>
            <a:ext cx="10285788" cy="1354217"/>
          </a:xfrm>
          <a:prstGeom prst="rect">
            <a:avLst/>
          </a:prstGeom>
          <a:noFill/>
        </p:spPr>
        <p:txBody>
          <a:bodyPr rot="0" spcFirstLastPara="0" vert="horz" wrap="square" lIns="121920" tIns="60960" rIns="121920" bIns="6096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1600">
                <a:solidFill>
                  <a:srgbClr val="4A5472"/>
                </a:solidFill>
                <a:latin typeface="Tahoma"/>
              </a:rPr>
              <a:t>De plus en plus de sociétés développent des politiques liées à la </a:t>
            </a:r>
            <a:r>
              <a:rPr lang="fr-FR" sz="1600">
                <a:solidFill>
                  <a:srgbClr val="FF0000"/>
                </a:solidFill>
                <a:latin typeface="Tahoma"/>
              </a:rPr>
              <a:t>Responsabilité Sociétale des Entreprises </a:t>
            </a:r>
            <a:r>
              <a:rPr lang="fr-FR" sz="1600">
                <a:solidFill>
                  <a:srgbClr val="4A5472"/>
                </a:solidFill>
                <a:latin typeface="Tahoma"/>
              </a:rPr>
              <a:t>avec les développements des piliers sociétaux et environnementaux. </a:t>
            </a:r>
            <a:endParaRPr lang="en-US" sz="1600">
              <a:solidFill>
                <a:srgbClr val="4A5472"/>
              </a:solidFill>
              <a:latin typeface="Tahoma"/>
            </a:endParaRPr>
          </a:p>
          <a:p>
            <a:endParaRPr lang="fr-FR" sz="1600">
              <a:solidFill>
                <a:srgbClr val="4A5472"/>
              </a:solidFill>
              <a:latin typeface="Tahoma"/>
            </a:endParaRPr>
          </a:p>
          <a:p>
            <a:r>
              <a:rPr lang="fr-FR" sz="1600">
                <a:solidFill>
                  <a:srgbClr val="4A5472"/>
                </a:solidFill>
                <a:latin typeface="Tahoma"/>
              </a:rPr>
              <a:t>Les clients sont également sensibles au développement de ces politiques car cela doit faire partie de l'ADN des sociétés actuelles. </a:t>
            </a:r>
          </a:p>
        </p:txBody>
      </p:sp>
      <p:sp>
        <p:nvSpPr>
          <p:cNvPr id="3" name="Rectangle à coins arrondis 32">
            <a:extLst>
              <a:ext uri="{FF2B5EF4-FFF2-40B4-BE49-F238E27FC236}">
                <a16:creationId xmlns:a16="http://schemas.microsoft.com/office/drawing/2014/main" id="{AE3F6AEA-46CB-4428-95FF-0E6C4EB93284}"/>
              </a:ext>
            </a:extLst>
          </p:cNvPr>
          <p:cNvSpPr/>
          <p:nvPr/>
        </p:nvSpPr>
        <p:spPr>
          <a:xfrm>
            <a:off x="1629351" y="6073536"/>
            <a:ext cx="6990308" cy="495235"/>
          </a:xfrm>
          <a:prstGeom prst="roundRect">
            <a:avLst>
              <a:gd name="adj" fmla="val 50000"/>
            </a:avLst>
          </a:prstGeom>
          <a:noFill/>
          <a:ln>
            <a:solidFill>
              <a:srgbClr val="E6000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2"/>
            <a:r>
              <a:rPr lang="fr-FR" sz="1400">
                <a:solidFill>
                  <a:srgbClr val="E60003"/>
                </a:solidFill>
                <a:latin typeface="Tahoma"/>
                <a:ea typeface="Tahoma"/>
                <a:cs typeface="Tahoma"/>
              </a:rPr>
              <a:t>La RSE devient un enjeu majeur pour la banque et les commerçants. </a:t>
            </a:r>
          </a:p>
        </p:txBody>
      </p:sp>
      <p:sp>
        <p:nvSpPr>
          <p:cNvPr id="7" name="Flèche : droite 17">
            <a:extLst>
              <a:ext uri="{FF2B5EF4-FFF2-40B4-BE49-F238E27FC236}">
                <a16:creationId xmlns:a16="http://schemas.microsoft.com/office/drawing/2014/main" id="{20F22069-E060-457D-A2A7-4FC9EA11D57D}"/>
              </a:ext>
            </a:extLst>
          </p:cNvPr>
          <p:cNvSpPr/>
          <p:nvPr/>
        </p:nvSpPr>
        <p:spPr>
          <a:xfrm>
            <a:off x="1971984" y="6169120"/>
            <a:ext cx="497093" cy="304305"/>
          </a:xfrm>
          <a:prstGeom prst="rightArrow">
            <a:avLst/>
          </a:prstGeom>
          <a:solidFill>
            <a:srgbClr val="E60003"/>
          </a:solidFill>
          <a:ln>
            <a:solidFill>
              <a:srgbClr val="E6000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400"/>
          </a:p>
        </p:txBody>
      </p:sp>
      <p:sp>
        <p:nvSpPr>
          <p:cNvPr id="22" name="Titre 3">
            <a:extLst>
              <a:ext uri="{FF2B5EF4-FFF2-40B4-BE49-F238E27FC236}">
                <a16:creationId xmlns:a16="http://schemas.microsoft.com/office/drawing/2014/main" id="{D62D7460-A708-4C58-A1ED-0388D966F9AE}"/>
              </a:ext>
            </a:extLst>
          </p:cNvPr>
          <p:cNvSpPr>
            <a:spLocks noGrp="1"/>
          </p:cNvSpPr>
          <p:nvPr>
            <p:ph type="title"/>
          </p:nvPr>
        </p:nvSpPr>
        <p:spPr>
          <a:xfrm>
            <a:off x="563721" y="424667"/>
            <a:ext cx="10273141" cy="449816"/>
          </a:xfrm>
        </p:spPr>
        <p:txBody>
          <a:bodyPr/>
          <a:lstStyle/>
          <a:p>
            <a:r>
              <a:rPr lang="fr-FR" dirty="0">
                <a:latin typeface="Arial Black"/>
                <a:cs typeface="Arial"/>
              </a:rPr>
              <a:t>Contexte </a:t>
            </a:r>
          </a:p>
        </p:txBody>
      </p:sp>
      <p:sp>
        <p:nvSpPr>
          <p:cNvPr id="23" name="Espace réservé du texte 4">
            <a:extLst>
              <a:ext uri="{FF2B5EF4-FFF2-40B4-BE49-F238E27FC236}">
                <a16:creationId xmlns:a16="http://schemas.microsoft.com/office/drawing/2014/main" id="{2B1D5910-E6E6-46C0-AE5F-F16C7B0888A7}"/>
              </a:ext>
            </a:extLst>
          </p:cNvPr>
          <p:cNvSpPr>
            <a:spLocks noGrp="1"/>
          </p:cNvSpPr>
          <p:nvPr>
            <p:ph type="body" sz="quarter" idx="12"/>
          </p:nvPr>
        </p:nvSpPr>
        <p:spPr>
          <a:xfrm>
            <a:off x="669291" y="807285"/>
            <a:ext cx="10272131" cy="384043"/>
          </a:xfrm>
        </p:spPr>
        <p:txBody>
          <a:bodyPr vert="horz" lIns="0" tIns="0" rIns="0" bIns="0" rtlCol="0" anchor="t">
            <a:normAutofit/>
          </a:bodyPr>
          <a:lstStyle/>
          <a:p>
            <a:r>
              <a:rPr lang="fr-FR" sz="2000" dirty="0">
                <a:solidFill>
                  <a:schemeClr val="tx1"/>
                </a:solidFill>
                <a:latin typeface="Arial"/>
                <a:cs typeface="Arial"/>
              </a:rPr>
              <a:t>L'importance de la RSE pour les Caisses d'Epargne</a:t>
            </a:r>
          </a:p>
        </p:txBody>
      </p:sp>
    </p:spTree>
    <p:extLst>
      <p:ext uri="{BB962C8B-B14F-4D97-AF65-F5344CB8AC3E}">
        <p14:creationId xmlns:p14="http://schemas.microsoft.com/office/powerpoint/2010/main" val="2923467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02</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dirty="0"/>
              <a:t>Offre de collecte de dons su TPE et bornes</a:t>
            </a:r>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632384" y="6468977"/>
            <a:ext cx="3600000" cy="252000"/>
          </a:xfrm>
        </p:spPr>
        <p:txBody>
          <a:bodyPr/>
          <a:lstStyle/>
          <a:p>
            <a:r>
              <a:rPr lang="fr-FR"/>
              <a:t>Pied de page de votre présentation - Date</a:t>
            </a:r>
            <a:endParaRPr lang="fr-FR" dirty="0"/>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9</a:t>
            </a:fld>
            <a:endParaRPr lang="fr-FR" dirty="0"/>
          </a:p>
        </p:txBody>
      </p:sp>
    </p:spTree>
    <p:extLst>
      <p:ext uri="{BB962C8B-B14F-4D97-AF65-F5344CB8AC3E}">
        <p14:creationId xmlns:p14="http://schemas.microsoft.com/office/powerpoint/2010/main" val="3032380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a:extLst>
              <a:ext uri="{FF2B5EF4-FFF2-40B4-BE49-F238E27FC236}">
                <a16:creationId xmlns:a16="http://schemas.microsoft.com/office/drawing/2014/main" id="{72CA3A66-754B-4522-A769-D8FFB7B3A327}"/>
              </a:ext>
            </a:extLst>
          </p:cNvPr>
          <p:cNvSpPr txBox="1"/>
          <p:nvPr/>
        </p:nvSpPr>
        <p:spPr>
          <a:xfrm rot="10800000" flipV="1">
            <a:off x="1120326" y="1252354"/>
            <a:ext cx="9449916" cy="2944717"/>
          </a:xfrm>
          <a:prstGeom prst="rect">
            <a:avLst/>
          </a:prstGeom>
          <a:noFill/>
        </p:spPr>
        <p:txBody>
          <a:bodyPr wrap="square" lIns="91440" tIns="45720" rIns="91440" bIns="45720" rtlCol="0" anchor="ct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320" indent="-285320">
              <a:lnSpc>
                <a:spcPct val="150000"/>
              </a:lnSpc>
              <a:buClr>
                <a:srgbClr val="FE8204"/>
              </a:buClr>
              <a:buFont typeface="Wingdings" pitchFamily="2" charset="2"/>
              <a:buChar char="§"/>
            </a:pPr>
            <a:r>
              <a:rPr lang="fr-FR" sz="1400">
                <a:solidFill>
                  <a:srgbClr val="4A5472"/>
                </a:solidFill>
                <a:latin typeface="Tahoma"/>
                <a:ea typeface="Tahoma"/>
                <a:cs typeface="Tahoma"/>
              </a:rPr>
              <a:t>C'est un </a:t>
            </a:r>
            <a:r>
              <a:rPr lang="fr-FR" sz="1400">
                <a:solidFill>
                  <a:srgbClr val="E60003"/>
                </a:solidFill>
                <a:latin typeface="Tahoma"/>
                <a:ea typeface="Tahoma"/>
                <a:cs typeface="Tahoma"/>
              </a:rPr>
              <a:t>petit don facile et rapide</a:t>
            </a:r>
            <a:r>
              <a:rPr lang="fr-FR" sz="1400">
                <a:solidFill>
                  <a:srgbClr val="FE8204"/>
                </a:solidFill>
                <a:latin typeface="Tahoma"/>
                <a:ea typeface="Tahoma"/>
                <a:cs typeface="Tahoma"/>
              </a:rPr>
              <a:t> </a:t>
            </a:r>
            <a:r>
              <a:rPr lang="fr-FR" sz="1400">
                <a:solidFill>
                  <a:srgbClr val="4A5472"/>
                </a:solidFill>
                <a:latin typeface="Tahoma"/>
                <a:ea typeface="Tahoma"/>
                <a:cs typeface="Tahoma"/>
              </a:rPr>
              <a:t>effectué sur terminal de paiement lors d’un achat. </a:t>
            </a:r>
            <a:r>
              <a:rPr lang="fr-FR" sz="1200" i="1">
                <a:solidFill>
                  <a:srgbClr val="4A5472"/>
                </a:solidFill>
                <a:latin typeface="Tahoma"/>
                <a:ea typeface="Tahoma"/>
                <a:cs typeface="Tahoma"/>
              </a:rPr>
              <a:t>(en arrondi ou montant fixe), </a:t>
            </a:r>
            <a:r>
              <a:rPr lang="fr-FR" sz="1400">
                <a:solidFill>
                  <a:srgbClr val="E60003"/>
                </a:solidFill>
                <a:latin typeface="Tahoma"/>
                <a:ea typeface="Tahoma"/>
                <a:cs typeface="Tahoma"/>
              </a:rPr>
              <a:t>grâce à notre partenaire </a:t>
            </a:r>
            <a:r>
              <a:rPr lang="fr-FR" sz="1400" err="1">
                <a:solidFill>
                  <a:srgbClr val="E60003"/>
                </a:solidFill>
                <a:latin typeface="Tahoma"/>
                <a:ea typeface="Tahoma"/>
                <a:cs typeface="Tahoma"/>
              </a:rPr>
              <a:t>Heoh</a:t>
            </a:r>
            <a:r>
              <a:rPr lang="fr-FR" sz="1400">
                <a:solidFill>
                  <a:srgbClr val="4A5472"/>
                </a:solidFill>
                <a:latin typeface="Tahoma"/>
                <a:ea typeface="Tahoma"/>
                <a:cs typeface="Tahoma"/>
              </a:rPr>
              <a:t>.</a:t>
            </a:r>
          </a:p>
          <a:p>
            <a:pPr marL="285320" indent="-285320">
              <a:lnSpc>
                <a:spcPct val="150000"/>
              </a:lnSpc>
              <a:buClr>
                <a:srgbClr val="FE8204"/>
              </a:buClr>
              <a:buFont typeface="Wingdings" pitchFamily="2" charset="2"/>
              <a:buChar char="§"/>
            </a:pPr>
            <a:r>
              <a:rPr lang="fr-FR" sz="1400">
                <a:solidFill>
                  <a:srgbClr val="4A5472"/>
                </a:solidFill>
                <a:latin typeface="Tahoma"/>
                <a:ea typeface="Tahoma"/>
                <a:cs typeface="Tahoma"/>
              </a:rPr>
              <a:t>Rend le don </a:t>
            </a:r>
            <a:r>
              <a:rPr lang="fr-FR" sz="1400">
                <a:solidFill>
                  <a:srgbClr val="E60003"/>
                </a:solidFill>
                <a:latin typeface="Tahoma"/>
                <a:ea typeface="Tahoma"/>
                <a:cs typeface="Tahoma"/>
              </a:rPr>
              <a:t>accessible</a:t>
            </a:r>
            <a:r>
              <a:rPr lang="fr-FR" sz="1400">
                <a:solidFill>
                  <a:srgbClr val="B24388"/>
                </a:solidFill>
                <a:latin typeface="Tahoma"/>
                <a:ea typeface="Tahoma"/>
                <a:cs typeface="Tahoma"/>
              </a:rPr>
              <a:t> </a:t>
            </a:r>
            <a:r>
              <a:rPr lang="fr-FR" sz="1400">
                <a:solidFill>
                  <a:srgbClr val="4A5472"/>
                </a:solidFill>
                <a:latin typeface="Tahoma"/>
                <a:ea typeface="Tahoma"/>
                <a:cs typeface="Tahoma"/>
              </a:rPr>
              <a:t>à tous pour soutenir une cause commune.</a:t>
            </a:r>
            <a:endParaRPr lang="fr-FR" sz="1400">
              <a:ea typeface="+mn-lt"/>
              <a:cs typeface="+mn-lt"/>
            </a:endParaRPr>
          </a:p>
          <a:p>
            <a:pPr marL="285320" indent="-285320">
              <a:lnSpc>
                <a:spcPct val="150000"/>
              </a:lnSpc>
              <a:spcBef>
                <a:spcPts val="600"/>
              </a:spcBef>
              <a:buClr>
                <a:srgbClr val="FE8204"/>
              </a:buClr>
              <a:buFont typeface="Wingdings" pitchFamily="2" charset="2"/>
              <a:buChar char="§"/>
            </a:pPr>
            <a:r>
              <a:rPr lang="fr-FR" sz="1400">
                <a:solidFill>
                  <a:srgbClr val="4A5472"/>
                </a:solidFill>
                <a:latin typeface="Tahoma"/>
                <a:ea typeface="Tahoma"/>
                <a:cs typeface="Tahoma"/>
              </a:rPr>
              <a:t>Offre un </a:t>
            </a:r>
            <a:r>
              <a:rPr lang="fr-FR" sz="1400">
                <a:solidFill>
                  <a:srgbClr val="E60003"/>
                </a:solidFill>
                <a:latin typeface="Tahoma"/>
                <a:ea typeface="Tahoma"/>
                <a:cs typeface="Tahoma"/>
              </a:rPr>
              <a:t>service innovant et différenciant </a:t>
            </a:r>
            <a:r>
              <a:rPr lang="fr-FR" sz="1400">
                <a:solidFill>
                  <a:srgbClr val="4A5472"/>
                </a:solidFill>
                <a:latin typeface="Tahoma"/>
                <a:ea typeface="Tahoma"/>
                <a:cs typeface="Tahoma"/>
              </a:rPr>
              <a:t>aux commerçants et leurs clients.</a:t>
            </a:r>
          </a:p>
          <a:p>
            <a:pPr marL="285320" indent="-285320">
              <a:lnSpc>
                <a:spcPct val="150000"/>
              </a:lnSpc>
              <a:spcBef>
                <a:spcPts val="600"/>
              </a:spcBef>
              <a:buClr>
                <a:srgbClr val="FE8204"/>
              </a:buClr>
              <a:buFont typeface="Wingdings" pitchFamily="2" charset="2"/>
              <a:buChar char="§"/>
            </a:pPr>
            <a:r>
              <a:rPr lang="fr-FR" sz="1400">
                <a:solidFill>
                  <a:srgbClr val="4A5472"/>
                </a:solidFill>
                <a:latin typeface="Tahoma"/>
                <a:ea typeface="Tahoma"/>
                <a:cs typeface="Tahoma"/>
              </a:rPr>
              <a:t>Propose une solution de collecte de micros-dons totalement </a:t>
            </a:r>
            <a:r>
              <a:rPr lang="fr-FR" sz="1400">
                <a:solidFill>
                  <a:srgbClr val="E60003"/>
                </a:solidFill>
                <a:latin typeface="Tahoma"/>
                <a:ea typeface="Tahoma"/>
                <a:cs typeface="Tahoma"/>
              </a:rPr>
              <a:t>gratuite</a:t>
            </a:r>
            <a:r>
              <a:rPr lang="fr-FR" sz="1400">
                <a:solidFill>
                  <a:srgbClr val="4A5472"/>
                </a:solidFill>
                <a:latin typeface="Tahoma"/>
                <a:ea typeface="Tahoma"/>
                <a:cs typeface="Tahoma"/>
              </a:rPr>
              <a:t> pour les commerçants. </a:t>
            </a:r>
          </a:p>
          <a:p>
            <a:pPr marL="285320" indent="-285320">
              <a:lnSpc>
                <a:spcPct val="150000"/>
              </a:lnSpc>
              <a:spcBef>
                <a:spcPts val="600"/>
              </a:spcBef>
              <a:buClr>
                <a:srgbClr val="FE8204"/>
              </a:buClr>
              <a:buFont typeface="Wingdings" pitchFamily="2" charset="2"/>
              <a:buChar char="§"/>
            </a:pPr>
            <a:r>
              <a:rPr lang="fr-FR" sz="1400">
                <a:solidFill>
                  <a:srgbClr val="4A5472"/>
                </a:solidFill>
                <a:latin typeface="Tahoma"/>
                <a:ea typeface="Tahoma"/>
                <a:cs typeface="Tahoma"/>
              </a:rPr>
              <a:t>Reverse l'intégralité des dons à l'association bénéficiaire.</a:t>
            </a:r>
          </a:p>
          <a:p>
            <a:pPr marL="285320" indent="-285320">
              <a:lnSpc>
                <a:spcPct val="150000"/>
              </a:lnSpc>
              <a:spcBef>
                <a:spcPts val="600"/>
              </a:spcBef>
              <a:buClr>
                <a:srgbClr val="FE8204"/>
              </a:buClr>
              <a:buFont typeface="Wingdings" pitchFamily="2" charset="2"/>
              <a:buChar char="§"/>
            </a:pPr>
            <a:r>
              <a:rPr lang="fr-FR" sz="1400" err="1">
                <a:solidFill>
                  <a:srgbClr val="4A5472"/>
                </a:solidFill>
                <a:latin typeface="Tahoma"/>
                <a:ea typeface="Tahoma"/>
                <a:cs typeface="Tahoma"/>
              </a:rPr>
              <a:t>HeoH</a:t>
            </a:r>
            <a:r>
              <a:rPr lang="fr-FR" sz="1400">
                <a:solidFill>
                  <a:srgbClr val="4A5472"/>
                </a:solidFill>
                <a:latin typeface="Tahoma"/>
                <a:ea typeface="Tahoma"/>
                <a:cs typeface="Tahoma"/>
              </a:rPr>
              <a:t> facture ensuite les associations bénéficiaires sous forme de commissions </a:t>
            </a:r>
            <a:br>
              <a:rPr lang="fr-FR" sz="1400">
                <a:latin typeface="Tahoma"/>
                <a:ea typeface="Tahoma"/>
                <a:cs typeface="Tahoma"/>
              </a:rPr>
            </a:br>
            <a:r>
              <a:rPr lang="fr-FR" sz="1400">
                <a:solidFill>
                  <a:srgbClr val="4A5472"/>
                </a:solidFill>
                <a:latin typeface="Tahoma"/>
                <a:ea typeface="Tahoma"/>
                <a:cs typeface="Tahoma"/>
              </a:rPr>
              <a:t>bancaires sur chaque don. </a:t>
            </a:r>
            <a:endParaRPr lang="fr-FR">
              <a:cs typeface="Arial"/>
            </a:endParaRPr>
          </a:p>
        </p:txBody>
      </p:sp>
      <p:sp>
        <p:nvSpPr>
          <p:cNvPr id="18" name="Rectangle à coins arrondis 32">
            <a:extLst>
              <a:ext uri="{FF2B5EF4-FFF2-40B4-BE49-F238E27FC236}">
                <a16:creationId xmlns:a16="http://schemas.microsoft.com/office/drawing/2014/main" id="{C9725AD4-730F-4ABC-85C1-1119156D3C6E}"/>
              </a:ext>
            </a:extLst>
          </p:cNvPr>
          <p:cNvSpPr/>
          <p:nvPr/>
        </p:nvSpPr>
        <p:spPr>
          <a:xfrm>
            <a:off x="1176904" y="4924800"/>
            <a:ext cx="9384216" cy="1507027"/>
          </a:xfrm>
          <a:prstGeom prst="roundRect">
            <a:avLst>
              <a:gd name="adj" fmla="val 50000"/>
            </a:avLst>
          </a:prstGeom>
          <a:noFill/>
          <a:ln>
            <a:solidFill>
              <a:srgbClr val="E6000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2"/>
            <a:r>
              <a:rPr lang="fr-FR" sz="1400" b="1">
                <a:solidFill>
                  <a:srgbClr val="E60003"/>
                </a:solidFill>
                <a:latin typeface="Tahoma"/>
                <a:ea typeface="Tahoma"/>
                <a:cs typeface="Tahoma"/>
              </a:rPr>
              <a:t>Quelques chiffres (Moyenne constatée) : </a:t>
            </a:r>
          </a:p>
          <a:p>
            <a:pPr marL="1809281" lvl="3" indent="-285320">
              <a:buFont typeface="Arial"/>
              <a:buChar char="•"/>
            </a:pPr>
            <a:r>
              <a:rPr lang="fr-FR" sz="1400">
                <a:solidFill>
                  <a:srgbClr val="E60003"/>
                </a:solidFill>
                <a:latin typeface="Tahoma"/>
                <a:ea typeface="Tahoma"/>
                <a:cs typeface="Tahoma"/>
              </a:rPr>
              <a:t>700€ collectés en moyenne par mois, par commerçant</a:t>
            </a:r>
          </a:p>
          <a:p>
            <a:pPr marL="1809281" lvl="3" indent="-285320">
              <a:buFont typeface="Arial"/>
              <a:buChar char="•"/>
            </a:pPr>
            <a:r>
              <a:rPr lang="fr-FR" sz="1400">
                <a:solidFill>
                  <a:srgbClr val="E60003"/>
                </a:solidFill>
                <a:latin typeface="Tahoma"/>
                <a:ea typeface="Tahoma"/>
                <a:cs typeface="Tahoma"/>
              </a:rPr>
              <a:t>15 000€ collecté en moyenne par mois, par supermarché</a:t>
            </a:r>
          </a:p>
          <a:p>
            <a:pPr marL="1809281" lvl="3" indent="-285320">
              <a:buFont typeface="Arial"/>
              <a:buChar char="•"/>
            </a:pPr>
            <a:r>
              <a:rPr lang="fr-FR" sz="1400">
                <a:solidFill>
                  <a:srgbClr val="E60003"/>
                </a:solidFill>
                <a:latin typeface="Tahoma"/>
                <a:ea typeface="Tahoma"/>
                <a:cs typeface="Tahoma"/>
              </a:rPr>
              <a:t>1 000 000€ collecté par an, pour une enseigne de 120 magasins</a:t>
            </a:r>
          </a:p>
          <a:p>
            <a:pPr marL="1809281" lvl="3" indent="-285320">
              <a:buFont typeface="Arial"/>
              <a:buChar char="•"/>
            </a:pPr>
            <a:r>
              <a:rPr lang="fr-FR" sz="1400">
                <a:solidFill>
                  <a:srgbClr val="E60003"/>
                </a:solidFill>
                <a:latin typeface="Tahoma"/>
                <a:ea typeface="Tahoma"/>
                <a:cs typeface="Tahoma"/>
              </a:rPr>
              <a:t>80% des entreprises estiment qu'avoir une politique RSE est une question de survie aujourd'hui.</a:t>
            </a:r>
          </a:p>
        </p:txBody>
      </p:sp>
      <p:sp>
        <p:nvSpPr>
          <p:cNvPr id="20" name="Flèche : droite 17">
            <a:extLst>
              <a:ext uri="{FF2B5EF4-FFF2-40B4-BE49-F238E27FC236}">
                <a16:creationId xmlns:a16="http://schemas.microsoft.com/office/drawing/2014/main" id="{C451453C-A30F-45BD-A9FF-301B0B481745}"/>
              </a:ext>
            </a:extLst>
          </p:cNvPr>
          <p:cNvSpPr/>
          <p:nvPr/>
        </p:nvSpPr>
        <p:spPr>
          <a:xfrm>
            <a:off x="1604938" y="5403973"/>
            <a:ext cx="902459" cy="638027"/>
          </a:xfrm>
          <a:prstGeom prst="rightArrow">
            <a:avLst/>
          </a:prstGeom>
          <a:solidFill>
            <a:srgbClr val="E60003"/>
          </a:solidFill>
          <a:ln>
            <a:solidFill>
              <a:srgbClr val="E6000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400">
              <a:solidFill>
                <a:srgbClr val="E60003"/>
              </a:solidFill>
            </a:endParaRPr>
          </a:p>
        </p:txBody>
      </p:sp>
      <p:sp>
        <p:nvSpPr>
          <p:cNvPr id="22" name="ZoneTexte 39">
            <a:extLst>
              <a:ext uri="{FF2B5EF4-FFF2-40B4-BE49-F238E27FC236}">
                <a16:creationId xmlns:a16="http://schemas.microsoft.com/office/drawing/2014/main" id="{2B3996C6-B788-4BB8-A8D6-290C3FDCCE39}"/>
              </a:ext>
            </a:extLst>
          </p:cNvPr>
          <p:cNvSpPr txBox="1"/>
          <p:nvPr/>
        </p:nvSpPr>
        <p:spPr>
          <a:xfrm>
            <a:off x="7051039" y="6417424"/>
            <a:ext cx="2457209" cy="23589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r>
              <a:rPr lang="fr-FR" sz="933" b="1" i="1">
                <a:solidFill>
                  <a:srgbClr val="002060"/>
                </a:solidFill>
                <a:latin typeface="Tahoma"/>
                <a:ea typeface="Tahoma"/>
                <a:cs typeface="Tahoma"/>
              </a:rPr>
              <a:t>Sources : </a:t>
            </a:r>
            <a:r>
              <a:rPr lang="fr-FR" sz="933" b="1" i="1" err="1">
                <a:solidFill>
                  <a:srgbClr val="002060"/>
                </a:solidFill>
                <a:latin typeface="Tahoma"/>
                <a:ea typeface="Tahoma"/>
                <a:cs typeface="Tahoma"/>
              </a:rPr>
              <a:t>HeoH</a:t>
            </a:r>
            <a:r>
              <a:rPr lang="fr-FR" sz="933" b="1" i="1">
                <a:solidFill>
                  <a:srgbClr val="002060"/>
                </a:solidFill>
                <a:latin typeface="Tahoma"/>
                <a:ea typeface="Tahoma"/>
                <a:cs typeface="Tahoma"/>
              </a:rPr>
              <a:t> / France Générosité</a:t>
            </a:r>
          </a:p>
        </p:txBody>
      </p:sp>
      <p:pic>
        <p:nvPicPr>
          <p:cNvPr id="2" name="Picture 2">
            <a:extLst>
              <a:ext uri="{FF2B5EF4-FFF2-40B4-BE49-F238E27FC236}">
                <a16:creationId xmlns:a16="http://schemas.microsoft.com/office/drawing/2014/main" id="{1C09B879-BCAB-4E09-ADF3-FCBBB18C2BB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796721" y="1794546"/>
            <a:ext cx="3000096" cy="3130255"/>
          </a:xfrm>
          <a:prstGeom prst="rect">
            <a:avLst/>
          </a:prstGeom>
        </p:spPr>
      </p:pic>
      <p:sp>
        <p:nvSpPr>
          <p:cNvPr id="16" name="Titre 3">
            <a:extLst>
              <a:ext uri="{FF2B5EF4-FFF2-40B4-BE49-F238E27FC236}">
                <a16:creationId xmlns:a16="http://schemas.microsoft.com/office/drawing/2014/main" id="{742685A2-ADC6-4016-BB6F-FC5BD5BEFC82}"/>
              </a:ext>
            </a:extLst>
          </p:cNvPr>
          <p:cNvSpPr>
            <a:spLocks noGrp="1"/>
          </p:cNvSpPr>
          <p:nvPr>
            <p:ph type="title"/>
          </p:nvPr>
        </p:nvSpPr>
        <p:spPr>
          <a:xfrm>
            <a:off x="563721" y="424667"/>
            <a:ext cx="10273141" cy="449816"/>
          </a:xfrm>
        </p:spPr>
        <p:txBody>
          <a:bodyPr/>
          <a:lstStyle/>
          <a:p>
            <a:r>
              <a:rPr lang="fr-FR" dirty="0">
                <a:latin typeface="Arial Black"/>
                <a:cs typeface="Arial"/>
              </a:rPr>
              <a:t>L’offre de collecte de dons sur </a:t>
            </a:r>
            <a:r>
              <a:rPr lang="fr-FR" dirty="0" err="1">
                <a:latin typeface="Arial Black"/>
                <a:cs typeface="Arial"/>
              </a:rPr>
              <a:t>tpe</a:t>
            </a:r>
            <a:r>
              <a:rPr lang="fr-FR" dirty="0">
                <a:latin typeface="Arial Black"/>
                <a:cs typeface="Arial"/>
              </a:rPr>
              <a:t> </a:t>
            </a:r>
          </a:p>
        </p:txBody>
      </p:sp>
      <p:sp>
        <p:nvSpPr>
          <p:cNvPr id="17" name="Espace réservé du texte 4">
            <a:extLst>
              <a:ext uri="{FF2B5EF4-FFF2-40B4-BE49-F238E27FC236}">
                <a16:creationId xmlns:a16="http://schemas.microsoft.com/office/drawing/2014/main" id="{84848EF7-E4BE-47B5-B4B1-5E048009A9D5}"/>
              </a:ext>
            </a:extLst>
          </p:cNvPr>
          <p:cNvSpPr>
            <a:spLocks noGrp="1"/>
          </p:cNvSpPr>
          <p:nvPr>
            <p:ph type="body" sz="quarter" idx="12"/>
          </p:nvPr>
        </p:nvSpPr>
        <p:spPr>
          <a:xfrm>
            <a:off x="669291" y="807285"/>
            <a:ext cx="10272131" cy="384043"/>
          </a:xfrm>
        </p:spPr>
        <p:txBody>
          <a:bodyPr vert="horz" lIns="0" tIns="0" rIns="0" bIns="0" rtlCol="0" anchor="t">
            <a:normAutofit/>
          </a:bodyPr>
          <a:lstStyle/>
          <a:p>
            <a:r>
              <a:rPr lang="fr-FR" sz="2000" dirty="0">
                <a:solidFill>
                  <a:schemeClr val="tx1"/>
                </a:solidFill>
                <a:latin typeface="Arial"/>
                <a:cs typeface="Arial"/>
              </a:rPr>
              <a:t>Le don sur terminal de paiement</a:t>
            </a:r>
          </a:p>
        </p:txBody>
      </p:sp>
    </p:spTree>
    <p:extLst>
      <p:ext uri="{BB962C8B-B14F-4D97-AF65-F5344CB8AC3E}">
        <p14:creationId xmlns:p14="http://schemas.microsoft.com/office/powerpoint/2010/main" val="2447839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Une image contenant personne, tenant, main, équipement électronique&#10;&#10;Description générée automatiquement">
            <a:extLst>
              <a:ext uri="{FF2B5EF4-FFF2-40B4-BE49-F238E27FC236}">
                <a16:creationId xmlns:a16="http://schemas.microsoft.com/office/drawing/2014/main" id="{D0454192-E3AB-4562-8CAB-2A8D9F7A570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07856" y="527534"/>
            <a:ext cx="4058157" cy="4058156"/>
          </a:xfrm>
          <a:prstGeom prst="rect">
            <a:avLst/>
          </a:prstGeom>
        </p:spPr>
      </p:pic>
      <p:sp>
        <p:nvSpPr>
          <p:cNvPr id="13" name="ZoneTexte 2">
            <a:extLst>
              <a:ext uri="{FF2B5EF4-FFF2-40B4-BE49-F238E27FC236}">
                <a16:creationId xmlns:a16="http://schemas.microsoft.com/office/drawing/2014/main" id="{6D5A6CD3-3667-4C3E-9155-32F8C0F841C6}"/>
              </a:ext>
            </a:extLst>
          </p:cNvPr>
          <p:cNvSpPr txBox="1"/>
          <p:nvPr/>
        </p:nvSpPr>
        <p:spPr>
          <a:xfrm>
            <a:off x="2251910" y="4296477"/>
            <a:ext cx="9124773" cy="1969193"/>
          </a:xfrm>
          <a:prstGeom prst="rect">
            <a:avLst/>
          </a:prstGeom>
          <a:solidFill>
            <a:schemeClr val="bg1"/>
          </a:solidFill>
          <a:ln>
            <a:solidFill>
              <a:srgbClr val="E60003"/>
            </a:solidFill>
          </a:ln>
        </p:spPr>
        <p:txBody>
          <a:bodyPr wrap="square" lIns="121920" tIns="60960" rIns="121920" bIns="60960" rtlCol="0"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333" dirty="0">
                <a:solidFill>
                  <a:srgbClr val="4A5472"/>
                </a:solidFill>
                <a:latin typeface="Tahoma"/>
                <a:ea typeface="Tahoma"/>
                <a:cs typeface="Tahoma"/>
              </a:rPr>
              <a:t>Il est possible de désactiver la campagne le temps de quelques heures :</a:t>
            </a:r>
            <a:endParaRPr lang="fr-FR" sz="1333" dirty="0">
              <a:solidFill>
                <a:srgbClr val="4A5472"/>
              </a:solidFill>
              <a:latin typeface="Tahoma" panose="020B0604030504040204" pitchFamily="34" charset="0"/>
              <a:ea typeface="Tahoma" panose="020B0604030504040204" pitchFamily="34" charset="0"/>
              <a:cs typeface="Tahoma" panose="020B0604030504040204" pitchFamily="34" charset="0"/>
            </a:endParaRPr>
          </a:p>
          <a:p>
            <a:pPr algn="just"/>
            <a:endParaRPr lang="fr-FR" sz="1333" dirty="0">
              <a:solidFill>
                <a:srgbClr val="4A5472"/>
              </a:solidFill>
              <a:latin typeface="Tahoma" panose="020B0604030504040204" pitchFamily="34" charset="0"/>
              <a:ea typeface="Tahoma" panose="020B0604030504040204" pitchFamily="34" charset="0"/>
              <a:cs typeface="Tahoma" panose="020B0604030504040204" pitchFamily="34" charset="0"/>
            </a:endParaRPr>
          </a:p>
          <a:p>
            <a:pPr algn="just"/>
            <a:r>
              <a:rPr lang="fr-FR" sz="1333" dirty="0">
                <a:solidFill>
                  <a:srgbClr val="E60003"/>
                </a:solidFill>
                <a:latin typeface="Tahoma"/>
                <a:ea typeface="Tahoma"/>
                <a:cs typeface="Tahoma"/>
              </a:rPr>
              <a:t>OPTION 1 </a:t>
            </a:r>
            <a:r>
              <a:rPr lang="fr-FR" sz="1333" dirty="0">
                <a:solidFill>
                  <a:srgbClr val="4A5472"/>
                </a:solidFill>
                <a:latin typeface="Tahoma"/>
                <a:ea typeface="Tahoma"/>
                <a:cs typeface="Tahoma"/>
              </a:rPr>
              <a:t>:</a:t>
            </a:r>
            <a:r>
              <a:rPr lang="fr-FR" sz="1333" dirty="0">
                <a:solidFill>
                  <a:srgbClr val="B24388"/>
                </a:solidFill>
                <a:latin typeface="Tahoma"/>
                <a:ea typeface="Tahoma"/>
                <a:cs typeface="Tahoma"/>
              </a:rPr>
              <a:t> </a:t>
            </a:r>
            <a:r>
              <a:rPr lang="fr-FR" sz="1333" dirty="0">
                <a:solidFill>
                  <a:srgbClr val="4A5472"/>
                </a:solidFill>
                <a:latin typeface="Tahoma"/>
                <a:ea typeface="Tahoma"/>
                <a:cs typeface="Tahoma"/>
              </a:rPr>
              <a:t>Désactiver la campagne pendant 30 ou 60 min, en cas de forte affluence, puis réactivation automatique.</a:t>
            </a:r>
          </a:p>
          <a:p>
            <a:pPr algn="just"/>
            <a:endParaRPr lang="fr-FR" sz="1333" dirty="0">
              <a:solidFill>
                <a:srgbClr val="4A5472"/>
              </a:solidFill>
              <a:latin typeface="Tahoma" panose="020B0604030504040204" pitchFamily="34" charset="0"/>
              <a:ea typeface="Tahoma" panose="020B0604030504040204" pitchFamily="34" charset="0"/>
              <a:cs typeface="Tahoma" panose="020B0604030504040204" pitchFamily="34" charset="0"/>
            </a:endParaRPr>
          </a:p>
          <a:p>
            <a:pPr algn="just"/>
            <a:r>
              <a:rPr lang="fr-FR" sz="1333" dirty="0">
                <a:solidFill>
                  <a:srgbClr val="E60003"/>
                </a:solidFill>
                <a:latin typeface="Tahoma"/>
                <a:ea typeface="Tahoma"/>
                <a:cs typeface="Tahoma"/>
              </a:rPr>
              <a:t>OPTION 2 </a:t>
            </a:r>
            <a:r>
              <a:rPr lang="fr-FR" sz="1333" dirty="0">
                <a:solidFill>
                  <a:srgbClr val="4A5472"/>
                </a:solidFill>
                <a:latin typeface="Tahoma"/>
                <a:ea typeface="Tahoma"/>
                <a:cs typeface="Tahoma"/>
              </a:rPr>
              <a:t>: Le commerçant peut choisir les horaires durant lesquels le don ne sera pas proposé comme lors des pauses déjeuner.</a:t>
            </a:r>
          </a:p>
          <a:p>
            <a:pPr algn="just"/>
            <a:endParaRPr lang="fr-FR" sz="1333" dirty="0">
              <a:solidFill>
                <a:srgbClr val="4A5472"/>
              </a:solidFill>
              <a:latin typeface="Tahoma"/>
              <a:ea typeface="Tahoma"/>
              <a:cs typeface="Tahoma"/>
            </a:endParaRPr>
          </a:p>
          <a:p>
            <a:pPr algn="just"/>
            <a:r>
              <a:rPr lang="fr-FR" sz="1333" dirty="0">
                <a:solidFill>
                  <a:srgbClr val="E60003"/>
                </a:solidFill>
                <a:latin typeface="Tahoma"/>
                <a:ea typeface="Tahoma"/>
                <a:cs typeface="Tahoma"/>
              </a:rPr>
              <a:t>OPTION 3 </a:t>
            </a:r>
            <a:r>
              <a:rPr lang="fr-FR" sz="1333" dirty="0">
                <a:solidFill>
                  <a:srgbClr val="4A5472"/>
                </a:solidFill>
                <a:latin typeface="Tahoma"/>
                <a:ea typeface="Tahoma"/>
                <a:cs typeface="Tahoma"/>
              </a:rPr>
              <a:t>: Le commerçant peut choisir le seuil en dessous duquel le don n’est pas proposé pour des montants faibles récurrents en fonction de son activité.</a:t>
            </a:r>
            <a:endParaRPr lang="fr-FR" sz="1333" dirty="0">
              <a:solidFill>
                <a:srgbClr val="4A5472"/>
              </a:solidFill>
              <a:latin typeface="Tahoma" panose="020B0604030504040204" pitchFamily="34" charset="0"/>
              <a:ea typeface="Tahoma" panose="020B0604030504040204" pitchFamily="34" charset="0"/>
              <a:cs typeface="Tahoma" panose="020B0604030504040204" pitchFamily="34" charset="0"/>
            </a:endParaRPr>
          </a:p>
        </p:txBody>
      </p:sp>
      <p:pic>
        <p:nvPicPr>
          <p:cNvPr id="6" name="Image 11" descr="Une image contenant moniteur, téléphone mobile, téléphone, équipement électronique&#10;&#10;Description générée automatiquement">
            <a:extLst>
              <a:ext uri="{FF2B5EF4-FFF2-40B4-BE49-F238E27FC236}">
                <a16:creationId xmlns:a16="http://schemas.microsoft.com/office/drawing/2014/main" id="{8D8A09D1-34BB-4FEC-9109-38896CB0B98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4630" y="2166810"/>
            <a:ext cx="3629031" cy="3637404"/>
          </a:xfrm>
          <a:prstGeom prst="rect">
            <a:avLst/>
          </a:prstGeom>
        </p:spPr>
      </p:pic>
      <p:sp>
        <p:nvSpPr>
          <p:cNvPr id="7" name="ZoneTexte 15">
            <a:extLst>
              <a:ext uri="{FF2B5EF4-FFF2-40B4-BE49-F238E27FC236}">
                <a16:creationId xmlns:a16="http://schemas.microsoft.com/office/drawing/2014/main" id="{35C19CBA-B486-47FF-B949-874B7316767A}"/>
              </a:ext>
            </a:extLst>
          </p:cNvPr>
          <p:cNvSpPr txBox="1"/>
          <p:nvPr/>
        </p:nvSpPr>
        <p:spPr>
          <a:xfrm rot="10800000" flipV="1">
            <a:off x="1561144" y="1756905"/>
            <a:ext cx="6943093" cy="1631216"/>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600"/>
              </a:spcBef>
            </a:pPr>
            <a:r>
              <a:rPr lang="fr-FR" sz="1600">
                <a:solidFill>
                  <a:srgbClr val="4A5472"/>
                </a:solidFill>
                <a:latin typeface="Tahoma"/>
                <a:ea typeface="Tahoma"/>
                <a:cs typeface="Tahoma"/>
              </a:rPr>
              <a:t>Le commerçant reste </a:t>
            </a:r>
            <a:r>
              <a:rPr lang="fr-FR" sz="1600">
                <a:solidFill>
                  <a:srgbClr val="E60003"/>
                </a:solidFill>
                <a:latin typeface="Tahoma"/>
                <a:ea typeface="Tahoma"/>
                <a:cs typeface="Tahoma"/>
              </a:rPr>
              <a:t>maître</a:t>
            </a:r>
            <a:r>
              <a:rPr lang="fr-FR" sz="1600">
                <a:solidFill>
                  <a:srgbClr val="B24388"/>
                </a:solidFill>
                <a:latin typeface="Tahoma"/>
                <a:ea typeface="Tahoma"/>
                <a:cs typeface="Tahoma"/>
              </a:rPr>
              <a:t> </a:t>
            </a:r>
            <a:r>
              <a:rPr lang="fr-FR" sz="1600">
                <a:solidFill>
                  <a:srgbClr val="4A5472"/>
                </a:solidFill>
                <a:latin typeface="Tahoma"/>
                <a:ea typeface="Tahoma"/>
                <a:cs typeface="Tahoma"/>
              </a:rPr>
              <a:t>de sa campagne </a:t>
            </a:r>
            <a:endParaRPr lang="en-US" sz="1600">
              <a:solidFill>
                <a:srgbClr val="000000"/>
              </a:solidFill>
              <a:latin typeface="Arial"/>
              <a:ea typeface="Tahoma"/>
              <a:cs typeface="Calibri" panose="020F0502020204030204"/>
            </a:endParaRPr>
          </a:p>
          <a:p>
            <a:pPr algn="ctr">
              <a:spcBef>
                <a:spcPts val="600"/>
              </a:spcBef>
            </a:pPr>
            <a:r>
              <a:rPr lang="fr-FR" sz="1600">
                <a:solidFill>
                  <a:srgbClr val="4A5472"/>
                </a:solidFill>
                <a:latin typeface="Tahoma"/>
                <a:ea typeface="Tahoma"/>
                <a:cs typeface="Tahoma"/>
              </a:rPr>
              <a:t>de collecte de don. </a:t>
            </a:r>
            <a:endParaRPr lang="en-US" sz="1600">
              <a:cs typeface="Calibri" panose="020F0502020204030204"/>
            </a:endParaRPr>
          </a:p>
          <a:p>
            <a:pPr algn="ctr">
              <a:spcBef>
                <a:spcPts val="600"/>
              </a:spcBef>
            </a:pPr>
            <a:endParaRPr lang="fr-FR" sz="1600">
              <a:solidFill>
                <a:srgbClr val="4A5472"/>
              </a:solidFill>
              <a:latin typeface="Tahoma"/>
              <a:ea typeface="Tahoma"/>
              <a:cs typeface="Tahoma"/>
            </a:endParaRPr>
          </a:p>
          <a:p>
            <a:pPr algn="ctr">
              <a:spcBef>
                <a:spcPts val="600"/>
              </a:spcBef>
            </a:pPr>
            <a:r>
              <a:rPr lang="fr-FR" sz="1600">
                <a:solidFill>
                  <a:srgbClr val="4A5472"/>
                </a:solidFill>
                <a:latin typeface="Tahoma"/>
                <a:ea typeface="Tahoma"/>
                <a:cs typeface="Tahoma"/>
              </a:rPr>
              <a:t>Il est en </a:t>
            </a:r>
            <a:r>
              <a:rPr lang="fr-FR" sz="1600">
                <a:solidFill>
                  <a:srgbClr val="E60003"/>
                </a:solidFill>
                <a:latin typeface="Tahoma"/>
                <a:ea typeface="Tahoma"/>
                <a:cs typeface="Tahoma"/>
              </a:rPr>
              <a:t>capacité</a:t>
            </a:r>
            <a:r>
              <a:rPr lang="fr-FR" sz="1600">
                <a:solidFill>
                  <a:srgbClr val="B24388"/>
                </a:solidFill>
                <a:latin typeface="Tahoma"/>
                <a:ea typeface="Tahoma"/>
                <a:cs typeface="Tahoma"/>
              </a:rPr>
              <a:t> </a:t>
            </a:r>
            <a:r>
              <a:rPr lang="fr-FR" sz="1600">
                <a:solidFill>
                  <a:srgbClr val="4A5472"/>
                </a:solidFill>
                <a:latin typeface="Tahoma"/>
                <a:ea typeface="Tahoma"/>
                <a:cs typeface="Tahoma"/>
              </a:rPr>
              <a:t>de changer d'association </a:t>
            </a:r>
            <a:endParaRPr lang="fr-FR" sz="1600">
              <a:solidFill>
                <a:srgbClr val="FE8204"/>
              </a:solidFill>
              <a:latin typeface="Arial"/>
              <a:ea typeface="Tahoma"/>
              <a:cs typeface="Calibri"/>
            </a:endParaRPr>
          </a:p>
          <a:p>
            <a:pPr algn="ctr">
              <a:spcBef>
                <a:spcPts val="600"/>
              </a:spcBef>
            </a:pPr>
            <a:r>
              <a:rPr lang="fr-FR" sz="1600">
                <a:solidFill>
                  <a:srgbClr val="4A5472"/>
                </a:solidFill>
                <a:latin typeface="Tahoma"/>
                <a:ea typeface="Tahoma"/>
                <a:cs typeface="Tahoma"/>
              </a:rPr>
              <a:t>ou d'interrompre sa campagne à</a:t>
            </a:r>
            <a:r>
              <a:rPr lang="fr-FR" sz="1600">
                <a:solidFill>
                  <a:srgbClr val="FE8204"/>
                </a:solidFill>
                <a:latin typeface="Tahoma"/>
                <a:ea typeface="Tahoma"/>
                <a:cs typeface="Tahoma"/>
              </a:rPr>
              <a:t> </a:t>
            </a:r>
            <a:r>
              <a:rPr lang="fr-FR" sz="1600">
                <a:solidFill>
                  <a:srgbClr val="E60003"/>
                </a:solidFill>
                <a:latin typeface="Tahoma"/>
                <a:ea typeface="Tahoma"/>
                <a:cs typeface="Tahoma"/>
              </a:rPr>
              <a:t>tous moments</a:t>
            </a:r>
            <a:r>
              <a:rPr lang="fr-FR" sz="1600">
                <a:solidFill>
                  <a:srgbClr val="4A5472"/>
                </a:solidFill>
                <a:latin typeface="Tahoma"/>
                <a:ea typeface="Tahoma"/>
                <a:cs typeface="Tahoma"/>
              </a:rPr>
              <a:t>.</a:t>
            </a:r>
          </a:p>
        </p:txBody>
      </p:sp>
      <p:sp>
        <p:nvSpPr>
          <p:cNvPr id="15" name="Titre 3">
            <a:extLst>
              <a:ext uri="{FF2B5EF4-FFF2-40B4-BE49-F238E27FC236}">
                <a16:creationId xmlns:a16="http://schemas.microsoft.com/office/drawing/2014/main" id="{EACCE779-3587-4C42-A64E-0CC78DC8A6DD}"/>
              </a:ext>
            </a:extLst>
          </p:cNvPr>
          <p:cNvSpPr>
            <a:spLocks noGrp="1"/>
          </p:cNvSpPr>
          <p:nvPr>
            <p:ph type="title"/>
          </p:nvPr>
        </p:nvSpPr>
        <p:spPr>
          <a:xfrm>
            <a:off x="563721" y="424667"/>
            <a:ext cx="10273141" cy="449816"/>
          </a:xfrm>
        </p:spPr>
        <p:txBody>
          <a:bodyPr/>
          <a:lstStyle/>
          <a:p>
            <a:r>
              <a:rPr lang="fr-FR" dirty="0">
                <a:latin typeface="Arial Black"/>
                <a:cs typeface="Arial"/>
              </a:rPr>
              <a:t>L’offre de collecte de dons sur </a:t>
            </a:r>
            <a:r>
              <a:rPr lang="fr-FR" dirty="0" err="1">
                <a:latin typeface="Arial Black"/>
                <a:cs typeface="Arial"/>
              </a:rPr>
              <a:t>tpe</a:t>
            </a:r>
            <a:r>
              <a:rPr lang="fr-FR" dirty="0">
                <a:latin typeface="Arial Black"/>
                <a:cs typeface="Arial"/>
              </a:rPr>
              <a:t> </a:t>
            </a:r>
          </a:p>
        </p:txBody>
      </p:sp>
      <p:sp>
        <p:nvSpPr>
          <p:cNvPr id="16" name="Espace réservé du texte 4">
            <a:extLst>
              <a:ext uri="{FF2B5EF4-FFF2-40B4-BE49-F238E27FC236}">
                <a16:creationId xmlns:a16="http://schemas.microsoft.com/office/drawing/2014/main" id="{F7A7CA61-8804-41CB-AAF0-6F0715E91FD1}"/>
              </a:ext>
            </a:extLst>
          </p:cNvPr>
          <p:cNvSpPr>
            <a:spLocks noGrp="1"/>
          </p:cNvSpPr>
          <p:nvPr>
            <p:ph type="body" sz="quarter" idx="12"/>
          </p:nvPr>
        </p:nvSpPr>
        <p:spPr>
          <a:xfrm>
            <a:off x="669291" y="807285"/>
            <a:ext cx="10272131" cy="384043"/>
          </a:xfrm>
        </p:spPr>
        <p:txBody>
          <a:bodyPr vert="horz" lIns="0" tIns="0" rIns="0" bIns="0" rtlCol="0" anchor="t">
            <a:normAutofit/>
          </a:bodyPr>
          <a:lstStyle/>
          <a:p>
            <a:r>
              <a:rPr lang="fr-FR" sz="2000" dirty="0">
                <a:solidFill>
                  <a:schemeClr val="tx1"/>
                </a:solidFill>
                <a:latin typeface="Arial"/>
                <a:cs typeface="Arial"/>
              </a:rPr>
              <a:t>Le don sur terminal de paiement : Options</a:t>
            </a:r>
          </a:p>
        </p:txBody>
      </p:sp>
    </p:spTree>
    <p:extLst>
      <p:ext uri="{BB962C8B-B14F-4D97-AF65-F5344CB8AC3E}">
        <p14:creationId xmlns:p14="http://schemas.microsoft.com/office/powerpoint/2010/main" val="1747761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10" descr="Une image contenant table&#10;&#10;Description générée automatiquement">
            <a:extLst>
              <a:ext uri="{FF2B5EF4-FFF2-40B4-BE49-F238E27FC236}">
                <a16:creationId xmlns:a16="http://schemas.microsoft.com/office/drawing/2014/main" id="{DC9E2934-1ABC-40F9-BC67-2F55AACDB2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49000" y="1903422"/>
            <a:ext cx="2271333" cy="4062860"/>
          </a:xfrm>
          <a:prstGeom prst="rect">
            <a:avLst/>
          </a:prstGeom>
        </p:spPr>
      </p:pic>
      <p:sp>
        <p:nvSpPr>
          <p:cNvPr id="9" name="ZoneTexte 5">
            <a:extLst>
              <a:ext uri="{FF2B5EF4-FFF2-40B4-BE49-F238E27FC236}">
                <a16:creationId xmlns:a16="http://schemas.microsoft.com/office/drawing/2014/main" id="{6346DF4D-7CAB-4D30-A406-965E06051863}"/>
              </a:ext>
            </a:extLst>
          </p:cNvPr>
          <p:cNvSpPr txBox="1"/>
          <p:nvPr/>
        </p:nvSpPr>
        <p:spPr>
          <a:xfrm>
            <a:off x="3078366" y="5648094"/>
            <a:ext cx="2175596" cy="461665"/>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200">
                <a:solidFill>
                  <a:srgbClr val="4A5472"/>
                </a:solidFill>
                <a:latin typeface="Tahoma"/>
                <a:ea typeface="Tahoma"/>
                <a:cs typeface="Tahoma"/>
              </a:rPr>
              <a:t>Le client accepte de faire un don en </a:t>
            </a:r>
            <a:r>
              <a:rPr lang="fr-FR" sz="1200" b="1">
                <a:solidFill>
                  <a:srgbClr val="4A5472"/>
                </a:solidFill>
                <a:latin typeface="Tahoma"/>
                <a:ea typeface="Tahoma"/>
                <a:cs typeface="Tahoma"/>
              </a:rPr>
              <a:t>1 clic</a:t>
            </a:r>
            <a:r>
              <a:rPr lang="fr-FR" sz="1200">
                <a:solidFill>
                  <a:srgbClr val="4A5472"/>
                </a:solidFill>
                <a:latin typeface="Tahoma"/>
                <a:ea typeface="Tahoma"/>
                <a:cs typeface="Tahoma"/>
              </a:rPr>
              <a:t>.</a:t>
            </a:r>
            <a:endParaRPr lang="fr-FR" sz="1200">
              <a:solidFill>
                <a:srgbClr val="4A5472"/>
              </a:solidFill>
              <a:latin typeface="Tahoma" panose="020B0604030504040204" pitchFamily="34" charset="0"/>
              <a:ea typeface="Tahoma" panose="020B0604030504040204" pitchFamily="34" charset="0"/>
              <a:cs typeface="Tahoma" panose="020B0604030504040204" pitchFamily="34" charset="0"/>
            </a:endParaRPr>
          </a:p>
        </p:txBody>
      </p:sp>
      <p:sp>
        <p:nvSpPr>
          <p:cNvPr id="11" name="ZoneTexte 5">
            <a:extLst>
              <a:ext uri="{FF2B5EF4-FFF2-40B4-BE49-F238E27FC236}">
                <a16:creationId xmlns:a16="http://schemas.microsoft.com/office/drawing/2014/main" id="{C2E832F3-530D-4ED7-8045-A12B9DCA6E77}"/>
              </a:ext>
            </a:extLst>
          </p:cNvPr>
          <p:cNvSpPr txBox="1"/>
          <p:nvPr/>
        </p:nvSpPr>
        <p:spPr>
          <a:xfrm>
            <a:off x="5504835" y="5659299"/>
            <a:ext cx="2420060" cy="830997"/>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200">
                <a:solidFill>
                  <a:srgbClr val="4A5472"/>
                </a:solidFill>
                <a:latin typeface="Tahoma"/>
                <a:ea typeface="Tahoma"/>
                <a:cs typeface="Tahoma"/>
              </a:rPr>
              <a:t>Le </a:t>
            </a:r>
            <a:r>
              <a:rPr lang="fr-FR" sz="1200" b="1">
                <a:solidFill>
                  <a:srgbClr val="4A5472"/>
                </a:solidFill>
                <a:latin typeface="Tahoma"/>
                <a:ea typeface="Tahoma"/>
                <a:cs typeface="Tahoma"/>
              </a:rPr>
              <a:t>montant total</a:t>
            </a:r>
            <a:r>
              <a:rPr lang="fr-FR" sz="1200">
                <a:solidFill>
                  <a:srgbClr val="4A5472"/>
                </a:solidFill>
                <a:latin typeface="Tahoma"/>
                <a:ea typeface="Tahoma"/>
                <a:cs typeface="Tahoma"/>
              </a:rPr>
              <a:t> correspond au montant de l’addition et du don, soit :</a:t>
            </a:r>
            <a:endParaRPr lang="en-US" sz="1200">
              <a:solidFill>
                <a:srgbClr val="000000"/>
              </a:solidFill>
              <a:latin typeface="Tahoma"/>
              <a:ea typeface="Tahoma"/>
              <a:cs typeface="Tahoma"/>
            </a:endParaRPr>
          </a:p>
          <a:p>
            <a:pPr algn="ctr"/>
            <a:r>
              <a:rPr lang="fr-FR" sz="1200">
                <a:solidFill>
                  <a:srgbClr val="4A5472"/>
                </a:solidFill>
                <a:latin typeface="Tahoma"/>
                <a:ea typeface="Tahoma"/>
                <a:cs typeface="Tahoma"/>
              </a:rPr>
              <a:t>22,26€ + 0,74€ = 23,00€</a:t>
            </a:r>
            <a:endParaRPr lang="en-US" sz="1200">
              <a:cs typeface="Calibri"/>
            </a:endParaRPr>
          </a:p>
        </p:txBody>
      </p:sp>
      <p:sp>
        <p:nvSpPr>
          <p:cNvPr id="13" name="ZoneTexte 7">
            <a:extLst>
              <a:ext uri="{FF2B5EF4-FFF2-40B4-BE49-F238E27FC236}">
                <a16:creationId xmlns:a16="http://schemas.microsoft.com/office/drawing/2014/main" id="{7A24C327-AECD-402E-BF6B-08B2C350F58F}"/>
              </a:ext>
            </a:extLst>
          </p:cNvPr>
          <p:cNvSpPr txBox="1"/>
          <p:nvPr/>
        </p:nvSpPr>
        <p:spPr>
          <a:xfrm>
            <a:off x="10480599" y="4272707"/>
            <a:ext cx="1628379" cy="523220"/>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dirty="0">
                <a:solidFill>
                  <a:srgbClr val="4A5472"/>
                </a:solidFill>
                <a:latin typeface="Tahoma"/>
                <a:ea typeface="Tahoma"/>
                <a:cs typeface="Tahoma"/>
              </a:rPr>
              <a:t>Remerciement de l’association</a:t>
            </a:r>
          </a:p>
        </p:txBody>
      </p:sp>
      <p:sp>
        <p:nvSpPr>
          <p:cNvPr id="15" name="Flèche vers la droite 25">
            <a:extLst>
              <a:ext uri="{FF2B5EF4-FFF2-40B4-BE49-F238E27FC236}">
                <a16:creationId xmlns:a16="http://schemas.microsoft.com/office/drawing/2014/main" id="{364C945D-9D79-4D5B-8D47-9F0776DC06FE}"/>
              </a:ext>
            </a:extLst>
          </p:cNvPr>
          <p:cNvSpPr/>
          <p:nvPr/>
        </p:nvSpPr>
        <p:spPr>
          <a:xfrm>
            <a:off x="9783133" y="4416061"/>
            <a:ext cx="698155" cy="222819"/>
          </a:xfrm>
          <a:prstGeom prst="rightArrow">
            <a:avLst/>
          </a:prstGeom>
          <a:solidFill>
            <a:srgbClr val="C00000"/>
          </a:solid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latin typeface="Tahoma" panose="020B0604030504040204" pitchFamily="34" charset="0"/>
              <a:ea typeface="Tahoma" panose="020B0604030504040204" pitchFamily="34" charset="0"/>
              <a:cs typeface="Tahoma" panose="020B0604030504040204" pitchFamily="34" charset="0"/>
            </a:endParaRPr>
          </a:p>
        </p:txBody>
      </p:sp>
      <p:sp>
        <p:nvSpPr>
          <p:cNvPr id="19" name="ZoneTexte 5">
            <a:extLst>
              <a:ext uri="{FF2B5EF4-FFF2-40B4-BE49-F238E27FC236}">
                <a16:creationId xmlns:a16="http://schemas.microsoft.com/office/drawing/2014/main" id="{1C73D962-2BC5-404E-B424-107735A237F4}"/>
              </a:ext>
            </a:extLst>
          </p:cNvPr>
          <p:cNvSpPr txBox="1"/>
          <p:nvPr/>
        </p:nvSpPr>
        <p:spPr>
          <a:xfrm>
            <a:off x="372715" y="5648229"/>
            <a:ext cx="2533077" cy="276999"/>
          </a:xfrm>
          <a:prstGeom prst="rect">
            <a:avLst/>
          </a:prstGeom>
          <a:noFill/>
        </p:spPr>
        <p:txBody>
          <a:bodyPr wrap="square" lIns="91440" tIns="45720" rIns="91440" bIns="45720" rtlCol="0"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200">
                <a:solidFill>
                  <a:srgbClr val="4A5472"/>
                </a:solidFill>
                <a:latin typeface="Tahoma"/>
                <a:ea typeface="Tahoma"/>
                <a:cs typeface="Tahoma"/>
              </a:rPr>
              <a:t>Montant de l’addition de : </a:t>
            </a:r>
            <a:r>
              <a:rPr lang="fr-FR" sz="1200" b="1">
                <a:solidFill>
                  <a:srgbClr val="4A5472"/>
                </a:solidFill>
                <a:latin typeface="Tahoma"/>
                <a:ea typeface="Tahoma"/>
                <a:cs typeface="Tahoma"/>
              </a:rPr>
              <a:t>22,26</a:t>
            </a:r>
            <a:r>
              <a:rPr lang="fr-FR" sz="1200">
                <a:solidFill>
                  <a:srgbClr val="4A5472"/>
                </a:solidFill>
                <a:latin typeface="Tahoma"/>
                <a:ea typeface="Tahoma"/>
                <a:cs typeface="Tahoma"/>
              </a:rPr>
              <a:t> €</a:t>
            </a:r>
          </a:p>
        </p:txBody>
      </p:sp>
      <p:pic>
        <p:nvPicPr>
          <p:cNvPr id="21" name="Image 2" descr="Une image contenant moniteur, équipement électronique, téléphone mobile, téléphone&#10;&#10;Description générée automatiquement">
            <a:extLst>
              <a:ext uri="{FF2B5EF4-FFF2-40B4-BE49-F238E27FC236}">
                <a16:creationId xmlns:a16="http://schemas.microsoft.com/office/drawing/2014/main" id="{B8461616-335D-4372-8EEF-AA876E6E720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0582" y="1949707"/>
            <a:ext cx="1880140" cy="3760383"/>
          </a:xfrm>
          <a:prstGeom prst="rect">
            <a:avLst/>
          </a:prstGeom>
        </p:spPr>
      </p:pic>
      <p:pic>
        <p:nvPicPr>
          <p:cNvPr id="25" name="Image 9" descr="Une image contenant moniteur, téléphone mobile, téléphone, équipement électronique&#10;&#10;Description générée automatiquement">
            <a:extLst>
              <a:ext uri="{FF2B5EF4-FFF2-40B4-BE49-F238E27FC236}">
                <a16:creationId xmlns:a16="http://schemas.microsoft.com/office/drawing/2014/main" id="{4129D6EB-9B77-495E-A360-8E62FB9F4CA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13070" y="1949706"/>
            <a:ext cx="1880191" cy="3760383"/>
          </a:xfrm>
          <a:prstGeom prst="rect">
            <a:avLst/>
          </a:prstGeom>
        </p:spPr>
      </p:pic>
      <p:sp>
        <p:nvSpPr>
          <p:cNvPr id="22" name="ZoneTexte 19">
            <a:extLst>
              <a:ext uri="{FF2B5EF4-FFF2-40B4-BE49-F238E27FC236}">
                <a16:creationId xmlns:a16="http://schemas.microsoft.com/office/drawing/2014/main" id="{1C4F734D-3F39-46BC-A470-E67981AE9C89}"/>
              </a:ext>
            </a:extLst>
          </p:cNvPr>
          <p:cNvSpPr txBox="1"/>
          <p:nvPr/>
        </p:nvSpPr>
        <p:spPr>
          <a:xfrm rot="10800000" flipV="1">
            <a:off x="1164391" y="1043810"/>
            <a:ext cx="9036903" cy="1062407"/>
          </a:xfrm>
          <a:prstGeom prst="rect">
            <a:avLst/>
          </a:prstGeom>
          <a:noFill/>
        </p:spPr>
        <p:txBody>
          <a:bodyPr wrap="square" lIns="9144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285320" indent="-285320">
              <a:lnSpc>
                <a:spcPct val="150000"/>
              </a:lnSpc>
              <a:buClr>
                <a:srgbClr val="E60003"/>
              </a:buClr>
              <a:buFont typeface="Wingdings" panose="05000000000000000000" pitchFamily="2" charset="2"/>
              <a:buChar char="ü"/>
            </a:pPr>
            <a:r>
              <a:rPr lang="fr-FR" sz="1467">
                <a:solidFill>
                  <a:srgbClr val="E60003"/>
                </a:solidFill>
                <a:latin typeface="Tahoma"/>
                <a:ea typeface="Tahoma"/>
                <a:cs typeface="Tahoma"/>
              </a:rPr>
              <a:t>Rapide</a:t>
            </a:r>
            <a:r>
              <a:rPr lang="fr-FR" sz="1467">
                <a:solidFill>
                  <a:srgbClr val="B24388"/>
                </a:solidFill>
                <a:latin typeface="Tahoma"/>
                <a:ea typeface="Tahoma"/>
                <a:cs typeface="Tahoma"/>
              </a:rPr>
              <a:t> : </a:t>
            </a:r>
            <a:r>
              <a:rPr lang="fr-FR" sz="1467">
                <a:solidFill>
                  <a:srgbClr val="4A5472"/>
                </a:solidFill>
                <a:latin typeface="Tahoma"/>
                <a:ea typeface="Tahoma"/>
                <a:cs typeface="Tahoma"/>
              </a:rPr>
              <a:t>Le client accepte ou refuse de faire un don. Le parcours client dure en moyenne 5 secondes.</a:t>
            </a:r>
          </a:p>
          <a:p>
            <a:pPr marL="285320" indent="-285320">
              <a:lnSpc>
                <a:spcPct val="150000"/>
              </a:lnSpc>
              <a:buClr>
                <a:srgbClr val="E60003"/>
              </a:buClr>
              <a:buFont typeface="Wingdings" panose="05000000000000000000" pitchFamily="2" charset="2"/>
              <a:buChar char="ü"/>
            </a:pPr>
            <a:r>
              <a:rPr lang="fr-FR" sz="1467">
                <a:solidFill>
                  <a:srgbClr val="E60003"/>
                </a:solidFill>
                <a:latin typeface="Tahoma"/>
                <a:ea typeface="Tahoma"/>
                <a:cs typeface="Tahoma"/>
              </a:rPr>
              <a:t>Simple</a:t>
            </a:r>
            <a:r>
              <a:rPr lang="fr-FR" sz="1467">
                <a:solidFill>
                  <a:srgbClr val="B24388"/>
                </a:solidFill>
                <a:latin typeface="Tahoma"/>
                <a:ea typeface="Tahoma"/>
                <a:cs typeface="Tahoma"/>
              </a:rPr>
              <a:t> : </a:t>
            </a:r>
            <a:r>
              <a:rPr lang="fr-FR" sz="1467">
                <a:solidFill>
                  <a:srgbClr val="4A5472"/>
                </a:solidFill>
                <a:latin typeface="Tahoma"/>
                <a:ea typeface="Tahoma"/>
                <a:cs typeface="Tahoma"/>
              </a:rPr>
              <a:t>Au moment du paiement le TPE </a:t>
            </a:r>
            <a:r>
              <a:rPr lang="fr-FR" sz="1467">
                <a:solidFill>
                  <a:srgbClr val="E60003"/>
                </a:solidFill>
                <a:latin typeface="Tahoma"/>
                <a:ea typeface="Tahoma"/>
                <a:cs typeface="Tahoma"/>
              </a:rPr>
              <a:t>invite</a:t>
            </a:r>
            <a:r>
              <a:rPr lang="fr-FR" sz="1467">
                <a:solidFill>
                  <a:srgbClr val="4A5472"/>
                </a:solidFill>
                <a:latin typeface="Tahoma"/>
                <a:ea typeface="Tahoma"/>
                <a:cs typeface="Tahoma"/>
              </a:rPr>
              <a:t> le client à effectuer un acte de générosité.</a:t>
            </a:r>
          </a:p>
          <a:p>
            <a:pPr marL="285320" indent="-285320">
              <a:lnSpc>
                <a:spcPct val="150000"/>
              </a:lnSpc>
              <a:buClr>
                <a:srgbClr val="E60003"/>
              </a:buClr>
              <a:buFont typeface="Wingdings" panose="05000000000000000000" pitchFamily="2" charset="2"/>
              <a:buChar char="ü"/>
            </a:pPr>
            <a:r>
              <a:rPr lang="fr-FR" sz="1467">
                <a:solidFill>
                  <a:srgbClr val="E60003"/>
                </a:solidFill>
                <a:latin typeface="Tahoma"/>
                <a:ea typeface="Tahoma"/>
                <a:cs typeface="Tahoma"/>
              </a:rPr>
              <a:t>Sécurisé</a:t>
            </a:r>
            <a:r>
              <a:rPr lang="fr-FR" sz="1467">
                <a:solidFill>
                  <a:srgbClr val="B24388"/>
                </a:solidFill>
                <a:latin typeface="Tahoma"/>
                <a:ea typeface="Tahoma"/>
                <a:cs typeface="Tahoma"/>
              </a:rPr>
              <a:t> : </a:t>
            </a:r>
            <a:r>
              <a:rPr lang="fr-FR" sz="1467">
                <a:solidFill>
                  <a:srgbClr val="4A5472"/>
                </a:solidFill>
                <a:latin typeface="Tahoma"/>
                <a:ea typeface="Tahoma"/>
                <a:cs typeface="Tahoma"/>
              </a:rPr>
              <a:t>Le don est </a:t>
            </a:r>
            <a:r>
              <a:rPr lang="fr-FR" sz="1467">
                <a:solidFill>
                  <a:srgbClr val="E60003"/>
                </a:solidFill>
                <a:latin typeface="Tahoma"/>
                <a:ea typeface="Tahoma"/>
                <a:cs typeface="Tahoma"/>
              </a:rPr>
              <a:t>tracé</a:t>
            </a:r>
            <a:r>
              <a:rPr lang="fr-FR" sz="1467">
                <a:solidFill>
                  <a:srgbClr val="4A5472"/>
                </a:solidFill>
                <a:latin typeface="Tahoma"/>
                <a:ea typeface="Tahoma"/>
                <a:cs typeface="Tahoma"/>
              </a:rPr>
              <a:t> depuis le donateur jusqu’au bénéficiaire. </a:t>
            </a:r>
          </a:p>
        </p:txBody>
      </p:sp>
      <p:sp>
        <p:nvSpPr>
          <p:cNvPr id="24" name="ZoneTexte 5">
            <a:extLst>
              <a:ext uri="{FF2B5EF4-FFF2-40B4-BE49-F238E27FC236}">
                <a16:creationId xmlns:a16="http://schemas.microsoft.com/office/drawing/2014/main" id="{2136A4C9-79F8-4EA2-B8E7-3B28B71D7459}"/>
              </a:ext>
            </a:extLst>
          </p:cNvPr>
          <p:cNvSpPr txBox="1"/>
          <p:nvPr/>
        </p:nvSpPr>
        <p:spPr>
          <a:xfrm>
            <a:off x="8017286" y="5643116"/>
            <a:ext cx="4050004" cy="646331"/>
          </a:xfrm>
          <a:prstGeom prst="rect">
            <a:avLst/>
          </a:prstGeom>
          <a:noFill/>
        </p:spPr>
        <p:txBody>
          <a:bodyPr wrap="square" lIns="9144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just"/>
            <a:r>
              <a:rPr lang="fr-FR" sz="1200">
                <a:solidFill>
                  <a:srgbClr val="4A5472"/>
                </a:solidFill>
                <a:latin typeface="Tahoma"/>
                <a:ea typeface="Tahoma"/>
                <a:cs typeface="Tahoma"/>
              </a:rPr>
              <a:t>Après avoir effectué le </a:t>
            </a:r>
            <a:r>
              <a:rPr lang="fr-FR" sz="1200" b="1">
                <a:solidFill>
                  <a:srgbClr val="4A5472"/>
                </a:solidFill>
                <a:latin typeface="Tahoma"/>
                <a:ea typeface="Tahoma"/>
                <a:cs typeface="Tahoma"/>
              </a:rPr>
              <a:t>don</a:t>
            </a:r>
            <a:r>
              <a:rPr lang="fr-FR" sz="1200">
                <a:solidFill>
                  <a:srgbClr val="4A5472"/>
                </a:solidFill>
                <a:latin typeface="Tahoma"/>
                <a:ea typeface="Tahoma"/>
                <a:cs typeface="Tahoma"/>
              </a:rPr>
              <a:t>, un ticket </a:t>
            </a:r>
            <a:r>
              <a:rPr lang="fr-FR" sz="1200" b="1">
                <a:solidFill>
                  <a:srgbClr val="4A5472"/>
                </a:solidFill>
                <a:latin typeface="Tahoma"/>
                <a:ea typeface="Tahoma"/>
                <a:cs typeface="Tahoma"/>
              </a:rPr>
              <a:t>client don </a:t>
            </a:r>
            <a:r>
              <a:rPr lang="fr-FR" sz="1200">
                <a:solidFill>
                  <a:srgbClr val="4A5472"/>
                </a:solidFill>
                <a:latin typeface="Tahoma"/>
                <a:ea typeface="Tahoma"/>
                <a:cs typeface="Tahoma"/>
              </a:rPr>
              <a:t>s’imprime (si le client le souhaite) en supplément des tickets client et commerçant classiques.</a:t>
            </a:r>
          </a:p>
        </p:txBody>
      </p:sp>
      <p:pic>
        <p:nvPicPr>
          <p:cNvPr id="2" name="Picture 2">
            <a:extLst>
              <a:ext uri="{FF2B5EF4-FFF2-40B4-BE49-F238E27FC236}">
                <a16:creationId xmlns:a16="http://schemas.microsoft.com/office/drawing/2014/main" id="{928992AB-4173-43BF-92F1-864A656946D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71917" y="1863273"/>
            <a:ext cx="4401457" cy="4410529"/>
          </a:xfrm>
          <a:prstGeom prst="rect">
            <a:avLst/>
          </a:prstGeom>
        </p:spPr>
      </p:pic>
      <p:sp>
        <p:nvSpPr>
          <p:cNvPr id="23" name="Titre 3">
            <a:extLst>
              <a:ext uri="{FF2B5EF4-FFF2-40B4-BE49-F238E27FC236}">
                <a16:creationId xmlns:a16="http://schemas.microsoft.com/office/drawing/2014/main" id="{E7098DBA-515C-4091-8770-B5646C397098}"/>
              </a:ext>
            </a:extLst>
          </p:cNvPr>
          <p:cNvSpPr>
            <a:spLocks noGrp="1"/>
          </p:cNvSpPr>
          <p:nvPr>
            <p:ph type="title"/>
          </p:nvPr>
        </p:nvSpPr>
        <p:spPr>
          <a:xfrm>
            <a:off x="563721" y="424667"/>
            <a:ext cx="10273141" cy="449816"/>
          </a:xfrm>
        </p:spPr>
        <p:txBody>
          <a:bodyPr/>
          <a:lstStyle/>
          <a:p>
            <a:r>
              <a:rPr lang="fr-FR" dirty="0">
                <a:latin typeface="Arial Black"/>
                <a:cs typeface="Arial"/>
              </a:rPr>
              <a:t>L’offre de collecte de dons sur </a:t>
            </a:r>
            <a:r>
              <a:rPr lang="fr-FR" dirty="0" err="1">
                <a:latin typeface="Arial Black"/>
                <a:cs typeface="Arial"/>
              </a:rPr>
              <a:t>tpe</a:t>
            </a:r>
            <a:r>
              <a:rPr lang="fr-FR" dirty="0">
                <a:latin typeface="Arial Black"/>
                <a:cs typeface="Arial"/>
              </a:rPr>
              <a:t> </a:t>
            </a:r>
          </a:p>
        </p:txBody>
      </p:sp>
      <p:sp>
        <p:nvSpPr>
          <p:cNvPr id="26" name="Espace réservé du texte 4">
            <a:extLst>
              <a:ext uri="{FF2B5EF4-FFF2-40B4-BE49-F238E27FC236}">
                <a16:creationId xmlns:a16="http://schemas.microsoft.com/office/drawing/2014/main" id="{D0A0CB0E-5297-4437-8680-C8120637A880}"/>
              </a:ext>
            </a:extLst>
          </p:cNvPr>
          <p:cNvSpPr>
            <a:spLocks noGrp="1"/>
          </p:cNvSpPr>
          <p:nvPr>
            <p:ph type="body" sz="quarter" idx="12"/>
          </p:nvPr>
        </p:nvSpPr>
        <p:spPr>
          <a:xfrm>
            <a:off x="669291" y="807285"/>
            <a:ext cx="10272131" cy="384043"/>
          </a:xfrm>
        </p:spPr>
        <p:txBody>
          <a:bodyPr vert="horz" lIns="0" tIns="0" rIns="0" bIns="0" rtlCol="0" anchor="t">
            <a:normAutofit/>
          </a:bodyPr>
          <a:lstStyle/>
          <a:p>
            <a:r>
              <a:rPr lang="fr-FR" sz="2000" dirty="0">
                <a:solidFill>
                  <a:schemeClr val="tx1"/>
                </a:solidFill>
                <a:latin typeface="Arial"/>
                <a:cs typeface="Arial"/>
              </a:rPr>
              <a:t>Le don sur terminal de paiement : parcours donateur</a:t>
            </a:r>
          </a:p>
        </p:txBody>
      </p:sp>
    </p:spTree>
    <p:extLst>
      <p:ext uri="{BB962C8B-B14F-4D97-AF65-F5344CB8AC3E}">
        <p14:creationId xmlns:p14="http://schemas.microsoft.com/office/powerpoint/2010/main" val="2436922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texte, intérieur&#10;&#10;Description générée automatiquement">
            <a:extLst>
              <a:ext uri="{FF2B5EF4-FFF2-40B4-BE49-F238E27FC236}">
                <a16:creationId xmlns:a16="http://schemas.microsoft.com/office/drawing/2014/main" id="{C565E7C1-9729-4F70-8710-55CD99935C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78502" y="2670248"/>
            <a:ext cx="2935161" cy="2066853"/>
          </a:xfrm>
          <a:prstGeom prst="rect">
            <a:avLst/>
          </a:prstGeom>
        </p:spPr>
      </p:pic>
      <p:sp>
        <p:nvSpPr>
          <p:cNvPr id="9" name="ZoneTexte 8">
            <a:extLst>
              <a:ext uri="{FF2B5EF4-FFF2-40B4-BE49-F238E27FC236}">
                <a16:creationId xmlns:a16="http://schemas.microsoft.com/office/drawing/2014/main" id="{E4AB6942-6F2F-427E-8372-77A31451EE7C}"/>
              </a:ext>
            </a:extLst>
          </p:cNvPr>
          <p:cNvSpPr txBox="1"/>
          <p:nvPr/>
        </p:nvSpPr>
        <p:spPr>
          <a:xfrm>
            <a:off x="32946" y="4653686"/>
            <a:ext cx="2505697" cy="1446550"/>
          </a:xfrm>
          <a:prstGeom prst="rect">
            <a:avLst/>
          </a:prstGeom>
          <a:noFill/>
        </p:spPr>
        <p:txBody>
          <a:bodyPr wrap="square" lIns="91440" tIns="45720" rIns="91440" bIns="45720" rtlCol="0" anchor="t">
            <a:spAutoFit/>
          </a:bodyPr>
          <a:lstStyle/>
          <a:p>
            <a:pPr algn="ctr"/>
            <a:r>
              <a:rPr lang="fr-FR" sz="1400" b="1">
                <a:solidFill>
                  <a:srgbClr val="4A5472"/>
                </a:solidFill>
                <a:latin typeface="Tahoma"/>
                <a:ea typeface="Tahoma"/>
                <a:cs typeface="Tahoma"/>
              </a:rPr>
              <a:t>Borne extérieure</a:t>
            </a:r>
          </a:p>
          <a:p>
            <a:pPr algn="ctr"/>
            <a:endParaRPr lang="fr-FR" sz="1400" b="1">
              <a:solidFill>
                <a:srgbClr val="4A5472"/>
              </a:solidFill>
              <a:latin typeface="Tahoma"/>
              <a:ea typeface="Tahoma"/>
              <a:cs typeface="Tahoma"/>
            </a:endParaRPr>
          </a:p>
          <a:p>
            <a:pPr algn="just"/>
            <a:r>
              <a:rPr lang="fr-FR" sz="1200">
                <a:solidFill>
                  <a:srgbClr val="4A5472"/>
                </a:solidFill>
                <a:latin typeface="Tahoma"/>
                <a:ea typeface="Tahoma"/>
                <a:cs typeface="Tahoma"/>
              </a:rPr>
              <a:t>Cette borne étanche (voire anti-vandalisme) peut être mise à l’extérieur, sur les places publiques, hôpitaux, gares, jardins et tout autre espace ouvert.</a:t>
            </a:r>
          </a:p>
        </p:txBody>
      </p:sp>
      <p:sp>
        <p:nvSpPr>
          <p:cNvPr id="11" name="ZoneTexte 10">
            <a:extLst>
              <a:ext uri="{FF2B5EF4-FFF2-40B4-BE49-F238E27FC236}">
                <a16:creationId xmlns:a16="http://schemas.microsoft.com/office/drawing/2014/main" id="{D0624806-6C17-4334-ADB0-665AC7CB450C}"/>
              </a:ext>
            </a:extLst>
          </p:cNvPr>
          <p:cNvSpPr txBox="1"/>
          <p:nvPr/>
        </p:nvSpPr>
        <p:spPr>
          <a:xfrm>
            <a:off x="2638294" y="4691712"/>
            <a:ext cx="2231117" cy="1077218"/>
          </a:xfrm>
          <a:prstGeom prst="rect">
            <a:avLst/>
          </a:prstGeom>
          <a:noFill/>
        </p:spPr>
        <p:txBody>
          <a:bodyPr wrap="square" lIns="91440" tIns="45720" rIns="91440" bIns="45720" rtlCol="0" anchor="t">
            <a:spAutoFit/>
          </a:bodyPr>
          <a:lstStyle/>
          <a:p>
            <a:pPr algn="ctr"/>
            <a:r>
              <a:rPr lang="fr-FR" sz="1400" b="1">
                <a:solidFill>
                  <a:srgbClr val="4A5472"/>
                </a:solidFill>
                <a:latin typeface="Tahoma"/>
                <a:ea typeface="Tahoma"/>
                <a:cs typeface="Tahoma"/>
              </a:rPr>
              <a:t>Borne intérieure</a:t>
            </a:r>
          </a:p>
          <a:p>
            <a:pPr algn="ctr"/>
            <a:endParaRPr lang="fr-FR" sz="1400" b="1">
              <a:solidFill>
                <a:srgbClr val="4A5472"/>
              </a:solidFill>
              <a:latin typeface="Tahoma"/>
              <a:ea typeface="Tahoma"/>
              <a:cs typeface="Tahoma"/>
            </a:endParaRPr>
          </a:p>
          <a:p>
            <a:pPr algn="just"/>
            <a:r>
              <a:rPr lang="fr-FR" sz="1200">
                <a:solidFill>
                  <a:srgbClr val="4A5472"/>
                </a:solidFill>
                <a:latin typeface="Tahoma"/>
                <a:ea typeface="Tahoma"/>
                <a:cs typeface="Tahoma"/>
              </a:rPr>
              <a:t>Adaptée aux monuments, lieux de culte, sièges sociaux…</a:t>
            </a:r>
          </a:p>
        </p:txBody>
      </p:sp>
      <p:sp>
        <p:nvSpPr>
          <p:cNvPr id="13" name="ZoneTexte 12">
            <a:extLst>
              <a:ext uri="{FF2B5EF4-FFF2-40B4-BE49-F238E27FC236}">
                <a16:creationId xmlns:a16="http://schemas.microsoft.com/office/drawing/2014/main" id="{14008508-EDD2-47FA-B9F9-8958D30CB1CA}"/>
              </a:ext>
            </a:extLst>
          </p:cNvPr>
          <p:cNvSpPr txBox="1"/>
          <p:nvPr/>
        </p:nvSpPr>
        <p:spPr>
          <a:xfrm>
            <a:off x="4909971" y="4718176"/>
            <a:ext cx="2088439" cy="1261884"/>
          </a:xfrm>
          <a:prstGeom prst="rect">
            <a:avLst/>
          </a:prstGeom>
          <a:noFill/>
        </p:spPr>
        <p:txBody>
          <a:bodyPr wrap="square" lIns="91440" tIns="45720" rIns="91440" bIns="45720" rtlCol="0" anchor="t">
            <a:spAutoFit/>
          </a:bodyPr>
          <a:lstStyle/>
          <a:p>
            <a:pPr algn="ctr"/>
            <a:r>
              <a:rPr lang="fr-FR" sz="1400" b="1">
                <a:solidFill>
                  <a:srgbClr val="4A5472"/>
                </a:solidFill>
                <a:latin typeface="Tahoma"/>
                <a:ea typeface="Tahoma"/>
                <a:cs typeface="Tahoma"/>
              </a:rPr>
              <a:t>Petite borne</a:t>
            </a:r>
          </a:p>
          <a:p>
            <a:pPr algn="ctr"/>
            <a:endParaRPr lang="fr-FR" sz="1400" b="1">
              <a:solidFill>
                <a:srgbClr val="4A5472"/>
              </a:solidFill>
              <a:latin typeface="Tahoma"/>
              <a:ea typeface="Tahoma"/>
              <a:cs typeface="Tahoma"/>
            </a:endParaRPr>
          </a:p>
          <a:p>
            <a:pPr algn="just"/>
            <a:r>
              <a:rPr lang="fr-FR" sz="1200">
                <a:solidFill>
                  <a:srgbClr val="4A5472"/>
                </a:solidFill>
                <a:latin typeface="Tahoma"/>
                <a:ea typeface="Tahoma"/>
                <a:cs typeface="Tahoma"/>
              </a:rPr>
              <a:t>Adaptée aux comptoirs à bougie dans les lieux de culte, sur un comptoir en magasin…</a:t>
            </a:r>
          </a:p>
        </p:txBody>
      </p:sp>
      <p:sp>
        <p:nvSpPr>
          <p:cNvPr id="15" name="ZoneTexte 14">
            <a:extLst>
              <a:ext uri="{FF2B5EF4-FFF2-40B4-BE49-F238E27FC236}">
                <a16:creationId xmlns:a16="http://schemas.microsoft.com/office/drawing/2014/main" id="{8E2EC30E-8ADF-4BD1-83FA-3737B2197801}"/>
              </a:ext>
            </a:extLst>
          </p:cNvPr>
          <p:cNvSpPr txBox="1"/>
          <p:nvPr/>
        </p:nvSpPr>
        <p:spPr>
          <a:xfrm>
            <a:off x="7189230" y="4702230"/>
            <a:ext cx="2377969" cy="1426096"/>
          </a:xfrm>
          <a:prstGeom prst="rect">
            <a:avLst/>
          </a:prstGeom>
          <a:noFill/>
        </p:spPr>
        <p:txBody>
          <a:bodyPr wrap="square" lIns="91440" tIns="45720" rIns="91440" bIns="45720" rtlCol="0" anchor="t">
            <a:spAutoFit/>
          </a:bodyPr>
          <a:lstStyle/>
          <a:p>
            <a:pPr algn="ctr"/>
            <a:r>
              <a:rPr lang="fr-FR" sz="1400" b="1">
                <a:solidFill>
                  <a:srgbClr val="4A5472"/>
                </a:solidFill>
                <a:latin typeface="Tahoma"/>
                <a:ea typeface="Tahoma"/>
                <a:cs typeface="Tahoma"/>
              </a:rPr>
              <a:t>Terminal généreux</a:t>
            </a:r>
          </a:p>
          <a:p>
            <a:pPr algn="ctr"/>
            <a:endParaRPr lang="fr-FR" sz="1400" b="1">
              <a:solidFill>
                <a:srgbClr val="4A5472"/>
              </a:solidFill>
              <a:latin typeface="Tahoma"/>
              <a:ea typeface="Tahoma"/>
              <a:cs typeface="Tahoma"/>
            </a:endParaRPr>
          </a:p>
          <a:p>
            <a:pPr algn="just"/>
            <a:r>
              <a:rPr lang="fr-FR" sz="1200">
                <a:solidFill>
                  <a:srgbClr val="4A5472"/>
                </a:solidFill>
                <a:latin typeface="Tahoma"/>
                <a:ea typeface="Tahoma"/>
                <a:cs typeface="Tahoma"/>
              </a:rPr>
              <a:t>Peut équiper des bénévoles pour la collecte de dons dans la rue, lors d’évènements, sur un support sous surveillance…</a:t>
            </a:r>
            <a:endParaRPr lang="fr-FR" sz="1200" i="1">
              <a:latin typeface="Tahoma"/>
              <a:ea typeface="Tahoma"/>
              <a:cs typeface="Tahoma"/>
            </a:endParaRPr>
          </a:p>
          <a:p>
            <a:pPr algn="just"/>
            <a:r>
              <a:rPr lang="fr-FR" sz="1067">
                <a:solidFill>
                  <a:srgbClr val="4A5472"/>
                </a:solidFill>
                <a:latin typeface="Tahoma"/>
                <a:ea typeface="Tahoma"/>
                <a:cs typeface="Tahoma"/>
              </a:rPr>
              <a:t>(Annexe 3 pour plus d'informations)</a:t>
            </a:r>
          </a:p>
        </p:txBody>
      </p:sp>
      <p:pic>
        <p:nvPicPr>
          <p:cNvPr id="17" name="Image 16">
            <a:extLst>
              <a:ext uri="{FF2B5EF4-FFF2-40B4-BE49-F238E27FC236}">
                <a16:creationId xmlns:a16="http://schemas.microsoft.com/office/drawing/2014/main" id="{281F3FD0-BCCA-4636-9A3C-B25CFB3B6F0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16661" y="3460551"/>
            <a:ext cx="1232732" cy="1243031"/>
          </a:xfrm>
          <a:prstGeom prst="rect">
            <a:avLst/>
          </a:prstGeom>
        </p:spPr>
      </p:pic>
      <p:pic>
        <p:nvPicPr>
          <p:cNvPr id="19" name="Image 18">
            <a:extLst>
              <a:ext uri="{FF2B5EF4-FFF2-40B4-BE49-F238E27FC236}">
                <a16:creationId xmlns:a16="http://schemas.microsoft.com/office/drawing/2014/main" id="{17FA5E6B-9111-40DD-ABDA-9B5B32AC0F2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985545" y="2647626"/>
            <a:ext cx="1538471" cy="2179212"/>
          </a:xfrm>
          <a:prstGeom prst="rect">
            <a:avLst/>
          </a:prstGeom>
        </p:spPr>
      </p:pic>
      <p:pic>
        <p:nvPicPr>
          <p:cNvPr id="21" name="Image 3" descr="Une image contenant texte&#10;&#10;Description générée automatiquement">
            <a:extLst>
              <a:ext uri="{FF2B5EF4-FFF2-40B4-BE49-F238E27FC236}">
                <a16:creationId xmlns:a16="http://schemas.microsoft.com/office/drawing/2014/main" id="{2D27CB0B-BB52-4FBD-852D-6E18BFE98DF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7223" y="2564160"/>
            <a:ext cx="1945576" cy="2347757"/>
          </a:xfrm>
          <a:prstGeom prst="rect">
            <a:avLst/>
          </a:prstGeom>
        </p:spPr>
      </p:pic>
      <p:sp>
        <p:nvSpPr>
          <p:cNvPr id="23" name="Rectangle : coins arrondis 22">
            <a:extLst>
              <a:ext uri="{FF2B5EF4-FFF2-40B4-BE49-F238E27FC236}">
                <a16:creationId xmlns:a16="http://schemas.microsoft.com/office/drawing/2014/main" id="{803C9F89-03C9-46E2-8D1F-C0EB74CAF7E3}"/>
              </a:ext>
            </a:extLst>
          </p:cNvPr>
          <p:cNvSpPr/>
          <p:nvPr/>
        </p:nvSpPr>
        <p:spPr>
          <a:xfrm>
            <a:off x="439998" y="1207241"/>
            <a:ext cx="11429951" cy="1434497"/>
          </a:xfrm>
          <a:prstGeom prst="roundRect">
            <a:avLst/>
          </a:prstGeom>
          <a:noFill/>
          <a:ln>
            <a:solidFill>
              <a:srgbClr val="E60003"/>
            </a:solidFill>
          </a:ln>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marL="171446" indent="-171446">
              <a:buFont typeface="Arial"/>
              <a:buChar char="•"/>
            </a:pPr>
            <a:endParaRPr lang="fr-FR" sz="1400">
              <a:solidFill>
                <a:srgbClr val="4A5472"/>
              </a:solidFill>
              <a:latin typeface="Tahoma"/>
              <a:ea typeface="Tahoma"/>
              <a:cs typeface="Tahoma"/>
            </a:endParaRPr>
          </a:p>
        </p:txBody>
      </p:sp>
      <p:sp>
        <p:nvSpPr>
          <p:cNvPr id="25" name="ZoneTexte 24">
            <a:extLst>
              <a:ext uri="{FF2B5EF4-FFF2-40B4-BE49-F238E27FC236}">
                <a16:creationId xmlns:a16="http://schemas.microsoft.com/office/drawing/2014/main" id="{EEEF814B-5A39-4246-90B0-EA13AD132AF3}"/>
              </a:ext>
            </a:extLst>
          </p:cNvPr>
          <p:cNvSpPr txBox="1"/>
          <p:nvPr/>
        </p:nvSpPr>
        <p:spPr>
          <a:xfrm rot="10800000" flipV="1">
            <a:off x="566459" y="1308626"/>
            <a:ext cx="5538701" cy="1384995"/>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320" indent="-285320">
              <a:buClr>
                <a:srgbClr val="E60003"/>
              </a:buClr>
              <a:buFont typeface="Wingdings" pitchFamily="2" charset="2"/>
              <a:buChar char="§"/>
            </a:pPr>
            <a:r>
              <a:rPr lang="fr-FR" sz="1400">
                <a:solidFill>
                  <a:srgbClr val="4A5472"/>
                </a:solidFill>
                <a:latin typeface="Tahoma"/>
                <a:ea typeface="Tahoma"/>
                <a:cs typeface="Tahoma"/>
              </a:rPr>
              <a:t>Un don </a:t>
            </a:r>
            <a:r>
              <a:rPr lang="fr-FR" sz="1400">
                <a:solidFill>
                  <a:srgbClr val="E60003"/>
                </a:solidFill>
                <a:latin typeface="Tahoma"/>
                <a:ea typeface="Tahoma"/>
                <a:cs typeface="Tahoma"/>
              </a:rPr>
              <a:t>facile et rapide </a:t>
            </a:r>
            <a:r>
              <a:rPr lang="fr-FR" sz="1400">
                <a:solidFill>
                  <a:srgbClr val="4A5472"/>
                </a:solidFill>
                <a:latin typeface="Tahoma"/>
                <a:ea typeface="Tahoma"/>
                <a:cs typeface="Tahoma"/>
              </a:rPr>
              <a:t>à effectuer sur la borne.</a:t>
            </a:r>
            <a:endParaRPr lang="en-US" sz="1400">
              <a:solidFill>
                <a:srgbClr val="000000"/>
              </a:solidFill>
              <a:latin typeface="Calibri" panose="020F0502020204030204"/>
              <a:ea typeface="Tahoma"/>
              <a:cs typeface="Calibri" panose="020F0502020204030204"/>
            </a:endParaRPr>
          </a:p>
          <a:p>
            <a:pPr marL="285320" indent="-285320">
              <a:buClr>
                <a:srgbClr val="E60003"/>
              </a:buClr>
              <a:buFont typeface="Wingdings" pitchFamily="2" charset="2"/>
              <a:buChar char="§"/>
            </a:pPr>
            <a:endParaRPr lang="fr-FR" sz="1400">
              <a:solidFill>
                <a:srgbClr val="4A5472"/>
              </a:solidFill>
              <a:latin typeface="Tahoma"/>
              <a:ea typeface="Tahoma"/>
              <a:cs typeface="Tahoma"/>
            </a:endParaRPr>
          </a:p>
          <a:p>
            <a:pPr marL="285320" indent="-285320">
              <a:buClr>
                <a:srgbClr val="E60003"/>
              </a:buClr>
              <a:buFont typeface="Wingdings" pitchFamily="2" charset="2"/>
              <a:buChar char="§"/>
            </a:pPr>
            <a:r>
              <a:rPr lang="fr-FR" sz="1400">
                <a:solidFill>
                  <a:srgbClr val="4A5472"/>
                </a:solidFill>
                <a:latin typeface="Tahoma"/>
                <a:ea typeface="Tahoma"/>
                <a:cs typeface="Tahoma"/>
              </a:rPr>
              <a:t>Rendre le don </a:t>
            </a:r>
            <a:r>
              <a:rPr lang="fr-FR" sz="1400">
                <a:solidFill>
                  <a:srgbClr val="E60003"/>
                </a:solidFill>
                <a:latin typeface="Tahoma"/>
                <a:ea typeface="Tahoma"/>
                <a:cs typeface="Tahoma"/>
              </a:rPr>
              <a:t>accessible</a:t>
            </a:r>
            <a:r>
              <a:rPr lang="fr-FR" sz="1400">
                <a:solidFill>
                  <a:srgbClr val="B24388"/>
                </a:solidFill>
                <a:latin typeface="Tahoma"/>
                <a:ea typeface="Tahoma"/>
                <a:cs typeface="Tahoma"/>
              </a:rPr>
              <a:t> </a:t>
            </a:r>
            <a:r>
              <a:rPr lang="fr-FR" sz="1400">
                <a:solidFill>
                  <a:srgbClr val="4A5472"/>
                </a:solidFill>
                <a:latin typeface="Tahoma"/>
                <a:ea typeface="Tahoma"/>
                <a:cs typeface="Tahoma"/>
              </a:rPr>
              <a:t>à tous dans des lieux à forte affluence.</a:t>
            </a:r>
            <a:endParaRPr lang="fr-FR" sz="1400">
              <a:ea typeface="+mn-lt"/>
              <a:cs typeface="+mn-lt"/>
            </a:endParaRPr>
          </a:p>
          <a:p>
            <a:pPr marL="285320" indent="-285320">
              <a:buClr>
                <a:srgbClr val="FE8204"/>
              </a:buClr>
              <a:buFont typeface="Wingdings" pitchFamily="2" charset="2"/>
              <a:buChar char="§"/>
            </a:pPr>
            <a:endParaRPr lang="fr-FR" sz="1400">
              <a:solidFill>
                <a:srgbClr val="4A5472"/>
              </a:solidFill>
              <a:latin typeface="Tahoma"/>
              <a:ea typeface="Tahoma"/>
              <a:cs typeface="Tahoma"/>
            </a:endParaRPr>
          </a:p>
          <a:p>
            <a:pPr marL="285320" indent="-285320">
              <a:buClr>
                <a:srgbClr val="E60003"/>
              </a:buClr>
              <a:buFont typeface="Wingdings" pitchFamily="2" charset="2"/>
              <a:buChar char="§"/>
            </a:pPr>
            <a:r>
              <a:rPr lang="fr-FR" sz="1400">
                <a:solidFill>
                  <a:srgbClr val="4A5472"/>
                </a:solidFill>
                <a:latin typeface="Tahoma"/>
                <a:ea typeface="Tahoma"/>
                <a:cs typeface="Tahoma"/>
              </a:rPr>
              <a:t>Un design personnalisable.</a:t>
            </a:r>
          </a:p>
          <a:p>
            <a:pPr marL="285320" indent="-285320">
              <a:buClr>
                <a:srgbClr val="FE8204"/>
              </a:buClr>
              <a:buFont typeface="Wingdings" pitchFamily="2" charset="2"/>
              <a:buChar char="§"/>
            </a:pPr>
            <a:endParaRPr lang="fr-FR" sz="1400">
              <a:solidFill>
                <a:srgbClr val="4A5472"/>
              </a:solidFill>
              <a:latin typeface="Tahoma"/>
              <a:ea typeface="Tahoma"/>
              <a:cs typeface="Tahoma"/>
            </a:endParaRPr>
          </a:p>
        </p:txBody>
      </p:sp>
      <p:sp>
        <p:nvSpPr>
          <p:cNvPr id="27" name="ZoneTexte 26">
            <a:extLst>
              <a:ext uri="{FF2B5EF4-FFF2-40B4-BE49-F238E27FC236}">
                <a16:creationId xmlns:a16="http://schemas.microsoft.com/office/drawing/2014/main" id="{CD44990A-4717-46B3-89F4-1EB077314C06}"/>
              </a:ext>
            </a:extLst>
          </p:cNvPr>
          <p:cNvSpPr txBox="1"/>
          <p:nvPr/>
        </p:nvSpPr>
        <p:spPr>
          <a:xfrm>
            <a:off x="9602357" y="4715821"/>
            <a:ext cx="2365792" cy="1426096"/>
          </a:xfrm>
          <a:prstGeom prst="rect">
            <a:avLst/>
          </a:prstGeom>
          <a:noFill/>
        </p:spPr>
        <p:txBody>
          <a:bodyPr wrap="square" lIns="91440" tIns="45720" rIns="91440" bIns="45720" rtlCol="0" anchor="t">
            <a:spAutoFit/>
          </a:bodyPr>
          <a:lstStyle/>
          <a:p>
            <a:pPr algn="ctr"/>
            <a:r>
              <a:rPr lang="fr-FR" sz="1400" b="1">
                <a:solidFill>
                  <a:srgbClr val="4A5472"/>
                </a:solidFill>
                <a:latin typeface="Tahoma"/>
                <a:ea typeface="Tahoma"/>
                <a:cs typeface="Tahoma"/>
              </a:rPr>
              <a:t>Panier de quête</a:t>
            </a:r>
          </a:p>
          <a:p>
            <a:pPr algn="ctr"/>
            <a:endParaRPr lang="fr-FR" sz="1400" b="1">
              <a:solidFill>
                <a:srgbClr val="4A5472"/>
              </a:solidFill>
              <a:latin typeface="Tahoma"/>
              <a:ea typeface="Tahoma"/>
              <a:cs typeface="Tahoma"/>
            </a:endParaRPr>
          </a:p>
          <a:p>
            <a:pPr algn="just"/>
            <a:r>
              <a:rPr lang="fr-FR" sz="1200">
                <a:solidFill>
                  <a:srgbClr val="4A5472"/>
                </a:solidFill>
                <a:latin typeface="Tahoma"/>
                <a:ea typeface="Tahoma"/>
                <a:cs typeface="Tahoma"/>
              </a:rPr>
              <a:t>Adaptée pour les lieux de culte, pour la collecte de dons en intérieur, lors d’évènements, ou dans la rue. </a:t>
            </a:r>
          </a:p>
          <a:p>
            <a:pPr algn="just"/>
            <a:r>
              <a:rPr lang="fr-FR" sz="1067">
                <a:solidFill>
                  <a:srgbClr val="4A5472"/>
                </a:solidFill>
                <a:latin typeface="Tahoma"/>
                <a:ea typeface="Tahoma"/>
                <a:cs typeface="Tahoma"/>
              </a:rPr>
              <a:t>(Annexe 4 pour plus d'informations)</a:t>
            </a:r>
          </a:p>
        </p:txBody>
      </p:sp>
      <p:pic>
        <p:nvPicPr>
          <p:cNvPr id="29" name="Image 28" descr="Une image contenant conteneur, panier&#10;&#10;Description générée automatiquement">
            <a:extLst>
              <a:ext uri="{FF2B5EF4-FFF2-40B4-BE49-F238E27FC236}">
                <a16:creationId xmlns:a16="http://schemas.microsoft.com/office/drawing/2014/main" id="{781C714B-D142-4EA5-A040-BD3E3021D7B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641017" y="2622766"/>
            <a:ext cx="2228932" cy="2228932"/>
          </a:xfrm>
          <a:prstGeom prst="rect">
            <a:avLst/>
          </a:prstGeom>
        </p:spPr>
      </p:pic>
      <p:sp>
        <p:nvSpPr>
          <p:cNvPr id="35" name="ZoneTexte 34">
            <a:extLst>
              <a:ext uri="{FF2B5EF4-FFF2-40B4-BE49-F238E27FC236}">
                <a16:creationId xmlns:a16="http://schemas.microsoft.com/office/drawing/2014/main" id="{353DF219-82B5-4EA6-B72D-5364A744743F}"/>
              </a:ext>
            </a:extLst>
          </p:cNvPr>
          <p:cNvSpPr txBox="1"/>
          <p:nvPr/>
        </p:nvSpPr>
        <p:spPr>
          <a:xfrm rot="10800000" flipV="1">
            <a:off x="6049370" y="1311707"/>
            <a:ext cx="6637117" cy="1384995"/>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320" indent="-285320">
              <a:buClr>
                <a:srgbClr val="E60003"/>
              </a:buClr>
              <a:buFont typeface="Wingdings" pitchFamily="2" charset="2"/>
              <a:buChar char="§"/>
            </a:pPr>
            <a:r>
              <a:rPr lang="fr-FR" sz="1400">
                <a:solidFill>
                  <a:srgbClr val="4A5472"/>
                </a:solidFill>
                <a:latin typeface="Tahoma"/>
                <a:ea typeface="Tahoma"/>
                <a:cs typeface="Tahoma"/>
              </a:rPr>
              <a:t>Chaque don est directement </a:t>
            </a:r>
            <a:r>
              <a:rPr lang="fr-FR" sz="1400">
                <a:solidFill>
                  <a:srgbClr val="E60003"/>
                </a:solidFill>
                <a:latin typeface="Tahoma"/>
                <a:ea typeface="Tahoma"/>
                <a:cs typeface="Tahoma"/>
              </a:rPr>
              <a:t>reversé</a:t>
            </a:r>
            <a:r>
              <a:rPr lang="fr-FR" sz="1400">
                <a:solidFill>
                  <a:srgbClr val="B24388"/>
                </a:solidFill>
                <a:latin typeface="Tahoma"/>
                <a:ea typeface="Tahoma"/>
                <a:cs typeface="Tahoma"/>
              </a:rPr>
              <a:t> </a:t>
            </a:r>
            <a:r>
              <a:rPr lang="fr-FR" sz="1400">
                <a:solidFill>
                  <a:srgbClr val="4A5472"/>
                </a:solidFill>
                <a:latin typeface="Tahoma"/>
                <a:ea typeface="Tahoma"/>
                <a:cs typeface="Tahoma"/>
              </a:rPr>
              <a:t>à l'association représentée.</a:t>
            </a:r>
            <a:endParaRPr lang="fr-FR" sz="2400"/>
          </a:p>
          <a:p>
            <a:pPr marL="285320" indent="-285320">
              <a:buClr>
                <a:srgbClr val="FE8204"/>
              </a:buClr>
              <a:buFont typeface="Wingdings" pitchFamily="2" charset="2"/>
              <a:buChar char="§"/>
            </a:pPr>
            <a:endParaRPr lang="fr-FR" sz="1400">
              <a:solidFill>
                <a:srgbClr val="4A5472"/>
              </a:solidFill>
              <a:latin typeface="Tahoma"/>
              <a:ea typeface="Tahoma"/>
              <a:cs typeface="Tahoma"/>
            </a:endParaRPr>
          </a:p>
          <a:p>
            <a:pPr marL="285320" indent="-285320">
              <a:buClr>
                <a:srgbClr val="E60003"/>
              </a:buClr>
              <a:buFont typeface="Wingdings" pitchFamily="2" charset="2"/>
              <a:buChar char="§"/>
            </a:pPr>
            <a:r>
              <a:rPr lang="fr-FR" sz="1400">
                <a:solidFill>
                  <a:srgbClr val="4A5472"/>
                </a:solidFill>
                <a:latin typeface="Tahoma"/>
                <a:ea typeface="Tahoma"/>
                <a:cs typeface="Tahoma"/>
              </a:rPr>
              <a:t>Plusieurs bénéficiaires possibles sur chaque borne.</a:t>
            </a:r>
          </a:p>
          <a:p>
            <a:pPr>
              <a:buClr>
                <a:srgbClr val="FE8204"/>
              </a:buClr>
            </a:pPr>
            <a:endParaRPr lang="fr-FR" sz="1400">
              <a:solidFill>
                <a:srgbClr val="4A5472"/>
              </a:solidFill>
              <a:latin typeface="Tahoma"/>
              <a:ea typeface="Tahoma"/>
              <a:cs typeface="Tahoma"/>
            </a:endParaRPr>
          </a:p>
          <a:p>
            <a:pPr marL="285320" indent="-285320">
              <a:buClr>
                <a:srgbClr val="E60003"/>
              </a:buClr>
              <a:buFont typeface="Wingdings" pitchFamily="2" charset="2"/>
              <a:buChar char="§"/>
            </a:pPr>
            <a:r>
              <a:rPr lang="fr-FR" sz="1400">
                <a:solidFill>
                  <a:srgbClr val="4A5472"/>
                </a:solidFill>
                <a:latin typeface="Tahoma"/>
                <a:ea typeface="Tahoma"/>
                <a:cs typeface="Tahoma"/>
              </a:rPr>
              <a:t>Un </a:t>
            </a:r>
            <a:r>
              <a:rPr lang="fr-FR" sz="1400">
                <a:solidFill>
                  <a:srgbClr val="E60003"/>
                </a:solidFill>
                <a:latin typeface="Tahoma"/>
                <a:ea typeface="Tahoma"/>
                <a:cs typeface="Tahoma"/>
              </a:rPr>
              <a:t>backoffice</a:t>
            </a:r>
            <a:r>
              <a:rPr lang="fr-FR" sz="1400">
                <a:solidFill>
                  <a:srgbClr val="B24388"/>
                </a:solidFill>
                <a:latin typeface="Tahoma"/>
                <a:ea typeface="Tahoma"/>
                <a:cs typeface="Tahoma"/>
              </a:rPr>
              <a:t> </a:t>
            </a:r>
            <a:r>
              <a:rPr lang="fr-FR" sz="1400">
                <a:solidFill>
                  <a:srgbClr val="4A5472"/>
                </a:solidFill>
                <a:latin typeface="Tahoma"/>
                <a:ea typeface="Tahoma"/>
                <a:cs typeface="Tahoma"/>
              </a:rPr>
              <a:t>permet de paramétrer les campagnes et de visualiser</a:t>
            </a:r>
            <a:br>
              <a:rPr lang="fr-FR" sz="1400">
                <a:latin typeface="Tahoma"/>
                <a:ea typeface="Tahoma"/>
                <a:cs typeface="Tahoma"/>
              </a:rPr>
            </a:br>
            <a:r>
              <a:rPr lang="fr-FR" sz="1400">
                <a:solidFill>
                  <a:srgbClr val="4A5472"/>
                </a:solidFill>
                <a:latin typeface="Tahoma"/>
                <a:ea typeface="Tahoma"/>
                <a:cs typeface="Tahoma"/>
              </a:rPr>
              <a:t>les transactions.</a:t>
            </a:r>
          </a:p>
        </p:txBody>
      </p:sp>
      <p:sp>
        <p:nvSpPr>
          <p:cNvPr id="24" name="Rectangle à coins arrondis 8">
            <a:extLst>
              <a:ext uri="{FF2B5EF4-FFF2-40B4-BE49-F238E27FC236}">
                <a16:creationId xmlns:a16="http://schemas.microsoft.com/office/drawing/2014/main" id="{C64EEA6B-BD59-4AC0-9B51-3DBBD688C5D6}"/>
              </a:ext>
            </a:extLst>
          </p:cNvPr>
          <p:cNvSpPr/>
          <p:nvPr/>
        </p:nvSpPr>
        <p:spPr>
          <a:xfrm>
            <a:off x="1479866" y="6246838"/>
            <a:ext cx="8369825" cy="507823"/>
          </a:xfrm>
          <a:prstGeom prst="roundRect">
            <a:avLst>
              <a:gd name="adj" fmla="val 50000"/>
            </a:avLst>
          </a:prstGeom>
          <a:noFill/>
          <a:ln>
            <a:solidFill>
              <a:srgbClr val="E6000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lvl="2" algn="ctr">
              <a:spcAft>
                <a:spcPts val="703"/>
              </a:spcAft>
            </a:pPr>
            <a:r>
              <a:rPr lang="fr-FR">
                <a:solidFill>
                  <a:srgbClr val="FF0000"/>
                </a:solidFill>
                <a:latin typeface="Tahoma"/>
                <a:ea typeface="Tahoma"/>
                <a:cs typeface="Tahoma"/>
              </a:rPr>
              <a:t>Présentation complète des bornes </a:t>
            </a:r>
            <a:r>
              <a:rPr lang="fr-FR" err="1">
                <a:solidFill>
                  <a:srgbClr val="FF0000"/>
                </a:solidFill>
                <a:latin typeface="Tahoma"/>
                <a:ea typeface="Tahoma"/>
                <a:cs typeface="Tahoma"/>
              </a:rPr>
              <a:t>HeoH</a:t>
            </a:r>
            <a:r>
              <a:rPr lang="fr-FR">
                <a:solidFill>
                  <a:srgbClr val="FF0000"/>
                </a:solidFill>
                <a:latin typeface="Tahoma"/>
                <a:ea typeface="Tahoma"/>
                <a:cs typeface="Tahoma"/>
              </a:rPr>
              <a:t> dans un document spécifique </a:t>
            </a:r>
            <a:endParaRPr lang="en-US" sz="1867">
              <a:solidFill>
                <a:srgbClr val="FF0000"/>
              </a:solidFill>
              <a:cs typeface="Arial"/>
            </a:endParaRPr>
          </a:p>
        </p:txBody>
      </p:sp>
      <p:sp>
        <p:nvSpPr>
          <p:cNvPr id="26" name="Titre 3">
            <a:extLst>
              <a:ext uri="{FF2B5EF4-FFF2-40B4-BE49-F238E27FC236}">
                <a16:creationId xmlns:a16="http://schemas.microsoft.com/office/drawing/2014/main" id="{B9E83DE9-54F4-4D89-85F9-66A3C3D3C9D0}"/>
              </a:ext>
            </a:extLst>
          </p:cNvPr>
          <p:cNvSpPr>
            <a:spLocks noGrp="1"/>
          </p:cNvSpPr>
          <p:nvPr>
            <p:ph type="title"/>
          </p:nvPr>
        </p:nvSpPr>
        <p:spPr>
          <a:xfrm>
            <a:off x="563721" y="424667"/>
            <a:ext cx="10273141" cy="449816"/>
          </a:xfrm>
        </p:spPr>
        <p:txBody>
          <a:bodyPr/>
          <a:lstStyle/>
          <a:p>
            <a:r>
              <a:rPr lang="fr-FR" dirty="0">
                <a:latin typeface="Arial Black"/>
                <a:cs typeface="Arial"/>
              </a:rPr>
              <a:t>L’offre de collecte de dons sur bornes</a:t>
            </a:r>
          </a:p>
        </p:txBody>
      </p:sp>
      <p:sp>
        <p:nvSpPr>
          <p:cNvPr id="28" name="Espace réservé du texte 4">
            <a:extLst>
              <a:ext uri="{FF2B5EF4-FFF2-40B4-BE49-F238E27FC236}">
                <a16:creationId xmlns:a16="http://schemas.microsoft.com/office/drawing/2014/main" id="{B0EFB8AD-9696-43B5-BAAC-18F0C6ACBD69}"/>
              </a:ext>
            </a:extLst>
          </p:cNvPr>
          <p:cNvSpPr>
            <a:spLocks noGrp="1"/>
          </p:cNvSpPr>
          <p:nvPr>
            <p:ph type="body" sz="quarter" idx="12"/>
          </p:nvPr>
        </p:nvSpPr>
        <p:spPr>
          <a:xfrm>
            <a:off x="669291" y="807285"/>
            <a:ext cx="10272131" cy="384043"/>
          </a:xfrm>
        </p:spPr>
        <p:txBody>
          <a:bodyPr vert="horz" lIns="0" tIns="0" rIns="0" bIns="0" rtlCol="0" anchor="t">
            <a:normAutofit/>
          </a:bodyPr>
          <a:lstStyle/>
          <a:p>
            <a:r>
              <a:rPr lang="fr-FR" sz="2000" dirty="0">
                <a:solidFill>
                  <a:schemeClr val="tx1"/>
                </a:solidFill>
                <a:latin typeface="Arial"/>
                <a:cs typeface="Arial"/>
              </a:rPr>
              <a:t>Les différentes bornes de dons</a:t>
            </a:r>
          </a:p>
        </p:txBody>
      </p:sp>
    </p:spTree>
    <p:extLst>
      <p:ext uri="{BB962C8B-B14F-4D97-AF65-F5344CB8AC3E}">
        <p14:creationId xmlns:p14="http://schemas.microsoft.com/office/powerpoint/2010/main" val="2669822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52">
            <a:extLst>
              <a:ext uri="{FF2B5EF4-FFF2-40B4-BE49-F238E27FC236}">
                <a16:creationId xmlns:a16="http://schemas.microsoft.com/office/drawing/2014/main" id="{97560D9A-3059-4F06-ABBD-6F0F796B0C6B}"/>
              </a:ext>
            </a:extLst>
          </p:cNvPr>
          <p:cNvSpPr txBox="1"/>
          <p:nvPr/>
        </p:nvSpPr>
        <p:spPr>
          <a:xfrm>
            <a:off x="4222751" y="2726436"/>
            <a:ext cx="2110827" cy="420756"/>
          </a:xfrm>
          <a:prstGeom prst="rect">
            <a:avLst/>
          </a:prstGeom>
          <a:noFill/>
          <a:ln>
            <a:noFill/>
          </a:ln>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FF9933"/>
              </a:buClr>
            </a:pPr>
            <a:r>
              <a:rPr lang="fr-FR" sz="1067" b="1">
                <a:solidFill>
                  <a:srgbClr val="2F5496"/>
                </a:solidFill>
                <a:latin typeface="Tahoma" panose="020B0604030504040204" pitchFamily="34" charset="0"/>
                <a:ea typeface="Tahoma" panose="020B0604030504040204" pitchFamily="34" charset="0"/>
                <a:cs typeface="Tahoma" panose="020B0604030504040204" pitchFamily="34" charset="0"/>
              </a:rPr>
              <a:t>Augmentation et création de nouveaux flux </a:t>
            </a:r>
          </a:p>
        </p:txBody>
      </p:sp>
      <p:sp>
        <p:nvSpPr>
          <p:cNvPr id="14" name="ZoneTexte 62">
            <a:extLst>
              <a:ext uri="{FF2B5EF4-FFF2-40B4-BE49-F238E27FC236}">
                <a16:creationId xmlns:a16="http://schemas.microsoft.com/office/drawing/2014/main" id="{DC6F91B6-3F32-40C2-B0A6-4E271E0144AF}"/>
              </a:ext>
            </a:extLst>
          </p:cNvPr>
          <p:cNvSpPr txBox="1"/>
          <p:nvPr/>
        </p:nvSpPr>
        <p:spPr>
          <a:xfrm>
            <a:off x="6515382" y="2726435"/>
            <a:ext cx="1806629" cy="420756"/>
          </a:xfrm>
          <a:prstGeom prst="rect">
            <a:avLst/>
          </a:prstGeom>
          <a:noFill/>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FF9933"/>
              </a:buClr>
            </a:pPr>
            <a:r>
              <a:rPr lang="fr-FR" sz="1067" b="1">
                <a:solidFill>
                  <a:srgbClr val="2F5496"/>
                </a:solidFill>
                <a:latin typeface="Tahoma" panose="020B0604030504040204" pitchFamily="34" charset="0"/>
                <a:ea typeface="Tahoma" panose="020B0604030504040204" pitchFamily="34" charset="0"/>
                <a:cs typeface="Tahoma" panose="020B0604030504040204" pitchFamily="34" charset="0"/>
              </a:rPr>
              <a:t>Différenciation vis-à-vis de la concurrence</a:t>
            </a:r>
          </a:p>
        </p:txBody>
      </p:sp>
      <p:sp>
        <p:nvSpPr>
          <p:cNvPr id="22" name="ZoneTexte 62">
            <a:extLst>
              <a:ext uri="{FF2B5EF4-FFF2-40B4-BE49-F238E27FC236}">
                <a16:creationId xmlns:a16="http://schemas.microsoft.com/office/drawing/2014/main" id="{FBC0B376-DD13-4D58-A918-B8846F67209B}"/>
              </a:ext>
            </a:extLst>
          </p:cNvPr>
          <p:cNvSpPr txBox="1"/>
          <p:nvPr/>
        </p:nvSpPr>
        <p:spPr>
          <a:xfrm>
            <a:off x="5132631" y="4478203"/>
            <a:ext cx="2400384" cy="397675"/>
          </a:xfrm>
          <a:prstGeom prst="rect">
            <a:avLst/>
          </a:prstGeom>
          <a:noFill/>
        </p:spPr>
        <p:txBody>
          <a:bodyPr wrap="square" lIns="68580" tIns="34291" rIns="68580" bIns="34291"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FF9933"/>
              </a:buClr>
            </a:pPr>
            <a:r>
              <a:rPr lang="fr-FR" sz="1067" b="1">
                <a:solidFill>
                  <a:srgbClr val="2F5496"/>
                </a:solidFill>
                <a:latin typeface="Tahoma"/>
                <a:ea typeface="Tahoma"/>
                <a:cs typeface="Tahoma"/>
              </a:rPr>
              <a:t>Communication de l’engagement des banques </a:t>
            </a:r>
            <a:endParaRPr lang="fr-FR" sz="1067" b="1">
              <a:solidFill>
                <a:srgbClr val="2F5496"/>
              </a:solidFill>
              <a:latin typeface="Tahoma" panose="020B0604030504040204" pitchFamily="34" charset="0"/>
              <a:ea typeface="Tahoma" panose="020B0604030504040204" pitchFamily="34" charset="0"/>
              <a:cs typeface="Tahoma" panose="020B0604030504040204" pitchFamily="34" charset="0"/>
            </a:endParaRPr>
          </a:p>
        </p:txBody>
      </p:sp>
      <p:sp>
        <p:nvSpPr>
          <p:cNvPr id="30" name="ZoneTexte 46">
            <a:extLst>
              <a:ext uri="{FF2B5EF4-FFF2-40B4-BE49-F238E27FC236}">
                <a16:creationId xmlns:a16="http://schemas.microsoft.com/office/drawing/2014/main" id="{2A619B74-20E1-44C8-AD78-950C696635F3}"/>
              </a:ext>
            </a:extLst>
          </p:cNvPr>
          <p:cNvSpPr txBox="1"/>
          <p:nvPr/>
        </p:nvSpPr>
        <p:spPr>
          <a:xfrm>
            <a:off x="8216234" y="4491132"/>
            <a:ext cx="2244143" cy="397675"/>
          </a:xfrm>
          <a:prstGeom prst="rect">
            <a:avLst/>
          </a:prstGeom>
          <a:noFill/>
        </p:spPr>
        <p:txBody>
          <a:bodyPr wrap="square" lIns="68580" tIns="34291" rIns="68580" bIns="34291"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067" b="1">
                <a:solidFill>
                  <a:srgbClr val="2F5496"/>
                </a:solidFill>
                <a:latin typeface="Tahoma"/>
                <a:ea typeface="Tahoma"/>
                <a:cs typeface="Tahoma"/>
              </a:rPr>
              <a:t>Visibilité des actions de mécénat grâce à l'abondement</a:t>
            </a:r>
            <a:endParaRPr lang="fr-FR" sz="1400">
              <a:solidFill>
                <a:srgbClr val="2F5496"/>
              </a:solidFill>
            </a:endParaRPr>
          </a:p>
        </p:txBody>
      </p:sp>
      <p:sp>
        <p:nvSpPr>
          <p:cNvPr id="36" name="ZoneTexte 62">
            <a:extLst>
              <a:ext uri="{FF2B5EF4-FFF2-40B4-BE49-F238E27FC236}">
                <a16:creationId xmlns:a16="http://schemas.microsoft.com/office/drawing/2014/main" id="{40764A44-5C94-4C5C-B28F-BDECB66C0F1D}"/>
              </a:ext>
            </a:extLst>
          </p:cNvPr>
          <p:cNvSpPr txBox="1"/>
          <p:nvPr/>
        </p:nvSpPr>
        <p:spPr>
          <a:xfrm>
            <a:off x="2072934" y="2726435"/>
            <a:ext cx="1906149" cy="397675"/>
          </a:xfrm>
          <a:prstGeom prst="rect">
            <a:avLst/>
          </a:prstGeom>
          <a:noFill/>
        </p:spPr>
        <p:txBody>
          <a:bodyPr wrap="square" lIns="68580" tIns="34291" rIns="68580" bIns="34291"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FF9933"/>
              </a:buClr>
            </a:pPr>
            <a:r>
              <a:rPr lang="fr-FR" sz="1067" b="1">
                <a:solidFill>
                  <a:srgbClr val="2F5496"/>
                </a:solidFill>
                <a:latin typeface="Tahoma"/>
                <a:ea typeface="Tahoma"/>
                <a:cs typeface="Tahoma"/>
              </a:rPr>
              <a:t>Un nouveau service à proposer aux entreprises</a:t>
            </a:r>
            <a:endParaRPr lang="fr-FR" sz="1067" b="1">
              <a:solidFill>
                <a:srgbClr val="2F5496"/>
              </a:solidFill>
              <a:latin typeface="Tahoma" panose="020B0604030504040204" pitchFamily="34" charset="0"/>
              <a:ea typeface="Tahoma" panose="020B0604030504040204" pitchFamily="34" charset="0"/>
              <a:cs typeface="Tahoma" panose="020B0604030504040204" pitchFamily="34" charset="0"/>
            </a:endParaRPr>
          </a:p>
        </p:txBody>
      </p:sp>
      <p:sp>
        <p:nvSpPr>
          <p:cNvPr id="40" name="ZoneTexte 62">
            <a:extLst>
              <a:ext uri="{FF2B5EF4-FFF2-40B4-BE49-F238E27FC236}">
                <a16:creationId xmlns:a16="http://schemas.microsoft.com/office/drawing/2014/main" id="{A12CF812-9DB4-48D9-B05B-9130101F4D08}"/>
              </a:ext>
            </a:extLst>
          </p:cNvPr>
          <p:cNvSpPr txBox="1"/>
          <p:nvPr/>
        </p:nvSpPr>
        <p:spPr>
          <a:xfrm>
            <a:off x="2659052" y="4453312"/>
            <a:ext cx="1790361" cy="397675"/>
          </a:xfrm>
          <a:prstGeom prst="rect">
            <a:avLst/>
          </a:prstGeom>
          <a:noFill/>
        </p:spPr>
        <p:txBody>
          <a:bodyPr wrap="square" lIns="68580" tIns="34291" rIns="68580" bIns="34291"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FF9933"/>
              </a:buClr>
            </a:pPr>
            <a:r>
              <a:rPr lang="fr-FR" sz="1067" b="1">
                <a:solidFill>
                  <a:srgbClr val="2F5496"/>
                </a:solidFill>
                <a:latin typeface="Tahoma"/>
                <a:ea typeface="Tahoma"/>
                <a:cs typeface="Tahoma"/>
              </a:rPr>
              <a:t>Complémentaire aux fondations des banques</a:t>
            </a:r>
          </a:p>
        </p:txBody>
      </p:sp>
      <p:sp>
        <p:nvSpPr>
          <p:cNvPr id="44" name="ZoneTexte 38">
            <a:extLst>
              <a:ext uri="{FF2B5EF4-FFF2-40B4-BE49-F238E27FC236}">
                <a16:creationId xmlns:a16="http://schemas.microsoft.com/office/drawing/2014/main" id="{985C522F-90AD-4D8B-9320-35F9A8C7C9E7}"/>
              </a:ext>
            </a:extLst>
          </p:cNvPr>
          <p:cNvSpPr txBox="1"/>
          <p:nvPr/>
        </p:nvSpPr>
        <p:spPr>
          <a:xfrm>
            <a:off x="8592399" y="2782965"/>
            <a:ext cx="1945931" cy="397675"/>
          </a:xfrm>
          <a:prstGeom prst="rect">
            <a:avLst/>
          </a:prstGeom>
          <a:noFill/>
        </p:spPr>
        <p:txBody>
          <a:bodyPr wrap="square" lIns="68580" tIns="34291" rIns="68580" bIns="34291"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FF9933"/>
              </a:buClr>
            </a:pPr>
            <a:r>
              <a:rPr lang="fr-FR" sz="1067" b="1">
                <a:solidFill>
                  <a:srgbClr val="2F5496"/>
                </a:solidFill>
                <a:latin typeface="Tahoma"/>
                <a:ea typeface="Tahoma"/>
                <a:cs typeface="Tahoma"/>
              </a:rPr>
              <a:t>Différencier les réponses aux appels d’offres</a:t>
            </a:r>
          </a:p>
        </p:txBody>
      </p:sp>
      <p:sp>
        <p:nvSpPr>
          <p:cNvPr id="6" name="Rectangle à coins arrondis 8">
            <a:extLst>
              <a:ext uri="{FF2B5EF4-FFF2-40B4-BE49-F238E27FC236}">
                <a16:creationId xmlns:a16="http://schemas.microsoft.com/office/drawing/2014/main" id="{6B1450AE-B0FC-445C-BE5E-192C714A9B11}"/>
              </a:ext>
            </a:extLst>
          </p:cNvPr>
          <p:cNvSpPr/>
          <p:nvPr/>
        </p:nvSpPr>
        <p:spPr>
          <a:xfrm>
            <a:off x="1259099" y="5354517"/>
            <a:ext cx="10404880" cy="978721"/>
          </a:xfrm>
          <a:prstGeom prst="roundRect">
            <a:avLst>
              <a:gd name="adj" fmla="val 50000"/>
            </a:avLst>
          </a:prstGeom>
          <a:noFill/>
          <a:ln>
            <a:solidFill>
              <a:srgbClr val="E6000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2">
              <a:spcAft>
                <a:spcPts val="703"/>
              </a:spcAft>
            </a:pPr>
            <a:r>
              <a:rPr lang="fr-FR" sz="1400" b="1">
                <a:solidFill>
                  <a:srgbClr val="FF0000"/>
                </a:solidFill>
                <a:latin typeface="Tahoma"/>
                <a:ea typeface="Tahoma"/>
                <a:cs typeface="Tahoma"/>
              </a:rPr>
              <a:t>Ces solutions renforcent l’ancrage des banques régionales dans leurs territoires. En effet elles :</a:t>
            </a:r>
            <a:endParaRPr lang="en-US" sz="2400" b="1">
              <a:solidFill>
                <a:srgbClr val="FF0000"/>
              </a:solidFill>
              <a:latin typeface="Arial"/>
              <a:ea typeface="Tahoma"/>
              <a:cs typeface="Arial"/>
            </a:endParaRPr>
          </a:p>
          <a:p>
            <a:pPr marL="2133547" lvl="3" indent="-304792">
              <a:spcAft>
                <a:spcPts val="703"/>
              </a:spcAft>
              <a:buAutoNum type="arabicPeriod"/>
            </a:pPr>
            <a:r>
              <a:rPr lang="fr-FR" sz="1400">
                <a:solidFill>
                  <a:srgbClr val="FF0000"/>
                </a:solidFill>
                <a:latin typeface="Tahoma"/>
                <a:ea typeface="Tahoma"/>
                <a:cs typeface="Tahoma"/>
              </a:rPr>
              <a:t>Génèrent du financement innovant pour les causes d’intérêt général</a:t>
            </a:r>
            <a:endParaRPr lang="en-US" sz="1400">
              <a:solidFill>
                <a:srgbClr val="FF0000"/>
              </a:solidFill>
              <a:latin typeface="Arial"/>
              <a:ea typeface="Tahoma"/>
              <a:cs typeface="Arial"/>
            </a:endParaRPr>
          </a:p>
          <a:p>
            <a:pPr marL="2133547" lvl="3" indent="-304792">
              <a:spcAft>
                <a:spcPts val="703"/>
              </a:spcAft>
              <a:buAutoNum type="arabicPeriod"/>
            </a:pPr>
            <a:r>
              <a:rPr lang="fr-FR" sz="1400">
                <a:solidFill>
                  <a:srgbClr val="FF0000"/>
                </a:solidFill>
                <a:latin typeface="Tahoma"/>
                <a:ea typeface="Tahoma"/>
                <a:cs typeface="Tahoma"/>
              </a:rPr>
              <a:t>Favorisent des nouvelles relations commerciales</a:t>
            </a:r>
            <a:endParaRPr lang="en-US" sz="1400">
              <a:solidFill>
                <a:srgbClr val="FF0000"/>
              </a:solidFill>
              <a:ea typeface="+mn-lt"/>
              <a:cs typeface="+mn-lt"/>
            </a:endParaRPr>
          </a:p>
        </p:txBody>
      </p:sp>
      <p:sp>
        <p:nvSpPr>
          <p:cNvPr id="7" name="Flèche : droite 17">
            <a:extLst>
              <a:ext uri="{FF2B5EF4-FFF2-40B4-BE49-F238E27FC236}">
                <a16:creationId xmlns:a16="http://schemas.microsoft.com/office/drawing/2014/main" id="{B3837969-8E1F-4E81-A513-228F953623E5}"/>
              </a:ext>
            </a:extLst>
          </p:cNvPr>
          <p:cNvSpPr/>
          <p:nvPr/>
        </p:nvSpPr>
        <p:spPr>
          <a:xfrm>
            <a:off x="1740512" y="5567875"/>
            <a:ext cx="681744" cy="496453"/>
          </a:xfrm>
          <a:prstGeom prst="rightArrow">
            <a:avLst/>
          </a:prstGeom>
          <a:solidFill>
            <a:srgbClr val="E60003"/>
          </a:solidFill>
          <a:ln>
            <a:solidFill>
              <a:srgbClr val="E6000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400"/>
          </a:p>
        </p:txBody>
      </p:sp>
      <p:pic>
        <p:nvPicPr>
          <p:cNvPr id="8" name="Image 8">
            <a:extLst>
              <a:ext uri="{FF2B5EF4-FFF2-40B4-BE49-F238E27FC236}">
                <a16:creationId xmlns:a16="http://schemas.microsoft.com/office/drawing/2014/main" id="{B0C943B9-B603-4D0B-80F2-EFB0C892F1DB}"/>
              </a:ext>
            </a:extLst>
          </p:cNvPr>
          <p:cNvPicPr>
            <a:picLocks noChangeAspect="1"/>
          </p:cNvPicPr>
          <p:nvPr/>
        </p:nvPicPr>
        <p:blipFill>
          <a:blip r:embed="rId3"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2576924" y="1692552"/>
            <a:ext cx="1160053" cy="960000"/>
          </a:xfrm>
          <a:prstGeom prst="ellipse">
            <a:avLst/>
          </a:prstGeom>
          <a:ln w="63500" cap="rnd">
            <a:noFill/>
          </a:ln>
          <a:effectLst>
            <a:outerShdw blurRad="381000" dist="292100" dir="5400000" sx="-80000" sy="-18000" rotWithShape="0">
              <a:srgbClr val="000000">
                <a:alpha val="0"/>
              </a:srgbClr>
            </a:outerShdw>
          </a:effectLst>
          <a:scene3d>
            <a:camera prst="orthographicFront"/>
            <a:lightRig rig="contrasting" dir="t">
              <a:rot lat="0" lon="0" rev="3000000"/>
            </a:lightRig>
          </a:scene3d>
          <a:sp3d contourW="7620">
            <a:bevelT w="95250" h="31750"/>
            <a:contourClr>
              <a:srgbClr val="333333"/>
            </a:contourClr>
          </a:sp3d>
        </p:spPr>
      </p:pic>
      <p:pic>
        <p:nvPicPr>
          <p:cNvPr id="9" name="Image 10">
            <a:extLst>
              <a:ext uri="{FF2B5EF4-FFF2-40B4-BE49-F238E27FC236}">
                <a16:creationId xmlns:a16="http://schemas.microsoft.com/office/drawing/2014/main" id="{66AD5ED3-1710-4127-AF1E-B7B214FD62FA}"/>
              </a:ext>
            </a:extLst>
          </p:cNvPr>
          <p:cNvPicPr>
            <a:picLocks noChangeAspect="1"/>
          </p:cNvPicPr>
          <p:nvPr/>
        </p:nvPicPr>
        <p:blipFill>
          <a:blip r:embed="rId4"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4820780" y="1681728"/>
            <a:ext cx="986427" cy="960000"/>
          </a:xfrm>
          <a:prstGeom prst="ellipse">
            <a:avLst/>
          </a:prstGeom>
          <a:ln w="63500" cap="rnd">
            <a:noFill/>
          </a:ln>
          <a:effectLst>
            <a:outerShdw blurRad="381000" dist="292100" dir="5400000" sx="-80000" sy="-18000" rotWithShape="0">
              <a:srgbClr val="000000">
                <a:alpha val="0"/>
              </a:srgbClr>
            </a:outerShdw>
          </a:effectLst>
          <a:scene3d>
            <a:camera prst="orthographicFront"/>
            <a:lightRig rig="contrasting" dir="t">
              <a:rot lat="0" lon="0" rev="3000000"/>
            </a:lightRig>
          </a:scene3d>
          <a:sp3d contourW="7620">
            <a:bevelT w="95250" h="31750"/>
            <a:contourClr>
              <a:srgbClr val="333333"/>
            </a:contourClr>
          </a:sp3d>
        </p:spPr>
      </p:pic>
      <p:pic>
        <p:nvPicPr>
          <p:cNvPr id="15" name="Image 16">
            <a:extLst>
              <a:ext uri="{FF2B5EF4-FFF2-40B4-BE49-F238E27FC236}">
                <a16:creationId xmlns:a16="http://schemas.microsoft.com/office/drawing/2014/main" id="{9DB868E8-18B9-4D20-9429-AA18F61BBF03}"/>
              </a:ext>
            </a:extLst>
          </p:cNvPr>
          <p:cNvPicPr>
            <a:picLocks noChangeAspect="1"/>
          </p:cNvPicPr>
          <p:nvPr/>
        </p:nvPicPr>
        <p:blipFill>
          <a:blip r:embed="rId5"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6811868" y="1618347"/>
            <a:ext cx="1088293" cy="960000"/>
          </a:xfrm>
          <a:prstGeom prst="ellipse">
            <a:avLst/>
          </a:prstGeom>
          <a:ln w="63500" cap="rnd">
            <a:noFill/>
          </a:ln>
          <a:effectLst>
            <a:outerShdw blurRad="381000" dist="292100" dir="5400000" sx="-80000" sy="-18000" rotWithShape="0">
              <a:srgbClr val="000000">
                <a:alpha val="0"/>
              </a:srgbClr>
            </a:outerShdw>
          </a:effectLst>
          <a:scene3d>
            <a:camera prst="orthographicFront"/>
            <a:lightRig rig="contrasting" dir="t">
              <a:rot lat="0" lon="0" rev="3000000"/>
            </a:lightRig>
          </a:scene3d>
          <a:sp3d contourW="7620">
            <a:bevelT w="95250" h="31750"/>
            <a:contourClr>
              <a:srgbClr val="333333"/>
            </a:contourClr>
          </a:sp3d>
        </p:spPr>
      </p:pic>
      <p:pic>
        <p:nvPicPr>
          <p:cNvPr id="17" name="Image 18">
            <a:extLst>
              <a:ext uri="{FF2B5EF4-FFF2-40B4-BE49-F238E27FC236}">
                <a16:creationId xmlns:a16="http://schemas.microsoft.com/office/drawing/2014/main" id="{665D205B-4ABC-499B-86A9-D3176E569F7F}"/>
              </a:ext>
            </a:extLst>
          </p:cNvPr>
          <p:cNvPicPr>
            <a:picLocks noChangeAspect="1"/>
          </p:cNvPicPr>
          <p:nvPr/>
        </p:nvPicPr>
        <p:blipFill>
          <a:blip r:embed="rId6"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9219453" y="1710819"/>
            <a:ext cx="969520" cy="960000"/>
          </a:xfrm>
          <a:prstGeom prst="ellipse">
            <a:avLst/>
          </a:prstGeom>
          <a:ln w="63500" cap="rnd">
            <a:noFill/>
          </a:ln>
          <a:effectLst>
            <a:outerShdw blurRad="381000" dist="292100" dir="5400000" sx="-80000" sy="-18000" rotWithShape="0">
              <a:srgbClr val="000000">
                <a:alpha val="0"/>
              </a:srgbClr>
            </a:outerShdw>
          </a:effectLst>
          <a:scene3d>
            <a:camera prst="orthographicFront"/>
            <a:lightRig rig="contrasting" dir="t">
              <a:rot lat="0" lon="0" rev="3000000"/>
            </a:lightRig>
          </a:scene3d>
          <a:sp3d contourW="7620">
            <a:bevelT w="95250" h="31750"/>
            <a:contourClr>
              <a:srgbClr val="333333"/>
            </a:contourClr>
          </a:sp3d>
        </p:spPr>
      </p:pic>
      <p:pic>
        <p:nvPicPr>
          <p:cNvPr id="25" name="Image 26">
            <a:extLst>
              <a:ext uri="{FF2B5EF4-FFF2-40B4-BE49-F238E27FC236}">
                <a16:creationId xmlns:a16="http://schemas.microsoft.com/office/drawing/2014/main" id="{117117F6-8FB6-4524-B1A0-A10BACCE7F01}"/>
              </a:ext>
            </a:extLst>
          </p:cNvPr>
          <p:cNvPicPr>
            <a:picLocks noChangeAspect="1"/>
          </p:cNvPicPr>
          <p:nvPr/>
        </p:nvPicPr>
        <p:blipFill>
          <a:blip r:embed="rId7"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5922482" y="3453413"/>
            <a:ext cx="967733" cy="960000"/>
          </a:xfrm>
          <a:prstGeom prst="ellipse">
            <a:avLst/>
          </a:prstGeom>
          <a:ln w="63500" cap="rnd">
            <a:noFill/>
          </a:ln>
          <a:effectLst>
            <a:outerShdw blurRad="381000" dist="292100" dir="5400000" sx="-80000" sy="-18000" rotWithShape="0">
              <a:srgbClr val="000000">
                <a:alpha val="0"/>
              </a:srgbClr>
            </a:outerShdw>
          </a:effectLst>
          <a:scene3d>
            <a:camera prst="orthographicFront"/>
            <a:lightRig rig="contrasting" dir="t">
              <a:rot lat="0" lon="0" rev="3000000"/>
            </a:lightRig>
          </a:scene3d>
          <a:sp3d contourW="7620">
            <a:bevelT w="95250" h="31750"/>
            <a:contourClr>
              <a:srgbClr val="333333"/>
            </a:contourClr>
          </a:sp3d>
        </p:spPr>
      </p:pic>
      <p:pic>
        <p:nvPicPr>
          <p:cNvPr id="27" name="Image 28">
            <a:extLst>
              <a:ext uri="{FF2B5EF4-FFF2-40B4-BE49-F238E27FC236}">
                <a16:creationId xmlns:a16="http://schemas.microsoft.com/office/drawing/2014/main" id="{71F19529-E811-4695-82AA-9E172A7445BB}"/>
              </a:ext>
            </a:extLst>
          </p:cNvPr>
          <p:cNvPicPr>
            <a:picLocks noChangeAspect="1"/>
          </p:cNvPicPr>
          <p:nvPr/>
        </p:nvPicPr>
        <p:blipFill>
          <a:blip r:embed="rId8"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3134914" y="3438071"/>
            <a:ext cx="870213" cy="960000"/>
          </a:xfrm>
          <a:prstGeom prst="ellipse">
            <a:avLst/>
          </a:prstGeom>
          <a:ln w="63500" cap="rnd">
            <a:noFill/>
          </a:ln>
          <a:effectLst>
            <a:outerShdw blurRad="381000" dist="292100" dir="5400000" sx="-80000" sy="-18000" rotWithShape="0">
              <a:srgbClr val="000000">
                <a:alpha val="0"/>
              </a:srgbClr>
            </a:outerShdw>
          </a:effectLst>
          <a:scene3d>
            <a:camera prst="orthographicFront"/>
            <a:lightRig rig="contrasting" dir="t">
              <a:rot lat="0" lon="0" rev="3000000"/>
            </a:lightRig>
          </a:scene3d>
          <a:sp3d contourW="7620">
            <a:bevelT w="95250" h="31750"/>
            <a:contourClr>
              <a:srgbClr val="333333"/>
            </a:contourClr>
          </a:sp3d>
        </p:spPr>
      </p:pic>
      <p:pic>
        <p:nvPicPr>
          <p:cNvPr id="29" name="Image 20">
            <a:extLst>
              <a:ext uri="{FF2B5EF4-FFF2-40B4-BE49-F238E27FC236}">
                <a16:creationId xmlns:a16="http://schemas.microsoft.com/office/drawing/2014/main" id="{9A5978DF-2E39-4045-8B89-C389969DD528}"/>
              </a:ext>
            </a:extLst>
          </p:cNvPr>
          <p:cNvPicPr>
            <a:picLocks noChangeAspect="1"/>
          </p:cNvPicPr>
          <p:nvPr/>
        </p:nvPicPr>
        <p:blipFill>
          <a:blip r:embed="rId9"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8914113" y="3435633"/>
            <a:ext cx="976800" cy="960000"/>
          </a:xfrm>
          <a:prstGeom prst="ellipse">
            <a:avLst/>
          </a:prstGeom>
          <a:ln w="63500" cap="rnd">
            <a:noFill/>
          </a:ln>
          <a:effectLst>
            <a:outerShdw blurRad="381000" dist="292100" dir="5400000" sx="-80000" sy="-18000" rotWithShape="0">
              <a:srgbClr val="000000">
                <a:alpha val="0"/>
              </a:srgbClr>
            </a:outerShdw>
          </a:effectLst>
          <a:scene3d>
            <a:camera prst="orthographicFront"/>
            <a:lightRig rig="contrasting" dir="t">
              <a:rot lat="0" lon="0" rev="3000000"/>
            </a:lightRig>
          </a:scene3d>
          <a:sp3d contourW="7620">
            <a:bevelT w="95250" h="31750"/>
            <a:contourClr>
              <a:srgbClr val="333333"/>
            </a:contourClr>
          </a:sp3d>
        </p:spPr>
      </p:pic>
      <p:sp>
        <p:nvSpPr>
          <p:cNvPr id="31" name="Titre 3">
            <a:extLst>
              <a:ext uri="{FF2B5EF4-FFF2-40B4-BE49-F238E27FC236}">
                <a16:creationId xmlns:a16="http://schemas.microsoft.com/office/drawing/2014/main" id="{30E6A076-072D-4FCB-B01D-5D5EE5189662}"/>
              </a:ext>
            </a:extLst>
          </p:cNvPr>
          <p:cNvSpPr>
            <a:spLocks noGrp="1"/>
          </p:cNvSpPr>
          <p:nvPr>
            <p:ph type="title"/>
          </p:nvPr>
        </p:nvSpPr>
        <p:spPr>
          <a:xfrm>
            <a:off x="563721" y="424667"/>
            <a:ext cx="10273141" cy="449816"/>
          </a:xfrm>
        </p:spPr>
        <p:txBody>
          <a:bodyPr/>
          <a:lstStyle/>
          <a:p>
            <a:r>
              <a:rPr lang="fr-FR" dirty="0">
                <a:latin typeface="Arial Black"/>
                <a:cs typeface="Arial"/>
              </a:rPr>
              <a:t>L’apport des solutions de collecte de dons </a:t>
            </a:r>
            <a:r>
              <a:rPr lang="fr-FR" dirty="0" err="1">
                <a:latin typeface="Arial Black"/>
                <a:cs typeface="Arial"/>
              </a:rPr>
              <a:t>Heoh</a:t>
            </a:r>
            <a:endParaRPr lang="fr-FR" dirty="0">
              <a:latin typeface="Arial Black"/>
              <a:cs typeface="Arial"/>
            </a:endParaRPr>
          </a:p>
        </p:txBody>
      </p:sp>
      <p:sp>
        <p:nvSpPr>
          <p:cNvPr id="32" name="Espace réservé du texte 4">
            <a:extLst>
              <a:ext uri="{FF2B5EF4-FFF2-40B4-BE49-F238E27FC236}">
                <a16:creationId xmlns:a16="http://schemas.microsoft.com/office/drawing/2014/main" id="{704D7176-3D8A-4FD9-BB16-4DE70024A588}"/>
              </a:ext>
            </a:extLst>
          </p:cNvPr>
          <p:cNvSpPr>
            <a:spLocks noGrp="1"/>
          </p:cNvSpPr>
          <p:nvPr>
            <p:ph type="body" sz="quarter" idx="12"/>
          </p:nvPr>
        </p:nvSpPr>
        <p:spPr>
          <a:xfrm>
            <a:off x="669291" y="807285"/>
            <a:ext cx="10272131" cy="384043"/>
          </a:xfrm>
        </p:spPr>
        <p:txBody>
          <a:bodyPr vert="horz" lIns="0" tIns="0" rIns="0" bIns="0" rtlCol="0" anchor="t">
            <a:normAutofit/>
          </a:bodyPr>
          <a:lstStyle/>
          <a:p>
            <a:r>
              <a:rPr lang="fr-FR" sz="2000" dirty="0">
                <a:solidFill>
                  <a:schemeClr val="tx1"/>
                </a:solidFill>
                <a:latin typeface="Arial"/>
                <a:cs typeface="Arial"/>
              </a:rPr>
              <a:t>Pour les Caisses d’Epargne</a:t>
            </a:r>
          </a:p>
        </p:txBody>
      </p:sp>
    </p:spTree>
    <p:extLst>
      <p:ext uri="{BB962C8B-B14F-4D97-AF65-F5344CB8AC3E}">
        <p14:creationId xmlns:p14="http://schemas.microsoft.com/office/powerpoint/2010/main" val="1270518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BB485F7-0074-4085-AB03-481D85F64CB1}"/>
              </a:ext>
            </a:extLst>
          </p:cNvPr>
          <p:cNvSpPr/>
          <p:nvPr/>
        </p:nvSpPr>
        <p:spPr>
          <a:xfrm>
            <a:off x="951201" y="3767818"/>
            <a:ext cx="10534152" cy="1200329"/>
          </a:xfrm>
          <a:prstGeom prst="rect">
            <a:avLst/>
          </a:prstGeom>
          <a:ln w="19050">
            <a:solidFill>
              <a:schemeClr val="accent3">
                <a:lumMod val="75000"/>
              </a:schemeClr>
            </a:solidFill>
          </a:ln>
        </p:spPr>
        <p:txBody>
          <a:bodyPr wrap="square" lIns="91440" tIns="45720" rIns="91440" bIns="45720" anchor="t">
            <a:spAutoFit/>
          </a:bodyPr>
          <a:lstStyle/>
          <a:p>
            <a:pPr algn="just"/>
            <a:r>
              <a:rPr lang="fr-FR" sz="2400" b="1" dirty="0">
                <a:solidFill>
                  <a:srgbClr val="4A5472"/>
                </a:solidFill>
                <a:latin typeface="Tahoma"/>
                <a:ea typeface="Tahoma"/>
                <a:cs typeface="Tahoma"/>
              </a:rPr>
              <a:t>Afin de soutenir des </a:t>
            </a:r>
            <a:r>
              <a:rPr lang="fr-FR" sz="2400" b="1" dirty="0">
                <a:solidFill>
                  <a:srgbClr val="FF0000"/>
                </a:solidFill>
                <a:latin typeface="Tahoma"/>
                <a:ea typeface="Tahoma"/>
                <a:cs typeface="Tahoma"/>
              </a:rPr>
              <a:t>causes locales</a:t>
            </a:r>
            <a:r>
              <a:rPr lang="fr-FR" sz="2400" b="1" dirty="0">
                <a:solidFill>
                  <a:srgbClr val="4A5472"/>
                </a:solidFill>
                <a:latin typeface="Tahoma"/>
                <a:ea typeface="Tahoma"/>
                <a:cs typeface="Tahoma"/>
              </a:rPr>
              <a:t>, la liste d'associations doit être complétée par les associations choisies par</a:t>
            </a:r>
            <a:r>
              <a:rPr lang="fr-FR" sz="2400" b="1" dirty="0">
                <a:solidFill>
                  <a:srgbClr val="B24388"/>
                </a:solidFill>
                <a:latin typeface="Tahoma"/>
                <a:ea typeface="Tahoma"/>
                <a:cs typeface="Tahoma"/>
              </a:rPr>
              <a:t> </a:t>
            </a:r>
            <a:r>
              <a:rPr lang="fr-FR" sz="2400" b="1" dirty="0">
                <a:solidFill>
                  <a:srgbClr val="FF0000"/>
                </a:solidFill>
                <a:latin typeface="Tahoma"/>
                <a:ea typeface="Tahoma"/>
                <a:cs typeface="Tahoma"/>
              </a:rPr>
              <a:t>chaque Caisse d’Epargne</a:t>
            </a:r>
            <a:r>
              <a:rPr lang="fr-FR" sz="2400" b="1" dirty="0">
                <a:solidFill>
                  <a:srgbClr val="4A5472"/>
                </a:solidFill>
                <a:latin typeface="Tahoma"/>
                <a:ea typeface="Tahoma"/>
                <a:cs typeface="Tahoma"/>
              </a:rPr>
              <a:t>. </a:t>
            </a:r>
          </a:p>
        </p:txBody>
      </p:sp>
      <p:sp>
        <p:nvSpPr>
          <p:cNvPr id="28" name="Rectangle 27">
            <a:extLst>
              <a:ext uri="{FF2B5EF4-FFF2-40B4-BE49-F238E27FC236}">
                <a16:creationId xmlns:a16="http://schemas.microsoft.com/office/drawing/2014/main" id="{7C6EB4BD-ECF7-4C79-A3D3-8C39A98BCE7F}"/>
              </a:ext>
            </a:extLst>
          </p:cNvPr>
          <p:cNvSpPr/>
          <p:nvPr/>
        </p:nvSpPr>
        <p:spPr>
          <a:xfrm>
            <a:off x="951201" y="1664959"/>
            <a:ext cx="10534152" cy="1938992"/>
          </a:xfrm>
          <a:prstGeom prst="rect">
            <a:avLst/>
          </a:prstGeom>
          <a:ln w="19050">
            <a:solidFill>
              <a:schemeClr val="accent3">
                <a:lumMod val="75000"/>
              </a:schemeClr>
            </a:solidFill>
          </a:ln>
        </p:spPr>
        <p:txBody>
          <a:bodyPr wrap="square" lIns="91440" tIns="45720" rIns="91440" bIns="45720" anchor="t">
            <a:spAutoFit/>
          </a:bodyPr>
          <a:lstStyle/>
          <a:p>
            <a:pPr algn="just"/>
            <a:r>
              <a:rPr lang="fr-FR" sz="2400" b="1" dirty="0">
                <a:solidFill>
                  <a:srgbClr val="4A5472"/>
                </a:solidFill>
                <a:latin typeface="Tahoma"/>
                <a:ea typeface="Tahoma"/>
                <a:cs typeface="Tahoma"/>
              </a:rPr>
              <a:t>Une liste d'associations établie par</a:t>
            </a:r>
            <a:r>
              <a:rPr lang="fr-FR" sz="2400" b="1" dirty="0">
                <a:solidFill>
                  <a:srgbClr val="FF0000"/>
                </a:solidFill>
                <a:latin typeface="Tahoma"/>
                <a:ea typeface="Tahoma"/>
                <a:cs typeface="Tahoma"/>
              </a:rPr>
              <a:t> Caisse d’Epargne</a:t>
            </a:r>
            <a:r>
              <a:rPr lang="fr-FR" sz="2400" b="1" dirty="0">
                <a:solidFill>
                  <a:srgbClr val="4A5472"/>
                </a:solidFill>
                <a:latin typeface="Tahoma"/>
                <a:ea typeface="Tahoma"/>
                <a:cs typeface="Tahoma"/>
              </a:rPr>
              <a:t> </a:t>
            </a:r>
            <a:r>
              <a:rPr lang="fr-FR" sz="2400" b="1" dirty="0" err="1">
                <a:solidFill>
                  <a:srgbClr val="4A5472"/>
                </a:solidFill>
                <a:latin typeface="Tahoma"/>
                <a:ea typeface="Tahoma"/>
                <a:cs typeface="Tahoma"/>
              </a:rPr>
              <a:t>consitituera</a:t>
            </a:r>
            <a:r>
              <a:rPr lang="fr-FR" sz="2400" b="1" dirty="0">
                <a:solidFill>
                  <a:srgbClr val="4A5472"/>
                </a:solidFill>
                <a:latin typeface="Tahoma"/>
                <a:ea typeface="Tahoma"/>
                <a:cs typeface="Tahoma"/>
              </a:rPr>
              <a:t> la base des associations soutenues par les Caisses d'Epargne. </a:t>
            </a:r>
          </a:p>
          <a:p>
            <a:pPr algn="just"/>
            <a:endParaRPr lang="fr-FR" sz="2400" b="1" dirty="0">
              <a:solidFill>
                <a:srgbClr val="FF0000"/>
              </a:solidFill>
              <a:latin typeface="Tahoma"/>
              <a:ea typeface="Tahoma"/>
              <a:cs typeface="Tahoma"/>
            </a:endParaRPr>
          </a:p>
          <a:p>
            <a:pPr algn="just"/>
            <a:r>
              <a:rPr lang="fr-FR" sz="2400" b="1" dirty="0">
                <a:solidFill>
                  <a:srgbClr val="4A5472"/>
                </a:solidFill>
                <a:latin typeface="Tahoma"/>
                <a:ea typeface="Tahoma"/>
                <a:cs typeface="Tahoma"/>
              </a:rPr>
              <a:t>Ce </a:t>
            </a:r>
            <a:r>
              <a:rPr lang="fr-FR" sz="2400" b="1" dirty="0">
                <a:solidFill>
                  <a:srgbClr val="FF0000"/>
                </a:solidFill>
                <a:latin typeface="Tahoma"/>
                <a:ea typeface="Tahoma"/>
                <a:cs typeface="Tahoma"/>
              </a:rPr>
              <a:t>catalogue</a:t>
            </a:r>
            <a:r>
              <a:rPr lang="fr-FR" sz="2400" b="1" dirty="0">
                <a:solidFill>
                  <a:srgbClr val="4A5472"/>
                </a:solidFill>
                <a:latin typeface="Tahoma"/>
                <a:ea typeface="Tahoma"/>
                <a:cs typeface="Tahoma"/>
              </a:rPr>
              <a:t> d'associations sera mise à </a:t>
            </a:r>
            <a:r>
              <a:rPr lang="fr-FR" sz="2400" b="1" dirty="0" err="1">
                <a:solidFill>
                  <a:srgbClr val="4A5472"/>
                </a:solidFill>
                <a:latin typeface="Tahoma"/>
                <a:ea typeface="Tahoma"/>
                <a:cs typeface="Tahoma"/>
              </a:rPr>
              <a:t>dispostiotn</a:t>
            </a:r>
            <a:r>
              <a:rPr lang="fr-FR" sz="2400" b="1" dirty="0">
                <a:solidFill>
                  <a:srgbClr val="4A5472"/>
                </a:solidFill>
                <a:latin typeface="Tahoma"/>
                <a:ea typeface="Tahoma"/>
                <a:cs typeface="Tahoma"/>
              </a:rPr>
              <a:t> de l'ensemble des Caisses d'Epargne et leurs clients.</a:t>
            </a:r>
          </a:p>
        </p:txBody>
      </p:sp>
      <p:sp>
        <p:nvSpPr>
          <p:cNvPr id="9" name="Rectangle à coins arrondis 32">
            <a:extLst>
              <a:ext uri="{FF2B5EF4-FFF2-40B4-BE49-F238E27FC236}">
                <a16:creationId xmlns:a16="http://schemas.microsoft.com/office/drawing/2014/main" id="{1F66AE8E-9004-46E1-BD69-FC198BDF54D8}"/>
              </a:ext>
            </a:extLst>
          </p:cNvPr>
          <p:cNvSpPr/>
          <p:nvPr/>
        </p:nvSpPr>
        <p:spPr>
          <a:xfrm>
            <a:off x="2099485" y="5300476"/>
            <a:ext cx="8873107" cy="741721"/>
          </a:xfrm>
          <a:prstGeom prst="roundRect">
            <a:avLst>
              <a:gd name="adj" fmla="val 50000"/>
            </a:avLst>
          </a:prstGeom>
          <a:noFill/>
          <a:ln>
            <a:solidFill>
              <a:srgbClr val="E60003"/>
            </a:solidFill>
          </a:ln>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marL="914377" lvl="2" defTabSz="914388"/>
            <a:r>
              <a:rPr lang="fr-FR" sz="1067" b="1">
                <a:solidFill>
                  <a:srgbClr val="FF0000"/>
                </a:solidFill>
                <a:latin typeface="Tahoma"/>
                <a:ea typeface="Tahoma"/>
                <a:cs typeface="Tahoma"/>
              </a:rPr>
              <a:t>Bonne pratique BPAURA :</a:t>
            </a:r>
            <a:endParaRPr lang="fr-FR" sz="1867" b="1">
              <a:solidFill>
                <a:srgbClr val="FF0000"/>
              </a:solidFill>
              <a:latin typeface="Tahoma"/>
              <a:ea typeface="Tahoma"/>
              <a:cs typeface="Tahoma"/>
            </a:endParaRPr>
          </a:p>
          <a:p>
            <a:pPr marL="1142971" lvl="2" indent="-228594" defTabSz="914388">
              <a:buFont typeface="Wingdings"/>
              <a:buChar char="ü"/>
            </a:pPr>
            <a:r>
              <a:rPr lang="fr-FR" sz="1067">
                <a:solidFill>
                  <a:srgbClr val="FF0000"/>
                </a:solidFill>
                <a:latin typeface="Tahoma"/>
                <a:ea typeface="Tahoma"/>
                <a:cs typeface="Tahoma"/>
              </a:rPr>
              <a:t>La création d’un écosystème entre les associations locales et les commerçants locaux. </a:t>
            </a:r>
          </a:p>
          <a:p>
            <a:pPr marL="1142971" lvl="2" indent="-228594" defTabSz="914388">
              <a:buFont typeface="Wingdings"/>
              <a:buChar char="ü"/>
            </a:pPr>
            <a:r>
              <a:rPr lang="fr-FR" sz="1067">
                <a:solidFill>
                  <a:srgbClr val="FF0000"/>
                </a:solidFill>
                <a:latin typeface="Tahoma"/>
                <a:ea typeface="Tahoma"/>
                <a:cs typeface="Tahoma"/>
              </a:rPr>
              <a:t>Les associations s’occupent dans ce cas du recrutement des commerçants</a:t>
            </a:r>
            <a:r>
              <a:rPr lang="fr-FR" sz="1467">
                <a:solidFill>
                  <a:srgbClr val="FF0000"/>
                </a:solidFill>
                <a:latin typeface="Tahoma"/>
                <a:ea typeface="Tahoma"/>
                <a:cs typeface="Tahoma"/>
              </a:rPr>
              <a:t>.</a:t>
            </a:r>
            <a:endParaRPr lang="fr-FR" sz="1067">
              <a:solidFill>
                <a:srgbClr val="B24388"/>
              </a:solidFill>
              <a:latin typeface="Tahoma"/>
              <a:ea typeface="Tahoma"/>
              <a:cs typeface="Tahoma"/>
            </a:endParaRPr>
          </a:p>
        </p:txBody>
      </p:sp>
      <p:sp>
        <p:nvSpPr>
          <p:cNvPr id="10" name="Flèche : droite 17">
            <a:extLst>
              <a:ext uri="{FF2B5EF4-FFF2-40B4-BE49-F238E27FC236}">
                <a16:creationId xmlns:a16="http://schemas.microsoft.com/office/drawing/2014/main" id="{969F21E6-4E1D-4CA2-994A-281EEB4AF050}"/>
              </a:ext>
            </a:extLst>
          </p:cNvPr>
          <p:cNvSpPr/>
          <p:nvPr/>
        </p:nvSpPr>
        <p:spPr>
          <a:xfrm>
            <a:off x="2394151" y="5499055"/>
            <a:ext cx="469140" cy="330971"/>
          </a:xfrm>
          <a:prstGeom prst="rightArrow">
            <a:avLst/>
          </a:prstGeom>
          <a:solidFill>
            <a:srgbClr val="E60003"/>
          </a:solidFill>
          <a:ln>
            <a:solidFill>
              <a:srgbClr val="E60003"/>
            </a:solidFill>
          </a:ln>
        </p:spPr>
        <p:style>
          <a:lnRef idx="2">
            <a:schemeClr val="accent2"/>
          </a:lnRef>
          <a:fillRef idx="1">
            <a:schemeClr val="lt1"/>
          </a:fillRef>
          <a:effectRef idx="0">
            <a:schemeClr val="accent2"/>
          </a:effectRef>
          <a:fontRef idx="minor">
            <a:schemeClr val="dk1"/>
          </a:fontRef>
        </p:style>
        <p:txBody>
          <a:bodyPr lIns="121920" tIns="60960" rIns="121920" bIns="6096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dk1"/>
                </a:solidFill>
                <a:latin typeface="+mn-lt"/>
                <a:ea typeface="+mn-ea"/>
                <a:cs typeface="+mn-cs"/>
                <a:sym typeface="Arial"/>
              </a:defRPr>
            </a:lvl9pPr>
          </a:lstStyle>
          <a:p>
            <a:pPr algn="ctr" defTabSz="914388"/>
            <a:endParaRPr lang="fr-FR" sz="1333">
              <a:solidFill>
                <a:srgbClr val="B24388"/>
              </a:solidFill>
              <a:latin typeface="Calibri" panose="020F0502020204030204"/>
              <a:cs typeface="Calibri"/>
            </a:endParaRPr>
          </a:p>
        </p:txBody>
      </p:sp>
      <p:sp>
        <p:nvSpPr>
          <p:cNvPr id="15" name="Titre 3">
            <a:extLst>
              <a:ext uri="{FF2B5EF4-FFF2-40B4-BE49-F238E27FC236}">
                <a16:creationId xmlns:a16="http://schemas.microsoft.com/office/drawing/2014/main" id="{8401785C-64CE-47C6-BEA0-B8F888DB817A}"/>
              </a:ext>
            </a:extLst>
          </p:cNvPr>
          <p:cNvSpPr>
            <a:spLocks noGrp="1"/>
          </p:cNvSpPr>
          <p:nvPr>
            <p:ph type="title"/>
          </p:nvPr>
        </p:nvSpPr>
        <p:spPr>
          <a:xfrm>
            <a:off x="563721" y="424667"/>
            <a:ext cx="10273141" cy="449816"/>
          </a:xfrm>
        </p:spPr>
        <p:txBody>
          <a:bodyPr/>
          <a:lstStyle/>
          <a:p>
            <a:r>
              <a:rPr lang="fr-FR" dirty="0">
                <a:latin typeface="Arial Black"/>
                <a:cs typeface="Arial"/>
              </a:rPr>
              <a:t>Les associations </a:t>
            </a:r>
          </a:p>
        </p:txBody>
      </p:sp>
      <p:sp>
        <p:nvSpPr>
          <p:cNvPr id="16" name="Espace réservé du texte 4">
            <a:extLst>
              <a:ext uri="{FF2B5EF4-FFF2-40B4-BE49-F238E27FC236}">
                <a16:creationId xmlns:a16="http://schemas.microsoft.com/office/drawing/2014/main" id="{1E1B5CF0-0CD3-46F5-A447-BB02FF5CD79E}"/>
              </a:ext>
            </a:extLst>
          </p:cNvPr>
          <p:cNvSpPr>
            <a:spLocks noGrp="1"/>
          </p:cNvSpPr>
          <p:nvPr>
            <p:ph type="body" sz="quarter" idx="12"/>
          </p:nvPr>
        </p:nvSpPr>
        <p:spPr>
          <a:xfrm>
            <a:off x="669291" y="807285"/>
            <a:ext cx="10272131" cy="384043"/>
          </a:xfrm>
        </p:spPr>
        <p:txBody>
          <a:bodyPr vert="horz" lIns="0" tIns="0" rIns="0" bIns="0" rtlCol="0" anchor="t">
            <a:normAutofit/>
          </a:bodyPr>
          <a:lstStyle/>
          <a:p>
            <a:r>
              <a:rPr lang="fr-FR" sz="2000" dirty="0">
                <a:solidFill>
                  <a:schemeClr val="tx1"/>
                </a:solidFill>
                <a:latin typeface="Arial"/>
                <a:cs typeface="Arial"/>
              </a:rPr>
              <a:t>Soutenir des associations d’intérêt général</a:t>
            </a:r>
          </a:p>
        </p:txBody>
      </p:sp>
    </p:spTree>
    <p:extLst>
      <p:ext uri="{BB962C8B-B14F-4D97-AF65-F5344CB8AC3E}">
        <p14:creationId xmlns:p14="http://schemas.microsoft.com/office/powerpoint/2010/main" val="104070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ZoneTexte 14">
            <a:extLst>
              <a:ext uri="{FF2B5EF4-FFF2-40B4-BE49-F238E27FC236}">
                <a16:creationId xmlns:a16="http://schemas.microsoft.com/office/drawing/2014/main" id="{DEE4A53E-A8CD-4676-9EB7-D9D448A456F5}"/>
              </a:ext>
            </a:extLst>
          </p:cNvPr>
          <p:cNvSpPr txBox="1"/>
          <p:nvPr/>
        </p:nvSpPr>
        <p:spPr>
          <a:xfrm>
            <a:off x="533662" y="1291581"/>
            <a:ext cx="11383468" cy="415613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594" indent="-228594" algn="just">
              <a:buClr>
                <a:srgbClr val="E60003"/>
              </a:buClr>
              <a:buFont typeface="Wingdings"/>
              <a:buChar char="ü"/>
            </a:pPr>
            <a:r>
              <a:rPr lang="fr-FR" sz="1467">
                <a:solidFill>
                  <a:srgbClr val="FF0000"/>
                </a:solidFill>
                <a:latin typeface="Tahoma"/>
                <a:ea typeface="Tahoma"/>
                <a:cs typeface="Tahoma"/>
              </a:rPr>
              <a:t>Le bénéficiaire direct est l'association</a:t>
            </a:r>
            <a:r>
              <a:rPr lang="fr-FR" sz="1467">
                <a:solidFill>
                  <a:srgbClr val="B24388"/>
                </a:solidFill>
                <a:latin typeface="Tahoma"/>
                <a:ea typeface="Tahoma"/>
                <a:cs typeface="Tahoma"/>
              </a:rPr>
              <a:t>. </a:t>
            </a:r>
            <a:r>
              <a:rPr lang="fr-FR" sz="1467">
                <a:solidFill>
                  <a:srgbClr val="4A5472"/>
                </a:solidFill>
                <a:latin typeface="Tahoma"/>
                <a:ea typeface="Tahoma"/>
                <a:cs typeface="Tahoma"/>
              </a:rPr>
              <a:t>Sur les solutions concurrentes de notre partenaire </a:t>
            </a:r>
            <a:r>
              <a:rPr lang="fr-FR" sz="1467" err="1">
                <a:solidFill>
                  <a:srgbClr val="4A5472"/>
                </a:solidFill>
                <a:latin typeface="Tahoma"/>
                <a:ea typeface="Tahoma"/>
                <a:cs typeface="Tahoma"/>
              </a:rPr>
              <a:t>HeoH</a:t>
            </a:r>
            <a:r>
              <a:rPr lang="fr-FR" sz="1467">
                <a:solidFill>
                  <a:srgbClr val="4A5472"/>
                </a:solidFill>
                <a:latin typeface="Tahoma"/>
                <a:ea typeface="Tahoma"/>
                <a:cs typeface="Tahoma"/>
              </a:rPr>
              <a:t>, l'association est un bénéficiaire indirect en passant par un fond intermédiaire. </a:t>
            </a:r>
            <a:r>
              <a:rPr lang="en-US" sz="1467">
                <a:latin typeface="Tahoma"/>
                <a:ea typeface="Tahoma"/>
                <a:cs typeface="Tahoma"/>
              </a:rPr>
              <a:t> </a:t>
            </a:r>
          </a:p>
          <a:p>
            <a:pPr marL="228594" indent="-228594" algn="just">
              <a:buClr>
                <a:srgbClr val="FE8204"/>
              </a:buClr>
              <a:buFont typeface="Wingdings"/>
              <a:buChar char="ü"/>
            </a:pPr>
            <a:endParaRPr lang="en-US" sz="1467">
              <a:latin typeface="Tahoma"/>
              <a:ea typeface="Tahoma"/>
              <a:cs typeface="Tahoma"/>
            </a:endParaRPr>
          </a:p>
          <a:p>
            <a:pPr algn="just">
              <a:buClr>
                <a:srgbClr val="FE8204"/>
              </a:buClr>
            </a:pPr>
            <a:endParaRPr lang="fr-FR" sz="1467">
              <a:solidFill>
                <a:srgbClr val="4A5472"/>
              </a:solidFill>
              <a:latin typeface="Tahoma"/>
              <a:ea typeface="Tahoma"/>
              <a:cs typeface="Tahoma"/>
            </a:endParaRPr>
          </a:p>
          <a:p>
            <a:pPr marL="228594" indent="-228594" algn="just">
              <a:buClr>
                <a:srgbClr val="E60003"/>
              </a:buClr>
              <a:buFont typeface="Wingdings"/>
              <a:buChar char="ü"/>
            </a:pPr>
            <a:r>
              <a:rPr lang="fr-FR" sz="1467">
                <a:solidFill>
                  <a:srgbClr val="4A5472"/>
                </a:solidFill>
                <a:latin typeface="Tahoma"/>
                <a:ea typeface="Tahoma"/>
                <a:cs typeface="Tahoma"/>
              </a:rPr>
              <a:t>L’installation de la solution de </a:t>
            </a:r>
            <a:r>
              <a:rPr lang="fr-FR" sz="1467" err="1">
                <a:solidFill>
                  <a:srgbClr val="4A5472"/>
                </a:solidFill>
                <a:latin typeface="Tahoma"/>
                <a:ea typeface="Tahoma"/>
                <a:cs typeface="Tahoma"/>
              </a:rPr>
              <a:t>HeoH</a:t>
            </a:r>
            <a:r>
              <a:rPr lang="fr-FR" sz="1467">
                <a:solidFill>
                  <a:srgbClr val="4A5472"/>
                </a:solidFill>
                <a:latin typeface="Tahoma"/>
                <a:ea typeface="Tahoma"/>
                <a:cs typeface="Tahoma"/>
              </a:rPr>
              <a:t> est </a:t>
            </a:r>
            <a:r>
              <a:rPr lang="fr-FR" sz="1467">
                <a:solidFill>
                  <a:srgbClr val="FF0000"/>
                </a:solidFill>
                <a:latin typeface="Tahoma"/>
                <a:ea typeface="Tahoma"/>
                <a:cs typeface="Tahoma"/>
              </a:rPr>
              <a:t>gratuite</a:t>
            </a:r>
            <a:r>
              <a:rPr lang="fr-FR" sz="1467">
                <a:solidFill>
                  <a:srgbClr val="B24388"/>
                </a:solidFill>
                <a:latin typeface="Tahoma"/>
                <a:ea typeface="Tahoma"/>
                <a:cs typeface="Tahoma"/>
              </a:rPr>
              <a:t> </a:t>
            </a:r>
            <a:r>
              <a:rPr lang="fr-FR" sz="1467">
                <a:solidFill>
                  <a:srgbClr val="4A5472"/>
                </a:solidFill>
                <a:latin typeface="Tahoma"/>
                <a:ea typeface="Tahoma"/>
                <a:cs typeface="Tahoma"/>
              </a:rPr>
              <a:t>pour les commerçant.</a:t>
            </a:r>
          </a:p>
          <a:p>
            <a:pPr algn="just">
              <a:buClr>
                <a:srgbClr val="FE8204"/>
              </a:buClr>
            </a:pPr>
            <a:endParaRPr lang="fr-FR" sz="1467">
              <a:solidFill>
                <a:srgbClr val="4A5472"/>
              </a:solidFill>
              <a:latin typeface="Tahoma"/>
              <a:ea typeface="Tahoma"/>
              <a:cs typeface="Tahoma"/>
            </a:endParaRPr>
          </a:p>
          <a:p>
            <a:pPr marL="228594" indent="-228594" algn="just">
              <a:buClr>
                <a:srgbClr val="FE8204"/>
              </a:buClr>
              <a:buFont typeface="Wingdings"/>
              <a:buChar char="ü"/>
            </a:pPr>
            <a:endParaRPr lang="fr-FR" sz="1467">
              <a:solidFill>
                <a:srgbClr val="4A5472"/>
              </a:solidFill>
              <a:latin typeface="Tahoma"/>
              <a:ea typeface="Tahoma"/>
              <a:cs typeface="Tahoma"/>
            </a:endParaRPr>
          </a:p>
          <a:p>
            <a:pPr marL="228594" indent="-228594" algn="just">
              <a:buClr>
                <a:srgbClr val="E60003"/>
              </a:buClr>
              <a:buFont typeface="Wingdings"/>
              <a:buChar char="ü"/>
            </a:pPr>
            <a:r>
              <a:rPr lang="fr-FR" sz="1467">
                <a:solidFill>
                  <a:srgbClr val="4A5472"/>
                </a:solidFill>
                <a:latin typeface="Tahoma"/>
                <a:ea typeface="Tahoma"/>
                <a:cs typeface="Tahoma"/>
              </a:rPr>
              <a:t>La solution de </a:t>
            </a:r>
            <a:r>
              <a:rPr lang="fr-FR" sz="1467" err="1">
                <a:solidFill>
                  <a:srgbClr val="4A5472"/>
                </a:solidFill>
                <a:latin typeface="Tahoma"/>
                <a:ea typeface="Tahoma"/>
                <a:cs typeface="Tahoma"/>
              </a:rPr>
              <a:t>HeoH</a:t>
            </a:r>
            <a:r>
              <a:rPr lang="fr-FR" sz="1467">
                <a:solidFill>
                  <a:srgbClr val="4A5472"/>
                </a:solidFill>
                <a:latin typeface="Tahoma"/>
                <a:ea typeface="Tahoma"/>
                <a:cs typeface="Tahoma"/>
              </a:rPr>
              <a:t> est la </a:t>
            </a:r>
            <a:r>
              <a:rPr lang="fr-FR" sz="1467">
                <a:solidFill>
                  <a:srgbClr val="FF0000"/>
                </a:solidFill>
                <a:latin typeface="Tahoma"/>
                <a:ea typeface="Tahoma"/>
                <a:cs typeface="Tahoma"/>
              </a:rPr>
              <a:t>seule à être gérée par un établissement de paiement </a:t>
            </a:r>
            <a:r>
              <a:rPr lang="fr-FR" sz="1467">
                <a:solidFill>
                  <a:srgbClr val="4A5472"/>
                </a:solidFill>
                <a:latin typeface="Tahoma"/>
                <a:ea typeface="Tahoma"/>
                <a:cs typeface="Tahoma"/>
              </a:rPr>
              <a:t>permettant à tous d'être conforme à la réglementation (Code Monétaire et Financier) et aux directives européennes (Directives de Service de Paiement).</a:t>
            </a:r>
          </a:p>
          <a:p>
            <a:pPr marL="228594" indent="-228594" algn="just">
              <a:buClr>
                <a:srgbClr val="FE8204"/>
              </a:buClr>
              <a:buFont typeface="Wingdings"/>
              <a:buChar char="ü"/>
            </a:pPr>
            <a:endParaRPr lang="fr-FR" sz="1467">
              <a:solidFill>
                <a:srgbClr val="4A5472"/>
              </a:solidFill>
              <a:latin typeface="Tahoma"/>
              <a:ea typeface="Tahoma"/>
              <a:cs typeface="Tahoma"/>
            </a:endParaRPr>
          </a:p>
          <a:p>
            <a:pPr marL="228594" indent="-228594" algn="just">
              <a:buClr>
                <a:srgbClr val="FE8204"/>
              </a:buClr>
              <a:buFont typeface="Wingdings"/>
              <a:buChar char="ü"/>
            </a:pPr>
            <a:endParaRPr lang="fr-FR" sz="1467">
              <a:solidFill>
                <a:srgbClr val="4A5472"/>
              </a:solidFill>
              <a:latin typeface="Tahoma"/>
              <a:ea typeface="Tahoma"/>
              <a:cs typeface="Tahoma"/>
            </a:endParaRPr>
          </a:p>
          <a:p>
            <a:pPr marL="228594" indent="-228594" algn="just">
              <a:buClr>
                <a:srgbClr val="E60003"/>
              </a:buClr>
              <a:buFont typeface="Wingdings"/>
              <a:buChar char="ü"/>
            </a:pPr>
            <a:r>
              <a:rPr lang="fr-FR" sz="1467">
                <a:solidFill>
                  <a:srgbClr val="4A5472"/>
                </a:solidFill>
                <a:latin typeface="Tahoma"/>
                <a:ea typeface="Tahoma"/>
                <a:cs typeface="Tahoma"/>
              </a:rPr>
              <a:t>Le reversement des dons est garanti par le </a:t>
            </a:r>
            <a:r>
              <a:rPr lang="fr-FR" sz="1467">
                <a:solidFill>
                  <a:srgbClr val="FF0000"/>
                </a:solidFill>
                <a:latin typeface="Tahoma"/>
                <a:ea typeface="Tahoma"/>
                <a:cs typeface="Tahoma"/>
              </a:rPr>
              <a:t>statut d’Établissement de Paiement de </a:t>
            </a:r>
            <a:r>
              <a:rPr lang="fr-FR" sz="1467" err="1">
                <a:solidFill>
                  <a:srgbClr val="FF0000"/>
                </a:solidFill>
                <a:latin typeface="Tahoma"/>
                <a:ea typeface="Tahoma"/>
                <a:cs typeface="Tahoma"/>
              </a:rPr>
              <a:t>HeoH</a:t>
            </a:r>
            <a:r>
              <a:rPr lang="fr-FR" sz="1467">
                <a:solidFill>
                  <a:srgbClr val="FF0000"/>
                </a:solidFill>
                <a:latin typeface="Tahoma"/>
                <a:ea typeface="Tahoma"/>
                <a:cs typeface="Tahoma"/>
              </a:rPr>
              <a:t> Payments</a:t>
            </a:r>
            <a:r>
              <a:rPr lang="fr-FR" sz="1467">
                <a:solidFill>
                  <a:srgbClr val="4A5472"/>
                </a:solidFill>
                <a:latin typeface="Tahoma"/>
                <a:ea typeface="Tahoma"/>
                <a:cs typeface="Tahoma"/>
              </a:rPr>
              <a:t>.</a:t>
            </a:r>
          </a:p>
          <a:p>
            <a:pPr marL="228594" indent="-228594" algn="just">
              <a:buClr>
                <a:srgbClr val="FE8204"/>
              </a:buClr>
              <a:buFont typeface="Wingdings"/>
              <a:buChar char="ü"/>
            </a:pPr>
            <a:endParaRPr lang="fr-FR" sz="1467">
              <a:solidFill>
                <a:srgbClr val="4A5472"/>
              </a:solidFill>
              <a:latin typeface="Tahoma"/>
              <a:ea typeface="Tahoma"/>
              <a:cs typeface="Tahoma"/>
            </a:endParaRPr>
          </a:p>
          <a:p>
            <a:pPr marL="228594" indent="-228594" algn="just">
              <a:buClr>
                <a:srgbClr val="FE8204"/>
              </a:buClr>
              <a:buFont typeface="Wingdings"/>
              <a:buChar char="ü"/>
            </a:pPr>
            <a:endParaRPr lang="fr-FR" sz="1467">
              <a:solidFill>
                <a:srgbClr val="4A5472"/>
              </a:solidFill>
              <a:latin typeface="Tahoma"/>
              <a:ea typeface="Tahoma"/>
              <a:cs typeface="Tahoma"/>
            </a:endParaRPr>
          </a:p>
          <a:p>
            <a:pPr marL="228594" indent="-228594" algn="just">
              <a:buClr>
                <a:srgbClr val="E60003"/>
              </a:buClr>
              <a:buFont typeface="Wingdings"/>
              <a:buChar char="ü"/>
            </a:pPr>
            <a:r>
              <a:rPr lang="fr-FR" sz="1467">
                <a:solidFill>
                  <a:srgbClr val="4A5472"/>
                </a:solidFill>
                <a:latin typeface="Tahoma"/>
                <a:ea typeface="Tahoma"/>
                <a:cs typeface="Tahoma"/>
              </a:rPr>
              <a:t>La solution de </a:t>
            </a:r>
            <a:r>
              <a:rPr lang="fr-FR" sz="1467" err="1">
                <a:solidFill>
                  <a:srgbClr val="4A5472"/>
                </a:solidFill>
                <a:latin typeface="Tahoma"/>
                <a:ea typeface="Tahoma"/>
                <a:cs typeface="Tahoma"/>
              </a:rPr>
              <a:t>HeoH</a:t>
            </a:r>
            <a:r>
              <a:rPr lang="fr-FR" sz="1467">
                <a:solidFill>
                  <a:srgbClr val="4A5472"/>
                </a:solidFill>
                <a:latin typeface="Tahoma"/>
                <a:ea typeface="Tahoma"/>
                <a:cs typeface="Tahoma"/>
              </a:rPr>
              <a:t> peut être installée par </a:t>
            </a:r>
            <a:r>
              <a:rPr lang="fr-FR" sz="1467">
                <a:solidFill>
                  <a:srgbClr val="FF0000"/>
                </a:solidFill>
                <a:latin typeface="Tahoma"/>
                <a:ea typeface="Tahoma"/>
                <a:cs typeface="Tahoma"/>
              </a:rPr>
              <a:t>une large gamme large de terminaux de paiement </a:t>
            </a:r>
            <a:r>
              <a:rPr lang="fr-FR" sz="1467">
                <a:solidFill>
                  <a:srgbClr val="4A5472"/>
                </a:solidFill>
                <a:latin typeface="Tahoma"/>
                <a:ea typeface="Tahoma"/>
                <a:cs typeface="Tahoma"/>
              </a:rPr>
              <a:t>(Cf Annexe 7) </a:t>
            </a:r>
            <a:endParaRPr lang="en-US" sz="1467">
              <a:solidFill>
                <a:srgbClr val="4A5472"/>
              </a:solidFill>
              <a:latin typeface="Tahoma"/>
              <a:ea typeface="Tahoma"/>
              <a:cs typeface="Tahoma"/>
            </a:endParaRPr>
          </a:p>
          <a:p>
            <a:pPr marL="228594" indent="-228594" algn="just">
              <a:buClr>
                <a:srgbClr val="FE8204"/>
              </a:buClr>
              <a:buFont typeface="Wingdings"/>
              <a:buChar char="ü"/>
            </a:pPr>
            <a:endParaRPr lang="fr-FR" sz="1467">
              <a:solidFill>
                <a:srgbClr val="4A5472"/>
              </a:solidFill>
              <a:latin typeface="Tahoma"/>
              <a:ea typeface="Tahoma"/>
              <a:cs typeface="Tahoma"/>
            </a:endParaRPr>
          </a:p>
          <a:p>
            <a:pPr marL="228594" indent="-228594" algn="just">
              <a:buClr>
                <a:srgbClr val="FE8204"/>
              </a:buClr>
              <a:buFont typeface="Wingdings"/>
              <a:buChar char="ü"/>
            </a:pPr>
            <a:endParaRPr lang="fr-FR" sz="1467">
              <a:solidFill>
                <a:srgbClr val="4A5472"/>
              </a:solidFill>
              <a:latin typeface="Tahoma"/>
              <a:ea typeface="Tahoma"/>
              <a:cs typeface="Tahoma"/>
            </a:endParaRPr>
          </a:p>
          <a:p>
            <a:pPr marL="228594" indent="-228594" algn="just">
              <a:buClr>
                <a:srgbClr val="E60003"/>
              </a:buClr>
              <a:buFont typeface="Wingdings"/>
              <a:buChar char="ü"/>
            </a:pPr>
            <a:r>
              <a:rPr lang="fr-FR" sz="1467">
                <a:solidFill>
                  <a:srgbClr val="4A5472"/>
                </a:solidFill>
                <a:latin typeface="Tahoma"/>
                <a:ea typeface="Tahoma"/>
                <a:cs typeface="Tahoma"/>
              </a:rPr>
              <a:t>Toutes les bornes de </a:t>
            </a:r>
            <a:r>
              <a:rPr lang="fr-FR" sz="1467" err="1">
                <a:solidFill>
                  <a:srgbClr val="4A5472"/>
                </a:solidFill>
                <a:latin typeface="Tahoma"/>
                <a:ea typeface="Tahoma"/>
                <a:cs typeface="Tahoma"/>
              </a:rPr>
              <a:t>HeoH</a:t>
            </a:r>
            <a:r>
              <a:rPr lang="fr-FR" sz="1467">
                <a:solidFill>
                  <a:srgbClr val="4A5472"/>
                </a:solidFill>
                <a:latin typeface="Tahoma"/>
                <a:ea typeface="Tahoma"/>
                <a:cs typeface="Tahoma"/>
              </a:rPr>
              <a:t> sont certifiées par GIE Carte Bancaire. (Cf Annexe 7) </a:t>
            </a:r>
          </a:p>
        </p:txBody>
      </p:sp>
      <p:sp>
        <p:nvSpPr>
          <p:cNvPr id="13" name="Rectangle à coins arrondis 32">
            <a:extLst>
              <a:ext uri="{FF2B5EF4-FFF2-40B4-BE49-F238E27FC236}">
                <a16:creationId xmlns:a16="http://schemas.microsoft.com/office/drawing/2014/main" id="{FF26B635-384C-4C39-990D-B8AD350A87F5}"/>
              </a:ext>
            </a:extLst>
          </p:cNvPr>
          <p:cNvSpPr/>
          <p:nvPr/>
        </p:nvSpPr>
        <p:spPr>
          <a:xfrm>
            <a:off x="1818293" y="6070903"/>
            <a:ext cx="8375516" cy="478252"/>
          </a:xfrm>
          <a:prstGeom prst="roundRect">
            <a:avLst>
              <a:gd name="adj" fmla="val 50000"/>
            </a:avLst>
          </a:prstGeom>
          <a:noFill/>
          <a:ln>
            <a:solidFill>
              <a:srgbClr val="E6000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934697" indent="-934697"/>
            <a:r>
              <a:rPr lang="fr-FR" sz="1333" b="1">
                <a:solidFill>
                  <a:srgbClr val="FF0000"/>
                </a:solidFill>
                <a:latin typeface="Tahoma"/>
                <a:ea typeface="Tahoma"/>
                <a:cs typeface="Tahoma"/>
              </a:rPr>
              <a:t>                 </a:t>
            </a:r>
            <a:r>
              <a:rPr lang="fr-FR" sz="1333" b="1" err="1">
                <a:solidFill>
                  <a:srgbClr val="FF0000"/>
                </a:solidFill>
                <a:latin typeface="Tahoma"/>
                <a:ea typeface="Tahoma"/>
                <a:cs typeface="Tahoma"/>
              </a:rPr>
              <a:t>HeoH</a:t>
            </a:r>
            <a:r>
              <a:rPr lang="fr-FR" sz="1333" b="1">
                <a:solidFill>
                  <a:srgbClr val="FF0000"/>
                </a:solidFill>
                <a:latin typeface="Tahoma"/>
                <a:ea typeface="Tahoma"/>
                <a:cs typeface="Tahoma"/>
              </a:rPr>
              <a:t> Payments accorde un statut d'agent de paiement aux commerces partenaires ce qui leur permet de collecter directement pour les associations.</a:t>
            </a:r>
            <a:endParaRPr lang="fr-FR" sz="1333" b="1">
              <a:solidFill>
                <a:srgbClr val="FF0000"/>
              </a:solidFill>
              <a:cs typeface="Arial"/>
            </a:endParaRPr>
          </a:p>
        </p:txBody>
      </p:sp>
      <p:sp>
        <p:nvSpPr>
          <p:cNvPr id="25" name="Flèche : droite 17">
            <a:extLst>
              <a:ext uri="{FF2B5EF4-FFF2-40B4-BE49-F238E27FC236}">
                <a16:creationId xmlns:a16="http://schemas.microsoft.com/office/drawing/2014/main" id="{43E04086-9612-49E8-8752-49ABF86BBB95}"/>
              </a:ext>
            </a:extLst>
          </p:cNvPr>
          <p:cNvSpPr/>
          <p:nvPr/>
        </p:nvSpPr>
        <p:spPr>
          <a:xfrm>
            <a:off x="2048665" y="6155469"/>
            <a:ext cx="486131" cy="320489"/>
          </a:xfrm>
          <a:prstGeom prst="rightArrow">
            <a:avLst/>
          </a:prstGeom>
          <a:solidFill>
            <a:srgbClr val="E60003"/>
          </a:solidFill>
          <a:ln>
            <a:solidFill>
              <a:srgbClr val="E6000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2400"/>
          </a:p>
        </p:txBody>
      </p:sp>
      <p:pic>
        <p:nvPicPr>
          <p:cNvPr id="2" name="Picture 2">
            <a:extLst>
              <a:ext uri="{FF2B5EF4-FFF2-40B4-BE49-F238E27FC236}">
                <a16:creationId xmlns:a16="http://schemas.microsoft.com/office/drawing/2014/main" id="{E0AD1AA0-E5AA-44DA-9E46-99B0CC338BAB}"/>
              </a:ext>
            </a:extLst>
          </p:cNvPr>
          <p:cNvPicPr>
            <a:picLocks noChangeAspect="1"/>
          </p:cNvPicPr>
          <p:nvPr/>
        </p:nvPicPr>
        <p:blipFill>
          <a:blip r:embed="rId3"/>
          <a:stretch>
            <a:fillRect/>
          </a:stretch>
        </p:blipFill>
        <p:spPr>
          <a:xfrm>
            <a:off x="3252878" y="5337595"/>
            <a:ext cx="1333500" cy="558800"/>
          </a:xfrm>
          <a:prstGeom prst="rect">
            <a:avLst/>
          </a:prstGeom>
        </p:spPr>
      </p:pic>
      <p:pic>
        <p:nvPicPr>
          <p:cNvPr id="3" name="Picture 3">
            <a:extLst>
              <a:ext uri="{FF2B5EF4-FFF2-40B4-BE49-F238E27FC236}">
                <a16:creationId xmlns:a16="http://schemas.microsoft.com/office/drawing/2014/main" id="{D34A91EF-C99B-4F19-8532-8073779DFF48}"/>
              </a:ext>
            </a:extLst>
          </p:cNvPr>
          <p:cNvPicPr>
            <a:picLocks noChangeAspect="1"/>
          </p:cNvPicPr>
          <p:nvPr/>
        </p:nvPicPr>
        <p:blipFill>
          <a:blip r:embed="rId4"/>
          <a:stretch>
            <a:fillRect/>
          </a:stretch>
        </p:blipFill>
        <p:spPr>
          <a:xfrm>
            <a:off x="4909868" y="5369945"/>
            <a:ext cx="965200" cy="520700"/>
          </a:xfrm>
          <a:prstGeom prst="rect">
            <a:avLst/>
          </a:prstGeom>
        </p:spPr>
      </p:pic>
      <p:pic>
        <p:nvPicPr>
          <p:cNvPr id="4" name="Picture 5">
            <a:extLst>
              <a:ext uri="{FF2B5EF4-FFF2-40B4-BE49-F238E27FC236}">
                <a16:creationId xmlns:a16="http://schemas.microsoft.com/office/drawing/2014/main" id="{1375B0A8-BC74-4FA2-9B91-9C54A2ECB0F0}"/>
              </a:ext>
            </a:extLst>
          </p:cNvPr>
          <p:cNvPicPr>
            <a:picLocks noChangeAspect="1"/>
          </p:cNvPicPr>
          <p:nvPr/>
        </p:nvPicPr>
        <p:blipFill>
          <a:blip r:embed="rId5"/>
          <a:stretch>
            <a:fillRect/>
          </a:stretch>
        </p:blipFill>
        <p:spPr>
          <a:xfrm>
            <a:off x="6293689" y="5330405"/>
            <a:ext cx="584200" cy="584200"/>
          </a:xfrm>
          <a:prstGeom prst="rect">
            <a:avLst/>
          </a:prstGeom>
        </p:spPr>
      </p:pic>
      <p:sp>
        <p:nvSpPr>
          <p:cNvPr id="16" name="Titre 3">
            <a:extLst>
              <a:ext uri="{FF2B5EF4-FFF2-40B4-BE49-F238E27FC236}">
                <a16:creationId xmlns:a16="http://schemas.microsoft.com/office/drawing/2014/main" id="{94536BB5-B5A8-44F0-9322-FBD0C803ACDC}"/>
              </a:ext>
            </a:extLst>
          </p:cNvPr>
          <p:cNvSpPr>
            <a:spLocks noGrp="1"/>
          </p:cNvSpPr>
          <p:nvPr>
            <p:ph type="title"/>
          </p:nvPr>
        </p:nvSpPr>
        <p:spPr>
          <a:xfrm>
            <a:off x="563721" y="424667"/>
            <a:ext cx="10273141" cy="449816"/>
          </a:xfrm>
        </p:spPr>
        <p:txBody>
          <a:bodyPr/>
          <a:lstStyle/>
          <a:p>
            <a:r>
              <a:rPr lang="fr-FR" dirty="0">
                <a:latin typeface="Arial Black"/>
                <a:cs typeface="Arial"/>
              </a:rPr>
              <a:t>Avantages concurrentiels </a:t>
            </a:r>
          </a:p>
        </p:txBody>
      </p:sp>
      <p:sp>
        <p:nvSpPr>
          <p:cNvPr id="17" name="Espace réservé du texte 4">
            <a:extLst>
              <a:ext uri="{FF2B5EF4-FFF2-40B4-BE49-F238E27FC236}">
                <a16:creationId xmlns:a16="http://schemas.microsoft.com/office/drawing/2014/main" id="{62073BB3-39A0-4474-A180-DE3BAC7F8FEE}"/>
              </a:ext>
            </a:extLst>
          </p:cNvPr>
          <p:cNvSpPr>
            <a:spLocks noGrp="1"/>
          </p:cNvSpPr>
          <p:nvPr>
            <p:ph type="body" sz="quarter" idx="12"/>
          </p:nvPr>
        </p:nvSpPr>
        <p:spPr>
          <a:xfrm>
            <a:off x="669291" y="807285"/>
            <a:ext cx="10272131" cy="384043"/>
          </a:xfrm>
        </p:spPr>
        <p:txBody>
          <a:bodyPr vert="horz" lIns="0" tIns="0" rIns="0" bIns="0" rtlCol="0" anchor="t">
            <a:normAutofit/>
          </a:bodyPr>
          <a:lstStyle/>
          <a:p>
            <a:r>
              <a:rPr lang="fr-FR" sz="2000" dirty="0">
                <a:solidFill>
                  <a:schemeClr val="tx1"/>
                </a:solidFill>
                <a:latin typeface="Arial"/>
                <a:cs typeface="Arial"/>
              </a:rPr>
              <a:t>De la collecte de don sur terminal de paiement de </a:t>
            </a:r>
            <a:r>
              <a:rPr lang="fr-FR" sz="2000" dirty="0" err="1">
                <a:solidFill>
                  <a:schemeClr val="tx1"/>
                </a:solidFill>
                <a:latin typeface="Arial"/>
                <a:cs typeface="Arial"/>
              </a:rPr>
              <a:t>Heoh</a:t>
            </a:r>
            <a:endParaRPr lang="fr-FR" sz="2000" dirty="0">
              <a:solidFill>
                <a:schemeClr val="tx1"/>
              </a:solidFill>
              <a:latin typeface="Arial"/>
              <a:cs typeface="Arial"/>
            </a:endParaRPr>
          </a:p>
        </p:txBody>
      </p:sp>
    </p:spTree>
    <p:extLst>
      <p:ext uri="{BB962C8B-B14F-4D97-AF65-F5344CB8AC3E}">
        <p14:creationId xmlns:p14="http://schemas.microsoft.com/office/powerpoint/2010/main" val="929448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 coins arrondis 17">
            <a:extLst>
              <a:ext uri="{FF2B5EF4-FFF2-40B4-BE49-F238E27FC236}">
                <a16:creationId xmlns:a16="http://schemas.microsoft.com/office/drawing/2014/main" id="{1D75F3D0-D1BF-414F-B899-53B04EBA431D}"/>
              </a:ext>
            </a:extLst>
          </p:cNvPr>
          <p:cNvSpPr/>
          <p:nvPr/>
        </p:nvSpPr>
        <p:spPr>
          <a:xfrm>
            <a:off x="974177" y="1182113"/>
            <a:ext cx="4690960" cy="1071843"/>
          </a:xfrm>
          <a:prstGeom prst="roundRect">
            <a:avLst/>
          </a:prstGeom>
          <a:solidFill>
            <a:schemeClr val="bg1"/>
          </a:solidFill>
          <a:ln>
            <a:solidFill>
              <a:srgbClr val="E60003"/>
            </a:solid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defRPr/>
            </a:pPr>
            <a:r>
              <a:rPr lang="fr-FR" sz="1467" b="1">
                <a:solidFill>
                  <a:srgbClr val="4A5472"/>
                </a:solidFill>
                <a:latin typeface="Tahoma"/>
                <a:ea typeface="Tahoma"/>
                <a:cs typeface="Tahoma"/>
              </a:rPr>
              <a:t>Les grandes et moyennes surfaces commerciales</a:t>
            </a:r>
          </a:p>
        </p:txBody>
      </p:sp>
      <p:sp>
        <p:nvSpPr>
          <p:cNvPr id="19" name="Rectangle : coins arrondis 18">
            <a:extLst>
              <a:ext uri="{FF2B5EF4-FFF2-40B4-BE49-F238E27FC236}">
                <a16:creationId xmlns:a16="http://schemas.microsoft.com/office/drawing/2014/main" id="{098ED25C-53E9-4520-95F5-90D65E998BC4}"/>
              </a:ext>
            </a:extLst>
          </p:cNvPr>
          <p:cNvSpPr/>
          <p:nvPr/>
        </p:nvSpPr>
        <p:spPr>
          <a:xfrm>
            <a:off x="5806155" y="1182113"/>
            <a:ext cx="4690960" cy="1071843"/>
          </a:xfrm>
          <a:prstGeom prst="roundRect">
            <a:avLst/>
          </a:prstGeom>
          <a:solidFill>
            <a:schemeClr val="bg1"/>
          </a:solidFill>
          <a:ln>
            <a:solidFill>
              <a:srgbClr val="E60003"/>
            </a:solid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defRPr/>
            </a:pPr>
            <a:r>
              <a:rPr lang="fr-FR" sz="1467" b="1">
                <a:solidFill>
                  <a:srgbClr val="4A5472"/>
                </a:solidFill>
                <a:latin typeface="Tahoma"/>
                <a:ea typeface="Tahoma"/>
                <a:cs typeface="Tahoma"/>
              </a:rPr>
              <a:t>Les commerces de proximité à fort volume (plus de 50 transactions par jour)</a:t>
            </a:r>
          </a:p>
        </p:txBody>
      </p:sp>
      <p:sp>
        <p:nvSpPr>
          <p:cNvPr id="20" name="Rectangle : coins arrondis 19">
            <a:extLst>
              <a:ext uri="{FF2B5EF4-FFF2-40B4-BE49-F238E27FC236}">
                <a16:creationId xmlns:a16="http://schemas.microsoft.com/office/drawing/2014/main" id="{D028E513-D654-4AD7-A830-CAB5103AD2ED}"/>
              </a:ext>
            </a:extLst>
          </p:cNvPr>
          <p:cNvSpPr/>
          <p:nvPr/>
        </p:nvSpPr>
        <p:spPr>
          <a:xfrm>
            <a:off x="974177" y="2437173"/>
            <a:ext cx="9522936" cy="1950383"/>
          </a:xfrm>
          <a:prstGeom prst="roundRect">
            <a:avLst/>
          </a:prstGeom>
          <a:solidFill>
            <a:schemeClr val="bg1"/>
          </a:solidFill>
          <a:ln>
            <a:solidFill>
              <a:srgbClr val="E60003"/>
            </a:solid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defRPr/>
            </a:pPr>
            <a:r>
              <a:rPr lang="fr-FR" sz="1467" b="1">
                <a:solidFill>
                  <a:srgbClr val="4A5472"/>
                </a:solidFill>
                <a:latin typeface="Tahoma"/>
                <a:ea typeface="Tahoma"/>
                <a:cs typeface="Tahoma"/>
                <a:sym typeface="Arial"/>
              </a:rPr>
              <a:t>Les secteurs d'activités à privilégier : </a:t>
            </a:r>
          </a:p>
          <a:p>
            <a:pPr marL="3464897" lvl="5" indent="-239178">
              <a:buFontTx/>
              <a:buAutoNum type="arabicPeriod"/>
              <a:defRPr/>
            </a:pPr>
            <a:r>
              <a:rPr lang="fr-FR" sz="1467" b="1">
                <a:solidFill>
                  <a:srgbClr val="4A5472"/>
                </a:solidFill>
                <a:latin typeface="Tahoma"/>
                <a:ea typeface="Tahoma"/>
                <a:cs typeface="Tahoma"/>
                <a:sym typeface="Arial"/>
              </a:rPr>
              <a:t>Loisirs</a:t>
            </a:r>
          </a:p>
          <a:p>
            <a:pPr marL="3464897" lvl="5" indent="-239178">
              <a:buFontTx/>
              <a:buAutoNum type="arabicPeriod"/>
              <a:defRPr/>
            </a:pPr>
            <a:r>
              <a:rPr lang="fr-FR" sz="1467" b="1">
                <a:solidFill>
                  <a:srgbClr val="4A5472"/>
                </a:solidFill>
                <a:latin typeface="Tahoma"/>
                <a:ea typeface="Tahoma"/>
                <a:cs typeface="Tahoma"/>
                <a:sym typeface="Arial"/>
              </a:rPr>
              <a:t>Bien être / luxe</a:t>
            </a:r>
          </a:p>
          <a:p>
            <a:pPr marL="3464897" lvl="5" indent="-239178">
              <a:buFontTx/>
              <a:buAutoNum type="arabicPeriod"/>
              <a:defRPr/>
            </a:pPr>
            <a:r>
              <a:rPr lang="fr-FR" sz="1467" b="1">
                <a:solidFill>
                  <a:srgbClr val="4A5472"/>
                </a:solidFill>
                <a:latin typeface="Tahoma"/>
                <a:ea typeface="Tahoma"/>
                <a:cs typeface="Tahoma"/>
                <a:sym typeface="Arial"/>
              </a:rPr>
              <a:t>Structures sanitaires et médicales</a:t>
            </a:r>
          </a:p>
          <a:p>
            <a:pPr marL="3464897" lvl="5" indent="-239178">
              <a:buFontTx/>
              <a:buAutoNum type="arabicPeriod"/>
              <a:defRPr/>
            </a:pPr>
            <a:r>
              <a:rPr lang="fr-FR" sz="1467" b="1">
                <a:solidFill>
                  <a:srgbClr val="4A5472"/>
                </a:solidFill>
                <a:latin typeface="Tahoma"/>
                <a:ea typeface="Tahoma"/>
                <a:cs typeface="Tahoma"/>
                <a:sym typeface="Arial"/>
              </a:rPr>
              <a:t>Hôtellerie / restauration</a:t>
            </a:r>
          </a:p>
          <a:p>
            <a:pPr marL="3464897" lvl="5" indent="-239178">
              <a:buFontTx/>
              <a:buAutoNum type="arabicPeriod"/>
              <a:defRPr/>
            </a:pPr>
            <a:r>
              <a:rPr lang="fr-FR" sz="1467" b="1">
                <a:solidFill>
                  <a:srgbClr val="4A5472"/>
                </a:solidFill>
                <a:latin typeface="Tahoma"/>
                <a:ea typeface="Tahoma"/>
                <a:cs typeface="Tahoma"/>
                <a:sym typeface="Arial"/>
              </a:rPr>
              <a:t>Musées</a:t>
            </a:r>
          </a:p>
        </p:txBody>
      </p:sp>
      <p:sp>
        <p:nvSpPr>
          <p:cNvPr id="21" name="Rectangle : coins arrondis 20">
            <a:extLst>
              <a:ext uri="{FF2B5EF4-FFF2-40B4-BE49-F238E27FC236}">
                <a16:creationId xmlns:a16="http://schemas.microsoft.com/office/drawing/2014/main" id="{1CD5AFC9-63D3-4BCF-AFF5-0B25CBE8484B}"/>
              </a:ext>
            </a:extLst>
          </p:cNvPr>
          <p:cNvSpPr/>
          <p:nvPr/>
        </p:nvSpPr>
        <p:spPr>
          <a:xfrm>
            <a:off x="6980530" y="4534912"/>
            <a:ext cx="3516583" cy="1520077"/>
          </a:xfrm>
          <a:prstGeom prst="roundRect">
            <a:avLst/>
          </a:prstGeom>
          <a:solidFill>
            <a:schemeClr val="bg1"/>
          </a:solidFill>
          <a:ln>
            <a:solidFill>
              <a:srgbClr val="E60003"/>
            </a:solid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marL="0" lvl="2" defTabSz="1219170">
              <a:defRPr/>
            </a:pPr>
            <a:r>
              <a:rPr lang="fr-FR" sz="1400">
                <a:solidFill>
                  <a:srgbClr val="4A5472"/>
                </a:solidFill>
                <a:latin typeface="Tahoma"/>
                <a:ea typeface="Tahoma"/>
                <a:cs typeface="Tahoma"/>
                <a:sym typeface="Arial"/>
              </a:rPr>
              <a:t>Les associations</a:t>
            </a:r>
            <a:endParaRPr lang="fr-FR" sz="1867" kern="0">
              <a:solidFill>
                <a:srgbClr val="FFFFFF"/>
              </a:solidFill>
              <a:latin typeface="Arial"/>
              <a:ea typeface="Tahoma"/>
              <a:cs typeface="Arial"/>
              <a:sym typeface="Arial"/>
            </a:endParaRPr>
          </a:p>
          <a:p>
            <a:pPr marL="0" lvl="2" defTabSz="1219170">
              <a:defRPr/>
            </a:pPr>
            <a:r>
              <a:rPr lang="fr-FR" sz="1400">
                <a:solidFill>
                  <a:srgbClr val="4A5472"/>
                </a:solidFill>
                <a:latin typeface="Tahoma"/>
                <a:ea typeface="Tahoma"/>
                <a:cs typeface="Tahoma"/>
                <a:sym typeface="Arial"/>
              </a:rPr>
              <a:t>peuvent aussi apporter </a:t>
            </a:r>
          </a:p>
          <a:p>
            <a:pPr marL="0" lvl="2" defTabSz="1219170">
              <a:defRPr/>
            </a:pPr>
            <a:r>
              <a:rPr lang="fr-FR" sz="1400">
                <a:solidFill>
                  <a:srgbClr val="4A5472"/>
                </a:solidFill>
                <a:latin typeface="Tahoma"/>
                <a:ea typeface="Tahoma"/>
                <a:cs typeface="Tahoma"/>
                <a:sym typeface="Arial"/>
              </a:rPr>
              <a:t>de nouveaux clients </a:t>
            </a:r>
            <a:endParaRPr lang="fr-FR" sz="1867" kern="0">
              <a:solidFill>
                <a:srgbClr val="FFFFFF"/>
              </a:solidFill>
              <a:latin typeface="Arial"/>
              <a:ea typeface="Tahoma"/>
              <a:cs typeface="Arial"/>
              <a:sym typeface="Arial"/>
            </a:endParaRPr>
          </a:p>
          <a:p>
            <a:pPr marL="0" lvl="2" defTabSz="1219170">
              <a:defRPr/>
            </a:pPr>
            <a:r>
              <a:rPr lang="fr-FR" sz="1400">
                <a:solidFill>
                  <a:srgbClr val="4A5472"/>
                </a:solidFill>
                <a:latin typeface="Tahoma"/>
                <a:ea typeface="Tahoma"/>
                <a:cs typeface="Tahoma"/>
                <a:sym typeface="Arial"/>
              </a:rPr>
              <a:t>commerçants !</a:t>
            </a:r>
            <a:endParaRPr lang="fr-FR" sz="1867" kern="0">
              <a:solidFill>
                <a:srgbClr val="FFFFFF"/>
              </a:solidFill>
              <a:latin typeface="Arial"/>
              <a:cs typeface="Arial"/>
              <a:sym typeface="Arial"/>
            </a:endParaRPr>
          </a:p>
        </p:txBody>
      </p:sp>
      <p:pic>
        <p:nvPicPr>
          <p:cNvPr id="16" name="Image 15">
            <a:extLst>
              <a:ext uri="{FF2B5EF4-FFF2-40B4-BE49-F238E27FC236}">
                <a16:creationId xmlns:a16="http://schemas.microsoft.com/office/drawing/2014/main" id="{1D205B11-576D-4F5C-8305-1BF2497B762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21774" y="4934568"/>
            <a:ext cx="719183" cy="712469"/>
          </a:xfrm>
          <a:prstGeom prst="rect">
            <a:avLst/>
          </a:prstGeom>
        </p:spPr>
      </p:pic>
      <p:sp>
        <p:nvSpPr>
          <p:cNvPr id="22" name="Rectangle : coins arrondis 21">
            <a:extLst>
              <a:ext uri="{FF2B5EF4-FFF2-40B4-BE49-F238E27FC236}">
                <a16:creationId xmlns:a16="http://schemas.microsoft.com/office/drawing/2014/main" id="{AA165488-7454-4262-90F8-FB7937396938}"/>
              </a:ext>
            </a:extLst>
          </p:cNvPr>
          <p:cNvSpPr/>
          <p:nvPr/>
        </p:nvSpPr>
        <p:spPr>
          <a:xfrm>
            <a:off x="974177" y="4534913"/>
            <a:ext cx="5865337" cy="1520079"/>
          </a:xfrm>
          <a:prstGeom prst="roundRect">
            <a:avLst/>
          </a:prstGeom>
          <a:solidFill>
            <a:schemeClr val="bg1"/>
          </a:solidFill>
          <a:ln>
            <a:solidFill>
              <a:srgbClr val="E60003"/>
            </a:solid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marL="0" lvl="1" defTabSz="1219170">
              <a:defRPr/>
            </a:pPr>
            <a:r>
              <a:rPr lang="fr-FR" sz="1467">
                <a:solidFill>
                  <a:srgbClr val="FF0000"/>
                </a:solidFill>
                <a:latin typeface="Tahoma"/>
                <a:ea typeface="Tahoma"/>
                <a:cs typeface="Tahoma"/>
                <a:sym typeface="Arial"/>
              </a:rPr>
              <a:t>Attention </a:t>
            </a:r>
            <a:r>
              <a:rPr lang="fr-FR" sz="1400">
                <a:solidFill>
                  <a:srgbClr val="4A5472"/>
                </a:solidFill>
                <a:latin typeface="Tahoma"/>
                <a:ea typeface="Tahoma"/>
                <a:cs typeface="Tahoma"/>
                <a:sym typeface="Arial"/>
              </a:rPr>
              <a:t>éviter les commerces à panier d'achat faible : </a:t>
            </a:r>
            <a:endParaRPr lang="fr-FR" sz="1867" kern="0">
              <a:solidFill>
                <a:srgbClr val="FFFFFF"/>
              </a:solidFill>
              <a:latin typeface="Arial"/>
              <a:cs typeface="Arial"/>
              <a:sym typeface="Arial"/>
            </a:endParaRPr>
          </a:p>
          <a:p>
            <a:pPr marL="228594" lvl="1" indent="-228594" defTabSz="1219170">
              <a:buFont typeface="Courier New"/>
              <a:buChar char="o"/>
              <a:defRPr/>
            </a:pPr>
            <a:r>
              <a:rPr lang="fr-FR" sz="1400">
                <a:solidFill>
                  <a:srgbClr val="4A5472"/>
                </a:solidFill>
                <a:latin typeface="Tahoma"/>
                <a:ea typeface="Tahoma"/>
                <a:cs typeface="Tahoma"/>
                <a:sym typeface="Arial"/>
              </a:rPr>
              <a:t>Boulangerie (en moyenne entre 2,20€ et 2,60€)</a:t>
            </a:r>
          </a:p>
          <a:p>
            <a:pPr marL="228594" lvl="1" indent="-228594" defTabSz="1219170">
              <a:buFont typeface="Courier New"/>
              <a:buChar char="o"/>
              <a:defRPr/>
            </a:pPr>
            <a:r>
              <a:rPr lang="fr-FR" sz="1400">
                <a:solidFill>
                  <a:srgbClr val="4A5472"/>
                </a:solidFill>
                <a:latin typeface="Tahoma"/>
                <a:ea typeface="Tahoma"/>
                <a:cs typeface="Tahoma"/>
                <a:sym typeface="Arial"/>
              </a:rPr>
              <a:t>Bar (en moyenne entre 5€ et 15€)</a:t>
            </a:r>
          </a:p>
          <a:p>
            <a:pPr marL="228594" lvl="1" indent="-228594" defTabSz="1219170">
              <a:buFont typeface="Courier New"/>
              <a:buChar char="o"/>
              <a:defRPr/>
            </a:pPr>
            <a:r>
              <a:rPr lang="fr-FR" sz="1400">
                <a:solidFill>
                  <a:srgbClr val="4A5472"/>
                </a:solidFill>
                <a:latin typeface="Tahoma"/>
                <a:ea typeface="Tahoma"/>
                <a:cs typeface="Tahoma"/>
                <a:sym typeface="Arial"/>
              </a:rPr>
              <a:t>Kiosque</a:t>
            </a:r>
          </a:p>
        </p:txBody>
      </p:sp>
      <p:pic>
        <p:nvPicPr>
          <p:cNvPr id="13" name="Image 12">
            <a:extLst>
              <a:ext uri="{FF2B5EF4-FFF2-40B4-BE49-F238E27FC236}">
                <a16:creationId xmlns:a16="http://schemas.microsoft.com/office/drawing/2014/main" id="{98613681-1393-45BB-AD91-04DE0E5E82D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5772159" y="5007146"/>
            <a:ext cx="647683" cy="567313"/>
          </a:xfrm>
          <a:prstGeom prst="rect">
            <a:avLst/>
          </a:prstGeom>
        </p:spPr>
      </p:pic>
      <p:sp>
        <p:nvSpPr>
          <p:cNvPr id="15" name="Titre 3">
            <a:extLst>
              <a:ext uri="{FF2B5EF4-FFF2-40B4-BE49-F238E27FC236}">
                <a16:creationId xmlns:a16="http://schemas.microsoft.com/office/drawing/2014/main" id="{B5B30F5C-7F58-4C7F-9C52-D7C9A3876035}"/>
              </a:ext>
            </a:extLst>
          </p:cNvPr>
          <p:cNvSpPr>
            <a:spLocks noGrp="1"/>
          </p:cNvSpPr>
          <p:nvPr>
            <p:ph type="title"/>
          </p:nvPr>
        </p:nvSpPr>
        <p:spPr>
          <a:xfrm>
            <a:off x="563721" y="424667"/>
            <a:ext cx="10273141" cy="449816"/>
          </a:xfrm>
        </p:spPr>
        <p:txBody>
          <a:bodyPr/>
          <a:lstStyle/>
          <a:p>
            <a:r>
              <a:rPr lang="fr-FR" dirty="0">
                <a:latin typeface="Arial Black"/>
                <a:cs typeface="Arial"/>
              </a:rPr>
              <a:t>ciblage</a:t>
            </a:r>
          </a:p>
        </p:txBody>
      </p:sp>
    </p:spTree>
    <p:extLst>
      <p:ext uri="{BB962C8B-B14F-4D97-AF65-F5344CB8AC3E}">
        <p14:creationId xmlns:p14="http://schemas.microsoft.com/office/powerpoint/2010/main" val="727537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4">
            <a:extLst>
              <a:ext uri="{FF2B5EF4-FFF2-40B4-BE49-F238E27FC236}">
                <a16:creationId xmlns:a16="http://schemas.microsoft.com/office/drawing/2014/main" id="{9503D04B-2C0B-43B7-976A-AAB0B3E8E79C}"/>
              </a:ext>
            </a:extLst>
          </p:cNvPr>
          <p:cNvSpPr txBox="1">
            <a:spLocks/>
          </p:cNvSpPr>
          <p:nvPr/>
        </p:nvSpPr>
        <p:spPr>
          <a:xfrm>
            <a:off x="1833063" y="3094469"/>
            <a:ext cx="3313647" cy="384043"/>
          </a:xfrm>
          <a:prstGeom prst="rect">
            <a:avLst/>
          </a:prstGeom>
        </p:spPr>
        <p:txBody>
          <a:bodyPr vert="horz" lIns="0" tIns="0" rIns="0" bIns="0" rtlCol="0" anchor="t">
            <a:norm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1" i="0" kern="1200" baseline="0">
                <a:solidFill>
                  <a:srgbClr val="B24388"/>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133">
                <a:solidFill>
                  <a:srgbClr val="FF0000"/>
                </a:solidFill>
                <a:latin typeface="Arial"/>
                <a:cs typeface="Arial"/>
              </a:rPr>
              <a:t>Des bornes de dons :</a:t>
            </a:r>
            <a:endParaRPr lang="fr-FR" sz="2133">
              <a:solidFill>
                <a:srgbClr val="FF0000"/>
              </a:solidFill>
            </a:endParaRPr>
          </a:p>
        </p:txBody>
      </p:sp>
      <p:sp>
        <p:nvSpPr>
          <p:cNvPr id="3" name="ZoneTexte 2">
            <a:extLst>
              <a:ext uri="{FF2B5EF4-FFF2-40B4-BE49-F238E27FC236}">
                <a16:creationId xmlns:a16="http://schemas.microsoft.com/office/drawing/2014/main" id="{6D4EE93A-66C7-4E2A-B0FF-EC366239EEB4}"/>
              </a:ext>
            </a:extLst>
          </p:cNvPr>
          <p:cNvSpPr txBox="1"/>
          <p:nvPr/>
        </p:nvSpPr>
        <p:spPr>
          <a:xfrm>
            <a:off x="1833063" y="1431803"/>
            <a:ext cx="10324824" cy="13028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spcBef>
                <a:spcPts val="1000"/>
              </a:spcBef>
              <a:buClr>
                <a:srgbClr val="B24388"/>
              </a:buClr>
            </a:pPr>
            <a:r>
              <a:rPr lang="fr-FR" sz="1333" b="1">
                <a:solidFill>
                  <a:srgbClr val="FF0000"/>
                </a:solidFill>
                <a:latin typeface="Tahoma"/>
                <a:ea typeface="Tahoma"/>
                <a:cs typeface="Tahoma"/>
              </a:rPr>
              <a:t>Communication et Marketing </a:t>
            </a:r>
            <a:r>
              <a:rPr lang="fr-FR" sz="1333" b="1">
                <a:solidFill>
                  <a:srgbClr val="4A5472"/>
                </a:solidFill>
                <a:latin typeface="Tahoma"/>
                <a:ea typeface="Tahoma"/>
                <a:cs typeface="Tahoma"/>
              </a:rPr>
              <a:t>: donner une image généreuse de leur commerce, </a:t>
            </a:r>
            <a:r>
              <a:rPr lang="fr-FR" sz="1333" b="1">
                <a:solidFill>
                  <a:srgbClr val="FF0000"/>
                </a:solidFill>
                <a:latin typeface="Tahoma"/>
                <a:ea typeface="Tahoma"/>
                <a:cs typeface="Tahoma"/>
              </a:rPr>
              <a:t>se différencier et fidéliser sa clientèle</a:t>
            </a:r>
            <a:r>
              <a:rPr lang="fr-FR" sz="1333" b="1">
                <a:solidFill>
                  <a:schemeClr val="tx2"/>
                </a:solidFill>
                <a:latin typeface="Tahoma"/>
                <a:ea typeface="Tahoma"/>
                <a:cs typeface="Tahoma"/>
              </a:rPr>
              <a:t>.</a:t>
            </a:r>
          </a:p>
          <a:p>
            <a:pPr algn="just">
              <a:spcBef>
                <a:spcPts val="1000"/>
              </a:spcBef>
              <a:buClr>
                <a:srgbClr val="B24388"/>
              </a:buClr>
            </a:pPr>
            <a:endParaRPr lang="fr-FR" sz="267" b="1">
              <a:solidFill>
                <a:srgbClr val="4A5472"/>
              </a:solidFill>
              <a:latin typeface="Tahoma"/>
              <a:ea typeface="Tahoma"/>
              <a:cs typeface="Tahoma"/>
            </a:endParaRPr>
          </a:p>
          <a:p>
            <a:pPr algn="just">
              <a:spcBef>
                <a:spcPts val="1000"/>
              </a:spcBef>
              <a:buClr>
                <a:srgbClr val="B24388"/>
              </a:buClr>
            </a:pPr>
            <a:r>
              <a:rPr lang="fr-FR" sz="1333" b="1">
                <a:solidFill>
                  <a:srgbClr val="FF0000"/>
                </a:solidFill>
                <a:latin typeface="Tahoma"/>
                <a:ea typeface="Tahoma"/>
                <a:cs typeface="Tahoma"/>
              </a:rPr>
              <a:t>Simplicité</a:t>
            </a:r>
            <a:r>
              <a:rPr lang="fr-FR" sz="1333" b="1">
                <a:solidFill>
                  <a:schemeClr val="tx2"/>
                </a:solidFill>
                <a:latin typeface="Tahoma"/>
                <a:ea typeface="Tahoma"/>
                <a:cs typeface="Tahoma"/>
              </a:rPr>
              <a:t> </a:t>
            </a:r>
            <a:r>
              <a:rPr lang="fr-FR" sz="1333" b="1">
                <a:solidFill>
                  <a:srgbClr val="4A5472"/>
                </a:solidFill>
                <a:latin typeface="Tahoma"/>
                <a:ea typeface="Tahoma"/>
                <a:cs typeface="Tahoma"/>
              </a:rPr>
              <a:t>: Juste avant de procéder au paiement, le client accepte ou refuse de faire un don en un clic seulement.</a:t>
            </a:r>
          </a:p>
          <a:p>
            <a:pPr algn="just">
              <a:spcBef>
                <a:spcPts val="1000"/>
              </a:spcBef>
              <a:buClr>
                <a:srgbClr val="B24388"/>
              </a:buClr>
            </a:pPr>
            <a:endParaRPr lang="fr-FR" sz="267" b="1">
              <a:solidFill>
                <a:srgbClr val="4A5472"/>
              </a:solidFill>
              <a:latin typeface="Tahoma"/>
              <a:ea typeface="Tahoma"/>
              <a:cs typeface="Tahoma"/>
            </a:endParaRPr>
          </a:p>
          <a:p>
            <a:pPr algn="just">
              <a:spcBef>
                <a:spcPts val="1000"/>
              </a:spcBef>
              <a:buClr>
                <a:srgbClr val="B24388"/>
              </a:buClr>
            </a:pPr>
            <a:r>
              <a:rPr lang="fr-FR" sz="1333" b="1">
                <a:solidFill>
                  <a:srgbClr val="4A5472"/>
                </a:solidFill>
                <a:latin typeface="Tahoma"/>
                <a:ea typeface="Tahoma"/>
                <a:cs typeface="Tahoma"/>
              </a:rPr>
              <a:t>La solution de don </a:t>
            </a:r>
            <a:r>
              <a:rPr lang="fr-FR" sz="1333" b="1">
                <a:solidFill>
                  <a:srgbClr val="FF0000"/>
                </a:solidFill>
                <a:latin typeface="Tahoma"/>
                <a:ea typeface="Tahoma"/>
                <a:cs typeface="Tahoma"/>
              </a:rPr>
              <a:t>est gratuite </a:t>
            </a:r>
            <a:r>
              <a:rPr lang="fr-FR" sz="1333" b="1">
                <a:solidFill>
                  <a:srgbClr val="4A5472"/>
                </a:solidFill>
                <a:latin typeface="Tahoma"/>
                <a:ea typeface="Tahoma"/>
                <a:cs typeface="Tahoma"/>
              </a:rPr>
              <a:t>pour les commerçants.</a:t>
            </a:r>
          </a:p>
        </p:txBody>
      </p:sp>
      <p:sp>
        <p:nvSpPr>
          <p:cNvPr id="14" name="ZoneTexte 13">
            <a:extLst>
              <a:ext uri="{FF2B5EF4-FFF2-40B4-BE49-F238E27FC236}">
                <a16:creationId xmlns:a16="http://schemas.microsoft.com/office/drawing/2014/main" id="{3FD3FBBD-8DDC-42B3-B92A-A786C011423F}"/>
              </a:ext>
            </a:extLst>
          </p:cNvPr>
          <p:cNvSpPr txBox="1"/>
          <p:nvPr/>
        </p:nvSpPr>
        <p:spPr>
          <a:xfrm>
            <a:off x="1833064" y="3524226"/>
            <a:ext cx="10103161" cy="26260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spcBef>
                <a:spcPts val="1000"/>
              </a:spcBef>
              <a:buClr>
                <a:srgbClr val="B24388"/>
              </a:buClr>
            </a:pPr>
            <a:r>
              <a:rPr lang="fr-FR" sz="1333" b="1" dirty="0">
                <a:solidFill>
                  <a:srgbClr val="FF0000"/>
                </a:solidFill>
                <a:latin typeface="Tahoma"/>
                <a:ea typeface="Tahoma"/>
                <a:cs typeface="Tahoma"/>
              </a:rPr>
              <a:t>Communication et Marketing </a:t>
            </a:r>
            <a:r>
              <a:rPr lang="fr-FR" sz="1333" b="1" dirty="0">
                <a:solidFill>
                  <a:srgbClr val="4A5472"/>
                </a:solidFill>
                <a:latin typeface="Tahoma"/>
                <a:ea typeface="Tahoma"/>
                <a:cs typeface="Tahoma"/>
              </a:rPr>
              <a:t>: permettre aux clients ou visiteurs de participer et aider une association en lien avec le lieu où ils se trouvent. </a:t>
            </a:r>
            <a:r>
              <a:rPr lang="fr-FR" sz="1333" b="1" dirty="0">
                <a:solidFill>
                  <a:srgbClr val="FF0000"/>
                </a:solidFill>
                <a:latin typeface="Tahoma"/>
                <a:ea typeface="Tahoma"/>
                <a:cs typeface="Tahoma"/>
              </a:rPr>
              <a:t>C'est un réel outil marketing</a:t>
            </a:r>
            <a:r>
              <a:rPr lang="fr-FR" sz="1333" b="1" dirty="0">
                <a:solidFill>
                  <a:srgbClr val="4A5472"/>
                </a:solidFill>
                <a:latin typeface="Tahoma"/>
                <a:ea typeface="Tahoma"/>
                <a:cs typeface="Tahoma"/>
              </a:rPr>
              <a:t> par sa personnalisation totale.</a:t>
            </a:r>
          </a:p>
          <a:p>
            <a:pPr algn="just">
              <a:spcBef>
                <a:spcPts val="1000"/>
              </a:spcBef>
              <a:buClr>
                <a:srgbClr val="B24388"/>
              </a:buClr>
            </a:pPr>
            <a:endParaRPr lang="fr-FR" sz="267" b="1" dirty="0">
              <a:solidFill>
                <a:srgbClr val="4A5472"/>
              </a:solidFill>
              <a:latin typeface="Tahoma"/>
              <a:ea typeface="Tahoma"/>
              <a:cs typeface="Tahoma"/>
            </a:endParaRPr>
          </a:p>
          <a:p>
            <a:pPr algn="just">
              <a:spcBef>
                <a:spcPts val="1000"/>
              </a:spcBef>
              <a:buClr>
                <a:srgbClr val="B24388"/>
              </a:buClr>
            </a:pPr>
            <a:r>
              <a:rPr lang="fr-FR" sz="1333" b="1" dirty="0">
                <a:solidFill>
                  <a:srgbClr val="FF0000"/>
                </a:solidFill>
                <a:latin typeface="Tahoma"/>
                <a:ea typeface="Tahoma"/>
                <a:cs typeface="Tahoma"/>
              </a:rPr>
              <a:t>Simplicité</a:t>
            </a:r>
            <a:r>
              <a:rPr lang="fr-FR" sz="1333" b="1" dirty="0">
                <a:solidFill>
                  <a:srgbClr val="4A5472"/>
                </a:solidFill>
                <a:latin typeface="Tahoma"/>
                <a:ea typeface="Tahoma"/>
                <a:cs typeface="Tahoma"/>
              </a:rPr>
              <a:t> : Le donateur touche la borne et les différents montants de dons lui sont proposés. Une fois le montant choisit, il "suffit" de faire un don </a:t>
            </a:r>
            <a:r>
              <a:rPr lang="fr-FR" sz="1333" b="1" dirty="0">
                <a:solidFill>
                  <a:srgbClr val="FF0000"/>
                </a:solidFill>
                <a:latin typeface="Tahoma"/>
                <a:ea typeface="Tahoma"/>
                <a:cs typeface="Tahoma"/>
              </a:rPr>
              <a:t>en sans contact ou avec contrôle du code</a:t>
            </a:r>
            <a:r>
              <a:rPr lang="fr-FR" sz="1333" b="1" dirty="0">
                <a:solidFill>
                  <a:srgbClr val="B24388"/>
                </a:solidFill>
                <a:latin typeface="Tahoma"/>
                <a:ea typeface="Tahoma"/>
                <a:cs typeface="Tahoma"/>
              </a:rPr>
              <a:t>.</a:t>
            </a:r>
          </a:p>
          <a:p>
            <a:pPr algn="just">
              <a:spcBef>
                <a:spcPts val="1000"/>
              </a:spcBef>
              <a:buClr>
                <a:srgbClr val="B24388"/>
              </a:buClr>
            </a:pPr>
            <a:endParaRPr lang="fr-FR" sz="267" b="1" dirty="0">
              <a:solidFill>
                <a:srgbClr val="4A5472"/>
              </a:solidFill>
              <a:latin typeface="Tahoma"/>
              <a:ea typeface="Tahoma"/>
              <a:cs typeface="Tahoma"/>
            </a:endParaRPr>
          </a:p>
          <a:p>
            <a:pPr algn="just">
              <a:spcBef>
                <a:spcPts val="1000"/>
              </a:spcBef>
              <a:buClr>
                <a:srgbClr val="B24388"/>
              </a:buClr>
            </a:pPr>
            <a:r>
              <a:rPr lang="fr-FR" sz="1333" b="1" dirty="0">
                <a:solidFill>
                  <a:srgbClr val="4A5472"/>
                </a:solidFill>
                <a:latin typeface="Tahoma"/>
                <a:ea typeface="Tahoma"/>
                <a:cs typeface="Tahoma"/>
              </a:rPr>
              <a:t>La solution de don peut être mécénée et ainsi ne rien coûter à l'association et</a:t>
            </a:r>
            <a:r>
              <a:rPr lang="fr-FR" sz="1333" b="1" dirty="0">
                <a:solidFill>
                  <a:schemeClr val="tx2"/>
                </a:solidFill>
                <a:latin typeface="Tahoma"/>
                <a:ea typeface="Tahoma"/>
                <a:cs typeface="Tahoma"/>
              </a:rPr>
              <a:t> </a:t>
            </a:r>
            <a:r>
              <a:rPr lang="fr-FR" sz="1333" b="1" dirty="0">
                <a:solidFill>
                  <a:srgbClr val="FF0000"/>
                </a:solidFill>
                <a:latin typeface="Tahoma"/>
                <a:ea typeface="Tahoma"/>
                <a:cs typeface="Tahoma"/>
              </a:rPr>
              <a:t>permettre au mécène de défiscaliser </a:t>
            </a:r>
            <a:r>
              <a:rPr lang="fr-FR" sz="1333" b="1" dirty="0">
                <a:solidFill>
                  <a:srgbClr val="4A5472"/>
                </a:solidFill>
                <a:latin typeface="Tahoma"/>
                <a:ea typeface="Tahoma"/>
                <a:cs typeface="Tahoma"/>
              </a:rPr>
              <a:t>66% du montant de la borne si c'est un particulier ou 60% si c'est une entreprise.</a:t>
            </a:r>
          </a:p>
          <a:p>
            <a:pPr algn="just">
              <a:spcBef>
                <a:spcPts val="1000"/>
              </a:spcBef>
              <a:buClr>
                <a:srgbClr val="B24388"/>
              </a:buClr>
            </a:pPr>
            <a:endParaRPr lang="fr-FR" sz="267" b="1" dirty="0">
              <a:solidFill>
                <a:srgbClr val="4A5472"/>
              </a:solidFill>
              <a:latin typeface="Tahoma"/>
              <a:ea typeface="Tahoma"/>
              <a:cs typeface="Tahoma"/>
            </a:endParaRPr>
          </a:p>
          <a:p>
            <a:pPr algn="just">
              <a:spcBef>
                <a:spcPts val="1000"/>
              </a:spcBef>
              <a:buClr>
                <a:srgbClr val="B24388"/>
              </a:buClr>
            </a:pPr>
            <a:r>
              <a:rPr lang="fr-FR" sz="1333" b="1" dirty="0">
                <a:solidFill>
                  <a:srgbClr val="4A5472"/>
                </a:solidFill>
                <a:latin typeface="Tahoma"/>
                <a:ea typeface="Tahoma"/>
                <a:cs typeface="Tahoma"/>
              </a:rPr>
              <a:t>Également, les bornes permettent de </a:t>
            </a:r>
            <a:r>
              <a:rPr lang="fr-FR" sz="1333" b="1" dirty="0">
                <a:solidFill>
                  <a:srgbClr val="FF0000"/>
                </a:solidFill>
                <a:latin typeface="Tahoma"/>
                <a:ea typeface="Tahoma"/>
                <a:cs typeface="Tahoma"/>
              </a:rPr>
              <a:t>générer du financement innovant pour les OSBL </a:t>
            </a:r>
            <a:r>
              <a:rPr lang="fr-FR" sz="1333" b="1" dirty="0">
                <a:solidFill>
                  <a:srgbClr val="4A5472"/>
                </a:solidFill>
                <a:latin typeface="Tahoma"/>
                <a:ea typeface="Tahoma"/>
                <a:cs typeface="Tahoma"/>
              </a:rPr>
              <a:t>suite à l'impact de la crise sanitaire et répondent à un réel besoin de digitalisation.</a:t>
            </a:r>
          </a:p>
        </p:txBody>
      </p:sp>
      <p:pic>
        <p:nvPicPr>
          <p:cNvPr id="1030" name="Picture 6" descr="Logo-Gratuit-e1457859458795 - QuotiGeek">
            <a:extLst>
              <a:ext uri="{FF2B5EF4-FFF2-40B4-BE49-F238E27FC236}">
                <a16:creationId xmlns:a16="http://schemas.microsoft.com/office/drawing/2014/main" id="{D00918D3-47B4-4EC3-B0CF-B6BB7A608EF8}"/>
              </a:ext>
            </a:extLst>
          </p:cNvPr>
          <p:cNvPicPr>
            <a:picLocks noChangeAspect="1" noChangeArrowheads="1"/>
          </p:cNvPicPr>
          <p:nvPr/>
        </p:nvPicPr>
        <p:blipFill>
          <a:blip r:embed="rId3" cstate="screen">
            <a:duotone>
              <a:prstClr val="black"/>
              <a:srgbClr val="C50DC5">
                <a:tint val="45000"/>
                <a:satMod val="400000"/>
              </a:srgbClr>
            </a:duotone>
            <a:extLst>
              <a:ext uri="{BEBA8EAE-BF5A-486C-A8C5-ECC9F3942E4B}">
                <a14:imgProps xmlns:a14="http://schemas.microsoft.com/office/drawing/2010/main">
                  <a14:imgLayer r:embed="rId4">
                    <a14:imgEffect>
                      <a14:backgroundRemoval t="4789" b="94648" l="833" r="94667">
                        <a14:foregroundMark x1="26333" y1="27042" x2="26333" y2="27042"/>
                        <a14:foregroundMark x1="72000" y1="4789" x2="72000" y2="4789"/>
                        <a14:foregroundMark x1="17667" y1="51268" x2="17667" y2="51268"/>
                        <a14:foregroundMark x1="27000" y1="57746" x2="27000" y2="57746"/>
                        <a14:foregroundMark x1="44833" y1="57183" x2="44833" y2="57183"/>
                        <a14:foregroundMark x1="51833" y1="48451" x2="51833" y2="48451"/>
                        <a14:foregroundMark x1="59667" y1="45634" x2="59667" y2="45634"/>
                        <a14:foregroundMark x1="74000" y1="44507" x2="74000" y2="44507"/>
                        <a14:foregroundMark x1="82167" y1="31549" x2="82167" y2="31549"/>
                        <a14:foregroundMark x1="93167" y1="56056" x2="93167" y2="56056"/>
                        <a14:foregroundMark x1="94833" y1="46761" x2="94833" y2="46761"/>
                        <a14:foregroundMark x1="4833" y1="79718" x2="4833" y2="79718"/>
                        <a14:foregroundMark x1="22000" y1="94648" x2="22000" y2="94648"/>
                        <a14:foregroundMark x1="833" y1="57746" x2="833" y2="57746"/>
                      </a14:backgroundRemoval>
                    </a14:imgEffect>
                  </a14:imgLayer>
                </a14:imgProps>
              </a:ext>
              <a:ext uri="{28A0092B-C50C-407E-A947-70E740481C1C}">
                <a14:useLocalDpi xmlns:a14="http://schemas.microsoft.com/office/drawing/2010/main"/>
              </a:ext>
            </a:extLst>
          </a:blip>
          <a:srcRect/>
          <a:stretch>
            <a:fillRect/>
          </a:stretch>
        </p:blipFill>
        <p:spPr bwMode="auto">
          <a:xfrm rot="550971">
            <a:off x="946900" y="2421778"/>
            <a:ext cx="652621" cy="386133"/>
          </a:xfrm>
          <a:prstGeom prst="rect">
            <a:avLst/>
          </a:prstGeom>
          <a:noFill/>
          <a:extLst>
            <a:ext uri="{909E8E84-426E-40DD-AFC4-6F175D3DCCD1}">
              <a14:hiddenFill xmlns:a14="http://schemas.microsoft.com/office/drawing/2010/main">
                <a:solidFill>
                  <a:srgbClr val="FFFFFF"/>
                </a:solidFill>
              </a14:hiddenFill>
            </a:ext>
          </a:extLst>
        </p:spPr>
      </p:pic>
      <p:sp>
        <p:nvSpPr>
          <p:cNvPr id="22" name="Titre 3">
            <a:extLst>
              <a:ext uri="{FF2B5EF4-FFF2-40B4-BE49-F238E27FC236}">
                <a16:creationId xmlns:a16="http://schemas.microsoft.com/office/drawing/2014/main" id="{C54744BD-375E-48AE-B71F-0FF49B7318B0}"/>
              </a:ext>
            </a:extLst>
          </p:cNvPr>
          <p:cNvSpPr>
            <a:spLocks noGrp="1"/>
          </p:cNvSpPr>
          <p:nvPr>
            <p:ph type="title"/>
          </p:nvPr>
        </p:nvSpPr>
        <p:spPr>
          <a:xfrm>
            <a:off x="563721" y="424667"/>
            <a:ext cx="10273141" cy="449816"/>
          </a:xfrm>
        </p:spPr>
        <p:txBody>
          <a:bodyPr/>
          <a:lstStyle/>
          <a:p>
            <a:r>
              <a:rPr lang="fr-FR" dirty="0">
                <a:latin typeface="Arial Black"/>
                <a:cs typeface="Arial"/>
              </a:rPr>
              <a:t>argumentaire</a:t>
            </a:r>
          </a:p>
        </p:txBody>
      </p:sp>
      <p:sp>
        <p:nvSpPr>
          <p:cNvPr id="23" name="Espace réservé du texte 4">
            <a:extLst>
              <a:ext uri="{FF2B5EF4-FFF2-40B4-BE49-F238E27FC236}">
                <a16:creationId xmlns:a16="http://schemas.microsoft.com/office/drawing/2014/main" id="{4E195C2D-C0E6-4401-AF32-A3D6AEF6AC2A}"/>
              </a:ext>
            </a:extLst>
          </p:cNvPr>
          <p:cNvSpPr>
            <a:spLocks noGrp="1"/>
          </p:cNvSpPr>
          <p:nvPr>
            <p:ph type="body" sz="quarter" idx="12"/>
          </p:nvPr>
        </p:nvSpPr>
        <p:spPr>
          <a:xfrm>
            <a:off x="669291" y="807285"/>
            <a:ext cx="10272131" cy="384043"/>
          </a:xfrm>
        </p:spPr>
        <p:txBody>
          <a:bodyPr vert="horz" lIns="0" tIns="0" rIns="0" bIns="0" rtlCol="0" anchor="t">
            <a:normAutofit/>
          </a:bodyPr>
          <a:lstStyle/>
          <a:p>
            <a:r>
              <a:rPr lang="fr-FR" sz="2000" dirty="0">
                <a:solidFill>
                  <a:schemeClr val="tx1"/>
                </a:solidFill>
                <a:latin typeface="Arial"/>
                <a:cs typeface="Arial"/>
              </a:rPr>
              <a:t>Les avantages de la collecte de dons </a:t>
            </a:r>
            <a:r>
              <a:rPr lang="fr-FR" sz="2000" dirty="0" err="1">
                <a:solidFill>
                  <a:schemeClr val="tx1"/>
                </a:solidFill>
                <a:latin typeface="Arial"/>
                <a:cs typeface="Arial"/>
              </a:rPr>
              <a:t>Heoh</a:t>
            </a:r>
            <a:endParaRPr lang="fr-FR" sz="2000" dirty="0">
              <a:solidFill>
                <a:schemeClr val="tx1"/>
              </a:solidFill>
              <a:latin typeface="Arial"/>
              <a:cs typeface="Arial"/>
            </a:endParaRPr>
          </a:p>
        </p:txBody>
      </p:sp>
      <p:pic>
        <p:nvPicPr>
          <p:cNvPr id="4" name="Image 3" descr="Une image contenant texte, clipart&#10;&#10;Description générée automatiquement">
            <a:extLst>
              <a:ext uri="{FF2B5EF4-FFF2-40B4-BE49-F238E27FC236}">
                <a16:creationId xmlns:a16="http://schemas.microsoft.com/office/drawing/2014/main" id="{A40CAFB8-BF27-4C57-897B-3ED49C2CFCA2}"/>
              </a:ext>
            </a:extLst>
          </p:cNvPr>
          <p:cNvPicPr>
            <a:picLocks noChangeAspect="1"/>
          </p:cNvPicPr>
          <p:nvPr/>
        </p:nvPicPr>
        <p:blipFill>
          <a:blip r:embed="rId5"/>
          <a:stretch>
            <a:fillRect/>
          </a:stretch>
        </p:blipFill>
        <p:spPr>
          <a:xfrm>
            <a:off x="596786" y="2293274"/>
            <a:ext cx="1236277" cy="495554"/>
          </a:xfrm>
          <a:prstGeom prst="rect">
            <a:avLst/>
          </a:prstGeom>
        </p:spPr>
      </p:pic>
      <p:pic>
        <p:nvPicPr>
          <p:cNvPr id="8" name="Image 7" descr="Une image contenant texte, clipart&#10;&#10;Description générée automatiquement">
            <a:extLst>
              <a:ext uri="{FF2B5EF4-FFF2-40B4-BE49-F238E27FC236}">
                <a16:creationId xmlns:a16="http://schemas.microsoft.com/office/drawing/2014/main" id="{146AF162-4E84-431F-A012-D0A6A479FFAA}"/>
              </a:ext>
            </a:extLst>
          </p:cNvPr>
          <p:cNvPicPr>
            <a:picLocks noChangeAspect="1"/>
          </p:cNvPicPr>
          <p:nvPr/>
        </p:nvPicPr>
        <p:blipFill>
          <a:blip r:embed="rId6"/>
          <a:stretch>
            <a:fillRect/>
          </a:stretch>
        </p:blipFill>
        <p:spPr>
          <a:xfrm>
            <a:off x="992899" y="1876004"/>
            <a:ext cx="400713" cy="400713"/>
          </a:xfrm>
          <a:prstGeom prst="rect">
            <a:avLst/>
          </a:prstGeom>
        </p:spPr>
      </p:pic>
      <p:pic>
        <p:nvPicPr>
          <p:cNvPr id="10" name="Image 9">
            <a:extLst>
              <a:ext uri="{FF2B5EF4-FFF2-40B4-BE49-F238E27FC236}">
                <a16:creationId xmlns:a16="http://schemas.microsoft.com/office/drawing/2014/main" id="{D350D72F-17F6-495F-AE09-FCB4EF07776E}"/>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4700"/>
                    </a14:imgEffect>
                  </a14:imgLayer>
                </a14:imgProps>
              </a:ext>
            </a:extLst>
          </a:blip>
          <a:stretch>
            <a:fillRect/>
          </a:stretch>
        </p:blipFill>
        <p:spPr>
          <a:xfrm>
            <a:off x="972561" y="1323356"/>
            <a:ext cx="501006" cy="501006"/>
          </a:xfrm>
          <a:prstGeom prst="rect">
            <a:avLst/>
          </a:prstGeom>
        </p:spPr>
      </p:pic>
      <p:pic>
        <p:nvPicPr>
          <p:cNvPr id="24" name="Image 23">
            <a:extLst>
              <a:ext uri="{FF2B5EF4-FFF2-40B4-BE49-F238E27FC236}">
                <a16:creationId xmlns:a16="http://schemas.microsoft.com/office/drawing/2014/main" id="{F1FD5DE2-7A8D-44D3-A7BA-74698A4A1782}"/>
              </a:ext>
            </a:extLst>
          </p:cNvPr>
          <p:cNvPicPr>
            <a:picLocks noChangeAspect="1"/>
          </p:cNvPicPr>
          <p:nvPr/>
        </p:nvPicPr>
        <p:blipFill>
          <a:blip r:embed="rId9">
            <a:extLst>
              <a:ext uri="{BEBA8EAE-BF5A-486C-A8C5-ECC9F3942E4B}">
                <a14:imgProps xmlns:a14="http://schemas.microsoft.com/office/drawing/2010/main">
                  <a14:imgLayer r:embed="rId8">
                    <a14:imgEffect>
                      <a14:backgroundRemoval t="1579" b="95526" l="7632" r="94474">
                        <a14:foregroundMark x1="49211" y1="8947" x2="49211" y2="8947"/>
                        <a14:foregroundMark x1="49211" y1="1842" x2="49211" y2="1842"/>
                        <a14:foregroundMark x1="89211" y1="52368" x2="89211" y2="52368"/>
                        <a14:foregroundMark x1="94474" y1="55789" x2="94474" y2="55789"/>
                        <a14:foregroundMark x1="51053" y1="95789" x2="51053" y2="95789"/>
                        <a14:foregroundMark x1="51053" y1="90526" x2="51053" y2="90526"/>
                        <a14:foregroundMark x1="7632" y1="50526" x2="7632" y2="50526"/>
                        <a14:foregroundMark x1="14474" y1="48947" x2="14474" y2="48947"/>
                        <a14:foregroundMark x1="73684" y1="59211" x2="73684" y2="59211"/>
                      </a14:backgroundRemoval>
                    </a14:imgEffect>
                    <a14:imgEffect>
                      <a14:colorTemperature colorTemp="4700"/>
                    </a14:imgEffect>
                  </a14:imgLayer>
                </a14:imgProps>
              </a:ext>
            </a:extLst>
          </a:blip>
          <a:stretch>
            <a:fillRect/>
          </a:stretch>
        </p:blipFill>
        <p:spPr>
          <a:xfrm>
            <a:off x="972561" y="3491354"/>
            <a:ext cx="501006" cy="501006"/>
          </a:xfrm>
          <a:prstGeom prst="rect">
            <a:avLst/>
          </a:prstGeom>
        </p:spPr>
      </p:pic>
      <p:pic>
        <p:nvPicPr>
          <p:cNvPr id="27" name="Image 26" descr="Une image contenant texte, clipart&#10;&#10;Description générée automatiquement">
            <a:extLst>
              <a:ext uri="{FF2B5EF4-FFF2-40B4-BE49-F238E27FC236}">
                <a16:creationId xmlns:a16="http://schemas.microsoft.com/office/drawing/2014/main" id="{F3937D60-15F3-4005-965B-8BC042421237}"/>
              </a:ext>
            </a:extLst>
          </p:cNvPr>
          <p:cNvPicPr>
            <a:picLocks noChangeAspect="1"/>
          </p:cNvPicPr>
          <p:nvPr/>
        </p:nvPicPr>
        <p:blipFill>
          <a:blip r:embed="rId6"/>
          <a:stretch>
            <a:fillRect/>
          </a:stretch>
        </p:blipFill>
        <p:spPr>
          <a:xfrm>
            <a:off x="992898" y="4135959"/>
            <a:ext cx="400713" cy="400713"/>
          </a:xfrm>
          <a:prstGeom prst="rect">
            <a:avLst/>
          </a:prstGeom>
        </p:spPr>
      </p:pic>
      <p:pic>
        <p:nvPicPr>
          <p:cNvPr id="19" name="Image 18" descr="Une image contenant texte&#10;&#10;Description générée automatiquement">
            <a:extLst>
              <a:ext uri="{FF2B5EF4-FFF2-40B4-BE49-F238E27FC236}">
                <a16:creationId xmlns:a16="http://schemas.microsoft.com/office/drawing/2014/main" id="{32FE22EC-BB9E-487D-BB9B-7EC5091D62A5}"/>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foregroundMark x1="17986" y1="50000" x2="17986" y2="50000"/>
                        <a14:foregroundMark x1="36691" y1="40625" x2="36691" y2="40625"/>
                        <a14:foregroundMark x1="57554" y1="40625" x2="57554" y2="40625"/>
                        <a14:foregroundMark x1="76978" y1="42708" x2="76978" y2="42708"/>
                        <a14:foregroundMark x1="30216" y1="60417" x2="30216" y2="60417"/>
                        <a14:foregroundMark x1="35252" y1="66667" x2="35252" y2="66667"/>
                      </a14:backgroundRemoval>
                    </a14:imgEffect>
                    <a14:imgEffect>
                      <a14:colorTemperature colorTemp="4700"/>
                    </a14:imgEffect>
                  </a14:imgLayer>
                </a14:imgProps>
              </a:ext>
            </a:extLst>
          </a:blip>
          <a:stretch>
            <a:fillRect/>
          </a:stretch>
        </p:blipFill>
        <p:spPr>
          <a:xfrm>
            <a:off x="713157" y="4750106"/>
            <a:ext cx="952610" cy="657918"/>
          </a:xfrm>
          <a:prstGeom prst="rect">
            <a:avLst/>
          </a:prstGeom>
        </p:spPr>
      </p:pic>
      <p:pic>
        <p:nvPicPr>
          <p:cNvPr id="31" name="Image 30">
            <a:extLst>
              <a:ext uri="{FF2B5EF4-FFF2-40B4-BE49-F238E27FC236}">
                <a16:creationId xmlns:a16="http://schemas.microsoft.com/office/drawing/2014/main" id="{739F9AFD-F9D2-4D0D-99C3-78B1277E4C10}"/>
              </a:ext>
            </a:extLst>
          </p:cNvPr>
          <p:cNvPicPr>
            <a:picLocks noChangeAspect="1"/>
          </p:cNvPicPr>
          <p:nvPr/>
        </p:nvPicPr>
        <p:blipFill>
          <a:blip r:embed="rId12"/>
          <a:stretch>
            <a:fillRect/>
          </a:stretch>
        </p:blipFill>
        <p:spPr>
          <a:xfrm>
            <a:off x="973402" y="5534644"/>
            <a:ext cx="500165" cy="475767"/>
          </a:xfrm>
          <a:prstGeom prst="rect">
            <a:avLst/>
          </a:prstGeom>
        </p:spPr>
      </p:pic>
    </p:spTree>
    <p:extLst>
      <p:ext uri="{BB962C8B-B14F-4D97-AF65-F5344CB8AC3E}">
        <p14:creationId xmlns:p14="http://schemas.microsoft.com/office/powerpoint/2010/main" val="4191755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03</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dirty="0"/>
              <a:t>Parcours de souscription</a:t>
            </a:r>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632384" y="6468977"/>
            <a:ext cx="3600000" cy="252000"/>
          </a:xfrm>
        </p:spPr>
        <p:txBody>
          <a:bodyPr/>
          <a:lstStyle/>
          <a:p>
            <a:r>
              <a:rPr lang="fr-FR"/>
              <a:t>Pied de page de votre présentation - Date</a:t>
            </a:r>
            <a:endParaRPr lang="fr-FR" dirty="0"/>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19</a:t>
            </a:fld>
            <a:endParaRPr lang="fr-FR" dirty="0"/>
          </a:p>
        </p:txBody>
      </p:sp>
    </p:spTree>
    <p:extLst>
      <p:ext uri="{BB962C8B-B14F-4D97-AF65-F5344CB8AC3E}">
        <p14:creationId xmlns:p14="http://schemas.microsoft.com/office/powerpoint/2010/main" val="3888950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525AA8B-CB76-4BB7-A5A9-65AB5837105A}"/>
              </a:ext>
            </a:extLst>
          </p:cNvPr>
          <p:cNvSpPr txBox="1"/>
          <p:nvPr/>
        </p:nvSpPr>
        <p:spPr>
          <a:xfrm>
            <a:off x="1074485" y="1303829"/>
            <a:ext cx="10045323" cy="475155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594" indent="-228594">
              <a:lnSpc>
                <a:spcPct val="90000"/>
              </a:lnSpc>
              <a:spcBef>
                <a:spcPts val="1333"/>
              </a:spcBef>
              <a:buClr>
                <a:srgbClr val="E60003"/>
              </a:buClr>
              <a:buFont typeface="Arial"/>
              <a:buChar char="•"/>
            </a:pPr>
            <a:r>
              <a:rPr lang="fr-FR" sz="1200" dirty="0">
                <a:solidFill>
                  <a:srgbClr val="4A5472"/>
                </a:solidFill>
                <a:latin typeface="Tahoma"/>
                <a:ea typeface="Tahoma"/>
                <a:cs typeface="Tahoma"/>
              </a:rPr>
              <a:t>Chaque Caisse d’Épargne pourra enrichir son </a:t>
            </a:r>
            <a:r>
              <a:rPr lang="fr-FR" sz="1200" dirty="0">
                <a:solidFill>
                  <a:srgbClr val="FF0000"/>
                </a:solidFill>
                <a:latin typeface="Tahoma"/>
                <a:ea typeface="Tahoma"/>
                <a:cs typeface="Tahoma"/>
              </a:rPr>
              <a:t>catalogue d'associations </a:t>
            </a:r>
            <a:r>
              <a:rPr lang="fr-FR" sz="1200" dirty="0">
                <a:solidFill>
                  <a:srgbClr val="4A5472"/>
                </a:solidFill>
                <a:latin typeface="Tahoma"/>
                <a:ea typeface="Tahoma"/>
                <a:cs typeface="Tahoma"/>
              </a:rPr>
              <a:t>à proposer aux commerçants pour </a:t>
            </a:r>
            <a:r>
              <a:rPr lang="fr-FR" sz="1200" dirty="0">
                <a:solidFill>
                  <a:srgbClr val="FF0000"/>
                </a:solidFill>
                <a:latin typeface="Tahoma"/>
                <a:ea typeface="Tahoma"/>
                <a:cs typeface="Tahoma"/>
              </a:rPr>
              <a:t>soutenir des causes locales. </a:t>
            </a:r>
            <a:r>
              <a:rPr lang="fr-FR" sz="1200" dirty="0">
                <a:solidFill>
                  <a:srgbClr val="4A5472"/>
                </a:solidFill>
                <a:latin typeface="Tahoma"/>
                <a:ea typeface="Tahoma"/>
                <a:cs typeface="Tahoma"/>
              </a:rPr>
              <a:t>Les banques devront faire valider l'association auprès de </a:t>
            </a:r>
            <a:r>
              <a:rPr lang="fr-FR" sz="1200" dirty="0" err="1">
                <a:solidFill>
                  <a:srgbClr val="4A5472"/>
                </a:solidFill>
                <a:latin typeface="Tahoma"/>
                <a:ea typeface="Tahoma"/>
                <a:cs typeface="Tahoma"/>
              </a:rPr>
              <a:t>HeoH</a:t>
            </a:r>
            <a:r>
              <a:rPr lang="fr-FR" sz="1200" dirty="0">
                <a:solidFill>
                  <a:srgbClr val="4A5472"/>
                </a:solidFill>
                <a:latin typeface="Tahoma"/>
                <a:ea typeface="Tahoma"/>
                <a:cs typeface="Tahoma"/>
              </a:rPr>
              <a:t>.</a:t>
            </a:r>
            <a:endParaRPr lang="en-US" sz="1200" dirty="0">
              <a:solidFill>
                <a:srgbClr val="4A5472"/>
              </a:solidFill>
              <a:latin typeface="Tahoma"/>
              <a:ea typeface="Tahoma"/>
              <a:cs typeface="Tahoma"/>
            </a:endParaRPr>
          </a:p>
          <a:p>
            <a:pPr marL="228594" indent="-228594">
              <a:lnSpc>
                <a:spcPct val="90000"/>
              </a:lnSpc>
              <a:spcBef>
                <a:spcPts val="1333"/>
              </a:spcBef>
              <a:buClr>
                <a:srgbClr val="E60003"/>
              </a:buClr>
              <a:buFont typeface="Arial"/>
              <a:buChar char="•"/>
            </a:pPr>
            <a:r>
              <a:rPr lang="fr-FR" sz="1200" dirty="0">
                <a:solidFill>
                  <a:srgbClr val="4A5472"/>
                </a:solidFill>
                <a:latin typeface="Tahoma"/>
                <a:ea typeface="Tahoma"/>
                <a:cs typeface="Tahoma"/>
              </a:rPr>
              <a:t>Si un commerçant souhaite </a:t>
            </a:r>
            <a:r>
              <a:rPr lang="fr-FR" sz="1200" dirty="0">
                <a:solidFill>
                  <a:srgbClr val="FF0000"/>
                </a:solidFill>
                <a:latin typeface="Tahoma"/>
                <a:ea typeface="Tahoma"/>
                <a:cs typeface="Tahoma"/>
              </a:rPr>
              <a:t>soutenir une association non présente </a:t>
            </a:r>
            <a:r>
              <a:rPr lang="fr-FR" sz="1200" dirty="0">
                <a:solidFill>
                  <a:srgbClr val="4A5472"/>
                </a:solidFill>
                <a:latin typeface="Tahoma"/>
                <a:ea typeface="Tahoma"/>
                <a:cs typeface="Tahoma"/>
              </a:rPr>
              <a:t>dans le catalogue, il devra la </a:t>
            </a:r>
            <a:r>
              <a:rPr lang="fr-FR" sz="1200" dirty="0">
                <a:solidFill>
                  <a:srgbClr val="FF0000"/>
                </a:solidFill>
                <a:latin typeface="Tahoma"/>
                <a:ea typeface="Tahoma"/>
                <a:cs typeface="Tahoma"/>
              </a:rPr>
              <a:t>soumettre à la Caisse d’Épargne en coordination avec </a:t>
            </a:r>
            <a:r>
              <a:rPr lang="fr-FR" sz="1200" dirty="0" err="1">
                <a:solidFill>
                  <a:srgbClr val="FF0000"/>
                </a:solidFill>
                <a:latin typeface="Tahoma"/>
                <a:ea typeface="Tahoma"/>
                <a:cs typeface="Tahoma"/>
              </a:rPr>
              <a:t>HeoH</a:t>
            </a:r>
            <a:r>
              <a:rPr lang="fr-FR" sz="1200" dirty="0">
                <a:solidFill>
                  <a:srgbClr val="FF0000"/>
                </a:solidFill>
                <a:latin typeface="Tahoma"/>
                <a:ea typeface="Tahoma"/>
                <a:cs typeface="Tahoma"/>
              </a:rPr>
              <a:t> </a:t>
            </a:r>
            <a:r>
              <a:rPr lang="fr-FR" sz="1200" dirty="0">
                <a:solidFill>
                  <a:srgbClr val="4A5472"/>
                </a:solidFill>
                <a:latin typeface="Tahoma"/>
                <a:ea typeface="Tahoma"/>
                <a:cs typeface="Tahoma"/>
              </a:rPr>
              <a:t>pour validation avant de pouvoir collecter pour cette dernière. La demande doit être adressée à contact@heoh.net.</a:t>
            </a:r>
          </a:p>
          <a:p>
            <a:pPr marL="228594" indent="-228594">
              <a:lnSpc>
                <a:spcPct val="90000"/>
              </a:lnSpc>
              <a:spcBef>
                <a:spcPts val="1333"/>
              </a:spcBef>
              <a:buClr>
                <a:srgbClr val="E60003"/>
              </a:buClr>
              <a:buFont typeface="Arial"/>
              <a:buChar char="•"/>
            </a:pPr>
            <a:r>
              <a:rPr lang="fr-FR" sz="1200" dirty="0">
                <a:solidFill>
                  <a:srgbClr val="FF0000"/>
                </a:solidFill>
                <a:latin typeface="Tahoma"/>
                <a:ea typeface="Tahoma"/>
                <a:cs typeface="Tahoma"/>
              </a:rPr>
              <a:t>L'association doit fournir à </a:t>
            </a:r>
            <a:r>
              <a:rPr lang="fr-FR" sz="1200" dirty="0" err="1">
                <a:solidFill>
                  <a:srgbClr val="FF0000"/>
                </a:solidFill>
                <a:latin typeface="Tahoma"/>
                <a:ea typeface="Tahoma"/>
                <a:cs typeface="Tahoma"/>
              </a:rPr>
              <a:t>HeoH</a:t>
            </a:r>
            <a:r>
              <a:rPr lang="fr-FR" sz="1200" dirty="0">
                <a:solidFill>
                  <a:srgbClr val="FF0000"/>
                </a:solidFill>
                <a:latin typeface="Tahoma"/>
                <a:ea typeface="Tahoma"/>
                <a:cs typeface="Tahoma"/>
              </a:rPr>
              <a:t> les documents listés ci-dessous</a:t>
            </a:r>
            <a:r>
              <a:rPr lang="fr-FR" sz="1200" dirty="0">
                <a:solidFill>
                  <a:srgbClr val="4A5472"/>
                </a:solidFill>
                <a:latin typeface="Tahoma"/>
                <a:ea typeface="Tahoma"/>
                <a:cs typeface="Tahoma"/>
              </a:rPr>
              <a:t>, qui seront présentés au comité de déontologie HEOH en liaison avec la Caisse d’Épargne, qui valide ou non les candidatures </a:t>
            </a:r>
            <a:r>
              <a:rPr lang="fr-FR" sz="1200" b="1" dirty="0">
                <a:solidFill>
                  <a:srgbClr val="4A5472"/>
                </a:solidFill>
                <a:latin typeface="Tahoma"/>
                <a:ea typeface="Tahoma"/>
                <a:cs typeface="Tahoma"/>
              </a:rPr>
              <a:t>(afin de respecter des exigences de lutte anti-blanchiment, anti-financement du terrorisme, limitation des risques de détournement de fonds, respect du principe de gestion désintéressé, etc.) :</a:t>
            </a:r>
            <a:endParaRPr lang="fr-FR" sz="1200" b="1" dirty="0">
              <a:cs typeface="Arial"/>
            </a:endParaRPr>
          </a:p>
          <a:p>
            <a:pPr marL="838179" lvl="1" indent="-228594">
              <a:lnSpc>
                <a:spcPct val="90000"/>
              </a:lnSpc>
              <a:spcBef>
                <a:spcPts val="1333"/>
              </a:spcBef>
              <a:buClr>
                <a:srgbClr val="E60003"/>
              </a:buClr>
              <a:buFont typeface="Wingdings"/>
              <a:buChar char="ü"/>
            </a:pPr>
            <a:r>
              <a:rPr lang="fr-FR" sz="1200" dirty="0">
                <a:solidFill>
                  <a:srgbClr val="4A5472"/>
                </a:solidFill>
                <a:latin typeface="Tahoma"/>
                <a:ea typeface="Tahoma"/>
                <a:cs typeface="Tahoma"/>
              </a:rPr>
              <a:t>Les statuts,</a:t>
            </a:r>
          </a:p>
          <a:p>
            <a:pPr marL="838179" lvl="1" indent="-228594">
              <a:lnSpc>
                <a:spcPct val="90000"/>
              </a:lnSpc>
              <a:spcBef>
                <a:spcPts val="1333"/>
              </a:spcBef>
              <a:buClr>
                <a:srgbClr val="E60003"/>
              </a:buClr>
              <a:buFont typeface="Wingdings"/>
              <a:buChar char="ü"/>
            </a:pPr>
            <a:r>
              <a:rPr lang="fr-FR" sz="1200" dirty="0">
                <a:solidFill>
                  <a:srgbClr val="4A5472"/>
                </a:solidFill>
                <a:latin typeface="Tahoma"/>
                <a:ea typeface="Tahoma"/>
                <a:cs typeface="Tahoma"/>
              </a:rPr>
              <a:t>Le mode et la composition du financement, </a:t>
            </a:r>
          </a:p>
          <a:p>
            <a:pPr marL="838179" lvl="1" indent="-228594">
              <a:lnSpc>
                <a:spcPct val="90000"/>
              </a:lnSpc>
              <a:spcBef>
                <a:spcPts val="1333"/>
              </a:spcBef>
              <a:buClr>
                <a:srgbClr val="E60003"/>
              </a:buClr>
              <a:buFont typeface="Wingdings"/>
              <a:buChar char="ü"/>
            </a:pPr>
            <a:r>
              <a:rPr lang="fr-FR" sz="1200" dirty="0">
                <a:solidFill>
                  <a:srgbClr val="4A5472"/>
                </a:solidFill>
                <a:latin typeface="Tahoma"/>
                <a:ea typeface="Tahoma"/>
                <a:cs typeface="Tahoma"/>
              </a:rPr>
              <a:t>Les deux derniers rapports financiers et moraux,</a:t>
            </a:r>
          </a:p>
          <a:p>
            <a:pPr marL="838179" lvl="1" indent="-228594">
              <a:lnSpc>
                <a:spcPct val="90000"/>
              </a:lnSpc>
              <a:spcBef>
                <a:spcPts val="1333"/>
              </a:spcBef>
              <a:buClr>
                <a:srgbClr val="E60003"/>
              </a:buClr>
              <a:buFont typeface="Wingdings"/>
              <a:buChar char="ü"/>
            </a:pPr>
            <a:r>
              <a:rPr lang="fr-FR" sz="1200" dirty="0">
                <a:solidFill>
                  <a:srgbClr val="4A5472"/>
                </a:solidFill>
                <a:latin typeface="Tahoma"/>
                <a:ea typeface="Tahoma"/>
                <a:cs typeface="Tahoma"/>
              </a:rPr>
              <a:t>Les rapports de commissaires aux comptes, s'il y en a eu, </a:t>
            </a:r>
            <a:endParaRPr lang="fr-FR" sz="1200" dirty="0">
              <a:latin typeface="Arial"/>
              <a:ea typeface="Tahoma"/>
              <a:cs typeface="Arial"/>
            </a:endParaRPr>
          </a:p>
          <a:p>
            <a:pPr marL="838179" lvl="1" indent="-228594">
              <a:lnSpc>
                <a:spcPct val="90000"/>
              </a:lnSpc>
              <a:spcBef>
                <a:spcPts val="1333"/>
              </a:spcBef>
              <a:buClr>
                <a:srgbClr val="E60003"/>
              </a:buClr>
              <a:buFont typeface="Wingdings"/>
              <a:buChar char="ü"/>
            </a:pPr>
            <a:r>
              <a:rPr lang="fr-FR" sz="1200" dirty="0">
                <a:solidFill>
                  <a:srgbClr val="4A5472"/>
                </a:solidFill>
                <a:latin typeface="Tahoma"/>
                <a:ea typeface="Tahoma"/>
                <a:cs typeface="Tahoma"/>
              </a:rPr>
              <a:t>Pièce d’identité du président et du secrétaire général de l’association,</a:t>
            </a:r>
            <a:endParaRPr lang="fr-FR" sz="1200" dirty="0">
              <a:latin typeface="Arial"/>
              <a:ea typeface="Tahoma"/>
              <a:cs typeface="Arial"/>
            </a:endParaRPr>
          </a:p>
          <a:p>
            <a:pPr marL="838179" lvl="1" indent="-228594">
              <a:lnSpc>
                <a:spcPct val="90000"/>
              </a:lnSpc>
              <a:spcBef>
                <a:spcPts val="1333"/>
              </a:spcBef>
              <a:buClr>
                <a:srgbClr val="E60003"/>
              </a:buClr>
              <a:buFont typeface="Wingdings"/>
              <a:buChar char="ü"/>
            </a:pPr>
            <a:r>
              <a:rPr lang="fr-FR" sz="1200" dirty="0">
                <a:solidFill>
                  <a:srgbClr val="4A5472"/>
                </a:solidFill>
                <a:latin typeface="Tahoma"/>
                <a:ea typeface="Tahoma"/>
                <a:cs typeface="Tahoma"/>
              </a:rPr>
              <a:t>L’attestation de rescrit d’intérêt général délivré par la préfecture ou la demande,</a:t>
            </a:r>
          </a:p>
          <a:p>
            <a:pPr marL="838179" lvl="1" indent="-228594">
              <a:lnSpc>
                <a:spcPct val="90000"/>
              </a:lnSpc>
              <a:spcBef>
                <a:spcPts val="1333"/>
              </a:spcBef>
              <a:buClr>
                <a:srgbClr val="E60003"/>
              </a:buClr>
              <a:buFont typeface="Wingdings" panose="05000000000000000000" pitchFamily="2" charset="2"/>
              <a:buChar char="ü"/>
            </a:pPr>
            <a:r>
              <a:rPr lang="fr-FR" sz="1200" dirty="0">
                <a:solidFill>
                  <a:srgbClr val="4A5472"/>
                </a:solidFill>
                <a:latin typeface="Tahoma"/>
                <a:ea typeface="Tahoma"/>
                <a:cs typeface="Tahoma"/>
              </a:rPr>
              <a:t>La composition du conseil d’administration à date,</a:t>
            </a:r>
            <a:endParaRPr lang="fr-FR" sz="1200" dirty="0">
              <a:latin typeface="Arial"/>
              <a:ea typeface="Tahoma"/>
              <a:cs typeface="Arial"/>
            </a:endParaRPr>
          </a:p>
          <a:p>
            <a:pPr marL="838179" lvl="1" indent="-228594">
              <a:lnSpc>
                <a:spcPct val="90000"/>
              </a:lnSpc>
              <a:spcBef>
                <a:spcPts val="1333"/>
              </a:spcBef>
              <a:buClr>
                <a:srgbClr val="E60003"/>
              </a:buClr>
              <a:buFont typeface="Wingdings" panose="05000000000000000000" pitchFamily="2" charset="2"/>
              <a:buChar char="ü"/>
            </a:pPr>
            <a:r>
              <a:rPr lang="fr-FR" sz="1200" dirty="0">
                <a:solidFill>
                  <a:srgbClr val="4A5472"/>
                </a:solidFill>
                <a:latin typeface="Tahoma"/>
                <a:ea typeface="Tahoma"/>
                <a:cs typeface="Tahoma"/>
              </a:rPr>
              <a:t>Les rapports d’audit qui ont pu être réalisés par des entreprises ou des autorités tiers (exemples : mairie, mécènes, la cour des comptes, etc.),</a:t>
            </a:r>
          </a:p>
          <a:p>
            <a:pPr marL="838179" lvl="1" indent="-228594">
              <a:lnSpc>
                <a:spcPct val="90000"/>
              </a:lnSpc>
              <a:spcBef>
                <a:spcPts val="1333"/>
              </a:spcBef>
              <a:buClr>
                <a:srgbClr val="E60003"/>
              </a:buClr>
              <a:buFont typeface="Wingdings"/>
              <a:buChar char="ü"/>
            </a:pPr>
            <a:r>
              <a:rPr lang="fr-FR" sz="1200" dirty="0">
                <a:solidFill>
                  <a:srgbClr val="4A5472"/>
                </a:solidFill>
                <a:latin typeface="Tahoma"/>
                <a:ea typeface="Tahoma"/>
                <a:cs typeface="Tahoma"/>
              </a:rPr>
              <a:t>Les éventuelles lettres d’agrément, qualification, caractérisation...</a:t>
            </a:r>
          </a:p>
        </p:txBody>
      </p:sp>
      <p:sp>
        <p:nvSpPr>
          <p:cNvPr id="12" name="Titre 3">
            <a:extLst>
              <a:ext uri="{FF2B5EF4-FFF2-40B4-BE49-F238E27FC236}">
                <a16:creationId xmlns:a16="http://schemas.microsoft.com/office/drawing/2014/main" id="{D297F5CC-135F-42E6-9E4C-A4C8696AB1D1}"/>
              </a:ext>
            </a:extLst>
          </p:cNvPr>
          <p:cNvSpPr>
            <a:spLocks noGrp="1"/>
          </p:cNvSpPr>
          <p:nvPr>
            <p:ph type="title"/>
          </p:nvPr>
        </p:nvSpPr>
        <p:spPr>
          <a:xfrm>
            <a:off x="563721" y="424667"/>
            <a:ext cx="10273141" cy="449816"/>
          </a:xfrm>
        </p:spPr>
        <p:txBody>
          <a:bodyPr/>
          <a:lstStyle/>
          <a:p>
            <a:r>
              <a:rPr lang="fr-FR" dirty="0">
                <a:cs typeface="Arial"/>
              </a:rPr>
              <a:t>Parcours de souscription</a:t>
            </a:r>
          </a:p>
        </p:txBody>
      </p:sp>
      <p:sp>
        <p:nvSpPr>
          <p:cNvPr id="13" name="Espace réservé du texte 4">
            <a:extLst>
              <a:ext uri="{FF2B5EF4-FFF2-40B4-BE49-F238E27FC236}">
                <a16:creationId xmlns:a16="http://schemas.microsoft.com/office/drawing/2014/main" id="{E94423B1-12C6-43B7-A5C0-B8F74E85C257}"/>
              </a:ext>
            </a:extLst>
          </p:cNvPr>
          <p:cNvSpPr>
            <a:spLocks noGrp="1"/>
          </p:cNvSpPr>
          <p:nvPr>
            <p:ph type="body" sz="quarter" idx="12"/>
          </p:nvPr>
        </p:nvSpPr>
        <p:spPr>
          <a:xfrm>
            <a:off x="669291" y="807285"/>
            <a:ext cx="10272131" cy="384043"/>
          </a:xfrm>
        </p:spPr>
        <p:txBody>
          <a:bodyPr vert="horz" lIns="0" tIns="0" rIns="0" bIns="0" rtlCol="0" anchor="t">
            <a:normAutofit/>
          </a:bodyPr>
          <a:lstStyle/>
          <a:p>
            <a:r>
              <a:rPr lang="fr-FR" sz="2000" dirty="0">
                <a:solidFill>
                  <a:schemeClr val="tx1"/>
                </a:solidFill>
                <a:latin typeface="Arial"/>
                <a:cs typeface="Arial"/>
              </a:rPr>
              <a:t>L’inscription des associations</a:t>
            </a:r>
          </a:p>
        </p:txBody>
      </p:sp>
    </p:spTree>
    <p:extLst>
      <p:ext uri="{BB962C8B-B14F-4D97-AF65-F5344CB8AC3E}">
        <p14:creationId xmlns:p14="http://schemas.microsoft.com/office/powerpoint/2010/main" val="1522431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Connecteur droit avec flèche 10">
            <a:extLst>
              <a:ext uri="{FF2B5EF4-FFF2-40B4-BE49-F238E27FC236}">
                <a16:creationId xmlns:a16="http://schemas.microsoft.com/office/drawing/2014/main" id="{801FA11A-FC72-42D9-B5EF-76ED39CE6127}"/>
              </a:ext>
            </a:extLst>
          </p:cNvPr>
          <p:cNvCxnSpPr>
            <a:cxnSpLocks/>
          </p:cNvCxnSpPr>
          <p:nvPr/>
        </p:nvCxnSpPr>
        <p:spPr>
          <a:xfrm flipV="1">
            <a:off x="2112969" y="4533620"/>
            <a:ext cx="2720879" cy="1151896"/>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13" name="ZoneTexte 12">
            <a:extLst>
              <a:ext uri="{FF2B5EF4-FFF2-40B4-BE49-F238E27FC236}">
                <a16:creationId xmlns:a16="http://schemas.microsoft.com/office/drawing/2014/main" id="{EF81C4C3-7D42-4C39-BDED-337834A8EC6F}"/>
              </a:ext>
            </a:extLst>
          </p:cNvPr>
          <p:cNvSpPr txBox="1"/>
          <p:nvPr/>
        </p:nvSpPr>
        <p:spPr>
          <a:xfrm rot="20191378">
            <a:off x="1790132" y="4619805"/>
            <a:ext cx="2909927" cy="615746"/>
          </a:xfrm>
          <a:prstGeom prst="rect">
            <a:avLst/>
          </a:prstGeom>
          <a:noFill/>
        </p:spPr>
        <p:txBody>
          <a:bodyPr wrap="square" lIns="121920" tIns="60960" rIns="121920" bIns="6096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Le conseiller commercialise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le don sur </a:t>
            </a: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TPE et fait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signer le contrat </a:t>
            </a:r>
            <a:r>
              <a:rPr kumimoji="0" lang="fr-FR" sz="1067" b="0" i="0" u="none" strike="noStrike" kern="1200" cap="none" spc="0" normalizeH="0" baseline="0" noProof="0" dirty="0" err="1">
                <a:ln>
                  <a:noFill/>
                </a:ln>
                <a:solidFill>
                  <a:srgbClr val="3E454A"/>
                </a:solidFill>
                <a:effectLst/>
                <a:uLnTx/>
                <a:uFillTx/>
                <a:latin typeface="Arial" panose="020B0604020202020204"/>
                <a:ea typeface="+mn-ea"/>
                <a:cs typeface="+mn-cs"/>
              </a:rPr>
              <a:t>HeoH</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 </a:t>
            </a: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et récupère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les pièces justificatives nécessaires</a:t>
            </a:r>
          </a:p>
        </p:txBody>
      </p:sp>
      <p:pic>
        <p:nvPicPr>
          <p:cNvPr id="15" name="Image 14" descr="Une image contenant graphiques vectoriels, clipart&#10;&#10;Description générée automatiquement">
            <a:extLst>
              <a:ext uri="{FF2B5EF4-FFF2-40B4-BE49-F238E27FC236}">
                <a16:creationId xmlns:a16="http://schemas.microsoft.com/office/drawing/2014/main" id="{9EF74D28-D7A2-4CD3-ABDC-2D7C5E5383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7116" y="5588056"/>
            <a:ext cx="574741" cy="574741"/>
          </a:xfrm>
          <a:prstGeom prst="rect">
            <a:avLst/>
          </a:prstGeom>
        </p:spPr>
      </p:pic>
      <p:sp>
        <p:nvSpPr>
          <p:cNvPr id="19" name="ZoneTexte 18">
            <a:extLst>
              <a:ext uri="{FF2B5EF4-FFF2-40B4-BE49-F238E27FC236}">
                <a16:creationId xmlns:a16="http://schemas.microsoft.com/office/drawing/2014/main" id="{1B165BA9-7745-4FC4-B7DA-5E90DFECBBA2}"/>
              </a:ext>
            </a:extLst>
          </p:cNvPr>
          <p:cNvSpPr txBox="1"/>
          <p:nvPr/>
        </p:nvSpPr>
        <p:spPr>
          <a:xfrm>
            <a:off x="46594" y="4997969"/>
            <a:ext cx="2311185" cy="54386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67" b="0" i="0" u="none" strike="noStrike" kern="1200" cap="none" spc="0" normalizeH="0" baseline="0" noProof="0" dirty="0">
                <a:ln>
                  <a:noFill/>
                </a:ln>
                <a:solidFill>
                  <a:srgbClr val="3E454A"/>
                </a:solidFill>
                <a:effectLst/>
                <a:uLnTx/>
                <a:uFillTx/>
                <a:latin typeface="Arial" panose="020B0604020202020204"/>
                <a:ea typeface="+mn-ea"/>
                <a:cs typeface="+mn-cs"/>
              </a:rPr>
              <a:t>Client/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67" b="0" i="0" u="none" strike="noStrike" kern="1200" cap="none" spc="0" normalizeH="0" baseline="0" noProof="0" dirty="0">
                <a:ln>
                  <a:noFill/>
                </a:ln>
                <a:solidFill>
                  <a:srgbClr val="3E454A"/>
                </a:solidFill>
                <a:effectLst/>
                <a:uLnTx/>
                <a:uFillTx/>
                <a:latin typeface="Arial" panose="020B0604020202020204"/>
                <a:ea typeface="+mn-ea"/>
                <a:cs typeface="+mn-cs"/>
              </a:rPr>
              <a:t>commerçant</a:t>
            </a:r>
          </a:p>
        </p:txBody>
      </p:sp>
      <p:cxnSp>
        <p:nvCxnSpPr>
          <p:cNvPr id="21" name="Connecteur droit avec flèche 20">
            <a:extLst>
              <a:ext uri="{FF2B5EF4-FFF2-40B4-BE49-F238E27FC236}">
                <a16:creationId xmlns:a16="http://schemas.microsoft.com/office/drawing/2014/main" id="{DF9C5DC5-B31E-4D56-B963-A4991F876FE1}"/>
              </a:ext>
            </a:extLst>
          </p:cNvPr>
          <p:cNvCxnSpPr>
            <a:cxnSpLocks/>
          </p:cNvCxnSpPr>
          <p:nvPr/>
        </p:nvCxnSpPr>
        <p:spPr>
          <a:xfrm flipH="1">
            <a:off x="1714846" y="4172341"/>
            <a:ext cx="2656151" cy="1145099"/>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pic>
        <p:nvPicPr>
          <p:cNvPr id="27" name="Image 26">
            <a:extLst>
              <a:ext uri="{FF2B5EF4-FFF2-40B4-BE49-F238E27FC236}">
                <a16:creationId xmlns:a16="http://schemas.microsoft.com/office/drawing/2014/main" id="{381C55D0-671E-4DB7-9C4C-57F7AC25F6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6857" y="1838995"/>
            <a:ext cx="586219" cy="586219"/>
          </a:xfrm>
          <a:prstGeom prst="rect">
            <a:avLst/>
          </a:prstGeom>
        </p:spPr>
      </p:pic>
      <p:sp>
        <p:nvSpPr>
          <p:cNvPr id="31" name="ZoneTexte 30">
            <a:extLst>
              <a:ext uri="{FF2B5EF4-FFF2-40B4-BE49-F238E27FC236}">
                <a16:creationId xmlns:a16="http://schemas.microsoft.com/office/drawing/2014/main" id="{9DCCD215-3A18-4F1B-AFEA-9104B78FC90D}"/>
              </a:ext>
            </a:extLst>
          </p:cNvPr>
          <p:cNvSpPr txBox="1"/>
          <p:nvPr/>
        </p:nvSpPr>
        <p:spPr>
          <a:xfrm>
            <a:off x="3857057" y="1589299"/>
            <a:ext cx="3797920" cy="4207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Passe la commande du TPE avec le logiciel « Don HeoH » et</a:t>
            </a:r>
          </a:p>
        </p:txBody>
      </p:sp>
      <p:sp>
        <p:nvSpPr>
          <p:cNvPr id="33" name="ZoneTexte 32">
            <a:extLst>
              <a:ext uri="{FF2B5EF4-FFF2-40B4-BE49-F238E27FC236}">
                <a16:creationId xmlns:a16="http://schemas.microsoft.com/office/drawing/2014/main" id="{9345C3E0-B976-4A9F-A133-C1D8B098CBEA}"/>
              </a:ext>
            </a:extLst>
          </p:cNvPr>
          <p:cNvSpPr txBox="1"/>
          <p:nvPr/>
        </p:nvSpPr>
        <p:spPr>
          <a:xfrm>
            <a:off x="222793" y="1509956"/>
            <a:ext cx="1908777" cy="3181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67" b="0" i="0" u="none" strike="noStrike" kern="1200" cap="none" spc="0" normalizeH="0" baseline="0" noProof="0" dirty="0">
                <a:ln>
                  <a:noFill/>
                </a:ln>
                <a:solidFill>
                  <a:srgbClr val="3E454A"/>
                </a:solidFill>
                <a:effectLst/>
                <a:uLnTx/>
                <a:uFillTx/>
                <a:latin typeface="Arial" panose="020B0604020202020204"/>
                <a:ea typeface="+mn-ea"/>
                <a:cs typeface="+mn-cs"/>
              </a:rPr>
              <a:t>Mainteneur</a:t>
            </a:r>
          </a:p>
        </p:txBody>
      </p:sp>
      <p:cxnSp>
        <p:nvCxnSpPr>
          <p:cNvPr id="35" name="Connecteur droit avec flèche 34">
            <a:extLst>
              <a:ext uri="{FF2B5EF4-FFF2-40B4-BE49-F238E27FC236}">
                <a16:creationId xmlns:a16="http://schemas.microsoft.com/office/drawing/2014/main" id="{DE053AC9-D108-4285-83A1-0CE05DCC21FC}"/>
              </a:ext>
            </a:extLst>
          </p:cNvPr>
          <p:cNvCxnSpPr>
            <a:cxnSpLocks/>
          </p:cNvCxnSpPr>
          <p:nvPr/>
        </p:nvCxnSpPr>
        <p:spPr>
          <a:xfrm>
            <a:off x="10445900" y="2535930"/>
            <a:ext cx="0" cy="1031413"/>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37" name="ZoneTexte 36">
            <a:extLst>
              <a:ext uri="{FF2B5EF4-FFF2-40B4-BE49-F238E27FC236}">
                <a16:creationId xmlns:a16="http://schemas.microsoft.com/office/drawing/2014/main" id="{8F2E9ABE-D963-41BB-94A9-1405430047A3}"/>
              </a:ext>
            </a:extLst>
          </p:cNvPr>
          <p:cNvSpPr txBox="1"/>
          <p:nvPr/>
        </p:nvSpPr>
        <p:spPr>
          <a:xfrm>
            <a:off x="-90459" y="2412298"/>
            <a:ext cx="1805304" cy="451534"/>
          </a:xfrm>
          <a:prstGeom prst="rect">
            <a:avLst/>
          </a:prstGeom>
          <a:noFill/>
        </p:spPr>
        <p:txBody>
          <a:bodyPr wrap="square" lIns="121920" tIns="60960" rIns="121920" bIns="6096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Paramètre et initialise le logiciel « Don HeoH»</a:t>
            </a:r>
          </a:p>
        </p:txBody>
      </p:sp>
      <p:pic>
        <p:nvPicPr>
          <p:cNvPr id="53" name="Image 52">
            <a:extLst>
              <a:ext uri="{FF2B5EF4-FFF2-40B4-BE49-F238E27FC236}">
                <a16:creationId xmlns:a16="http://schemas.microsoft.com/office/drawing/2014/main" id="{8A25786B-CFC1-43ED-A43A-2CBE1E321F7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842713" y="5410166"/>
            <a:ext cx="1521996" cy="655669"/>
          </a:xfrm>
          <a:prstGeom prst="rect">
            <a:avLst/>
          </a:prstGeom>
        </p:spPr>
      </p:pic>
      <p:cxnSp>
        <p:nvCxnSpPr>
          <p:cNvPr id="59" name="Connecteur droit avec flèche 58">
            <a:extLst>
              <a:ext uri="{FF2B5EF4-FFF2-40B4-BE49-F238E27FC236}">
                <a16:creationId xmlns:a16="http://schemas.microsoft.com/office/drawing/2014/main" id="{2376042D-EE68-454B-9E8C-BD98CF376CCF}"/>
              </a:ext>
            </a:extLst>
          </p:cNvPr>
          <p:cNvCxnSpPr>
            <a:cxnSpLocks/>
          </p:cNvCxnSpPr>
          <p:nvPr/>
        </p:nvCxnSpPr>
        <p:spPr>
          <a:xfrm flipV="1">
            <a:off x="6587650" y="2304274"/>
            <a:ext cx="3321831" cy="1387417"/>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63" name="ZoneTexte 62">
            <a:extLst>
              <a:ext uri="{FF2B5EF4-FFF2-40B4-BE49-F238E27FC236}">
                <a16:creationId xmlns:a16="http://schemas.microsoft.com/office/drawing/2014/main" id="{5401E5CC-2E3C-4871-B72B-9E82CC3A6703}"/>
              </a:ext>
            </a:extLst>
          </p:cNvPr>
          <p:cNvSpPr txBox="1"/>
          <p:nvPr/>
        </p:nvSpPr>
        <p:spPr>
          <a:xfrm rot="20268824">
            <a:off x="6352741" y="2428445"/>
            <a:ext cx="3074291" cy="74917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Le conseiller saisit la commande du TPE et la demande de mise de mise en place du logiciel de Don dans Myflow (Monétique commerçant) en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cochant la case « Don </a:t>
            </a: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HeoH ».</a:t>
            </a:r>
            <a:endPar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71" name="Heptagone 70">
            <a:extLst>
              <a:ext uri="{FF2B5EF4-FFF2-40B4-BE49-F238E27FC236}">
                <a16:creationId xmlns:a16="http://schemas.microsoft.com/office/drawing/2014/main" id="{5DA5EA09-A059-4BE2-937B-52F8B0C90062}"/>
              </a:ext>
            </a:extLst>
          </p:cNvPr>
          <p:cNvSpPr/>
          <p:nvPr/>
        </p:nvSpPr>
        <p:spPr>
          <a:xfrm>
            <a:off x="4571161" y="3945036"/>
            <a:ext cx="454977" cy="433072"/>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1</a:t>
            </a:r>
          </a:p>
        </p:txBody>
      </p:sp>
      <p:sp>
        <p:nvSpPr>
          <p:cNvPr id="73" name="Heptagone 72">
            <a:extLst>
              <a:ext uri="{FF2B5EF4-FFF2-40B4-BE49-F238E27FC236}">
                <a16:creationId xmlns:a16="http://schemas.microsoft.com/office/drawing/2014/main" id="{E453AE96-DC3D-41B5-8859-0F3F4DA0E850}"/>
              </a:ext>
            </a:extLst>
          </p:cNvPr>
          <p:cNvSpPr/>
          <p:nvPr/>
        </p:nvSpPr>
        <p:spPr>
          <a:xfrm>
            <a:off x="6155049" y="3376437"/>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2</a:t>
            </a:r>
          </a:p>
        </p:txBody>
      </p:sp>
      <p:cxnSp>
        <p:nvCxnSpPr>
          <p:cNvPr id="89" name="Connecteur droit avec flèche 88">
            <a:extLst>
              <a:ext uri="{FF2B5EF4-FFF2-40B4-BE49-F238E27FC236}">
                <a16:creationId xmlns:a16="http://schemas.microsoft.com/office/drawing/2014/main" id="{868D6F5B-A527-480D-BE23-9A29BBC5BA82}"/>
              </a:ext>
            </a:extLst>
          </p:cNvPr>
          <p:cNvCxnSpPr>
            <a:cxnSpLocks/>
          </p:cNvCxnSpPr>
          <p:nvPr/>
        </p:nvCxnSpPr>
        <p:spPr>
          <a:xfrm flipH="1">
            <a:off x="2168577" y="5718617"/>
            <a:ext cx="7497768" cy="13905"/>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91" name="ZoneTexte 90">
            <a:extLst>
              <a:ext uri="{FF2B5EF4-FFF2-40B4-BE49-F238E27FC236}">
                <a16:creationId xmlns:a16="http://schemas.microsoft.com/office/drawing/2014/main" id="{12F2A4A7-D8A2-4337-9EEE-3ABEEAB5AA21}"/>
              </a:ext>
            </a:extLst>
          </p:cNvPr>
          <p:cNvSpPr txBox="1"/>
          <p:nvPr/>
        </p:nvSpPr>
        <p:spPr>
          <a:xfrm>
            <a:off x="5073752" y="5901589"/>
            <a:ext cx="1536931" cy="256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Prélève les dons</a:t>
            </a:r>
          </a:p>
        </p:txBody>
      </p:sp>
      <p:sp>
        <p:nvSpPr>
          <p:cNvPr id="93" name="Heptagone 92">
            <a:extLst>
              <a:ext uri="{FF2B5EF4-FFF2-40B4-BE49-F238E27FC236}">
                <a16:creationId xmlns:a16="http://schemas.microsoft.com/office/drawing/2014/main" id="{0DC31892-31A7-4D9E-BD9C-82BFB7BE7BD6}"/>
              </a:ext>
            </a:extLst>
          </p:cNvPr>
          <p:cNvSpPr/>
          <p:nvPr/>
        </p:nvSpPr>
        <p:spPr>
          <a:xfrm>
            <a:off x="9253857" y="5439088"/>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6</a:t>
            </a:r>
          </a:p>
        </p:txBody>
      </p:sp>
      <p:cxnSp>
        <p:nvCxnSpPr>
          <p:cNvPr id="97" name="Connecteur droit avec flèche 96">
            <a:extLst>
              <a:ext uri="{FF2B5EF4-FFF2-40B4-BE49-F238E27FC236}">
                <a16:creationId xmlns:a16="http://schemas.microsoft.com/office/drawing/2014/main" id="{94657D16-930E-40FD-AEB4-4AB1CD1C8335}"/>
              </a:ext>
            </a:extLst>
          </p:cNvPr>
          <p:cNvCxnSpPr>
            <a:cxnSpLocks/>
            <a:stCxn id="92" idx="4"/>
          </p:cNvCxnSpPr>
          <p:nvPr/>
        </p:nvCxnSpPr>
        <p:spPr>
          <a:xfrm flipH="1">
            <a:off x="6914748" y="2696075"/>
            <a:ext cx="2761385" cy="1118176"/>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99" name="ZoneTexte 98">
            <a:extLst>
              <a:ext uri="{FF2B5EF4-FFF2-40B4-BE49-F238E27FC236}">
                <a16:creationId xmlns:a16="http://schemas.microsoft.com/office/drawing/2014/main" id="{9D04EE03-F109-4109-AB71-BE1D71F9B114}"/>
              </a:ext>
            </a:extLst>
          </p:cNvPr>
          <p:cNvSpPr txBox="1"/>
          <p:nvPr/>
        </p:nvSpPr>
        <p:spPr>
          <a:xfrm>
            <a:off x="10402968" y="2866737"/>
            <a:ext cx="1610952" cy="58496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Génère les identifiants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d’initialisation avec l’outil HeoH</a:t>
            </a:r>
          </a:p>
        </p:txBody>
      </p:sp>
      <p:sp>
        <p:nvSpPr>
          <p:cNvPr id="79" name="ZoneTexte 78">
            <a:extLst>
              <a:ext uri="{FF2B5EF4-FFF2-40B4-BE49-F238E27FC236}">
                <a16:creationId xmlns:a16="http://schemas.microsoft.com/office/drawing/2014/main" id="{65206033-919C-48C0-88E1-84697FB22F36}"/>
              </a:ext>
            </a:extLst>
          </p:cNvPr>
          <p:cNvSpPr txBox="1"/>
          <p:nvPr/>
        </p:nvSpPr>
        <p:spPr>
          <a:xfrm rot="935702">
            <a:off x="6628256" y="4171357"/>
            <a:ext cx="3327529" cy="58496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Le conseiller transmet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le contrat et les pièces récoltées par mail</a:t>
            </a:r>
          </a:p>
        </p:txBody>
      </p:sp>
      <p:sp>
        <p:nvSpPr>
          <p:cNvPr id="80" name="Heptagone 79">
            <a:extLst>
              <a:ext uri="{FF2B5EF4-FFF2-40B4-BE49-F238E27FC236}">
                <a16:creationId xmlns:a16="http://schemas.microsoft.com/office/drawing/2014/main" id="{E40098EE-79AE-40A9-8961-C18DB810EC0F}"/>
              </a:ext>
            </a:extLst>
          </p:cNvPr>
          <p:cNvSpPr/>
          <p:nvPr/>
        </p:nvSpPr>
        <p:spPr>
          <a:xfrm>
            <a:off x="6181919" y="3880447"/>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3</a:t>
            </a:r>
          </a:p>
        </p:txBody>
      </p:sp>
      <p:cxnSp>
        <p:nvCxnSpPr>
          <p:cNvPr id="64" name="Connecteur droit avec flèche 63">
            <a:extLst>
              <a:ext uri="{FF2B5EF4-FFF2-40B4-BE49-F238E27FC236}">
                <a16:creationId xmlns:a16="http://schemas.microsoft.com/office/drawing/2014/main" id="{62D8B25A-1F87-493A-8413-BD0141420DAD}"/>
              </a:ext>
            </a:extLst>
          </p:cNvPr>
          <p:cNvCxnSpPr>
            <a:cxnSpLocks/>
          </p:cNvCxnSpPr>
          <p:nvPr/>
        </p:nvCxnSpPr>
        <p:spPr>
          <a:xfrm>
            <a:off x="6669130" y="4238773"/>
            <a:ext cx="3168607" cy="864155"/>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cxnSp>
        <p:nvCxnSpPr>
          <p:cNvPr id="70" name="Connecteur droit avec flèche 69">
            <a:extLst>
              <a:ext uri="{FF2B5EF4-FFF2-40B4-BE49-F238E27FC236}">
                <a16:creationId xmlns:a16="http://schemas.microsoft.com/office/drawing/2014/main" id="{2D08BA86-5A79-46D5-AC39-58C09747EB16}"/>
              </a:ext>
            </a:extLst>
          </p:cNvPr>
          <p:cNvCxnSpPr>
            <a:cxnSpLocks/>
          </p:cNvCxnSpPr>
          <p:nvPr/>
        </p:nvCxnSpPr>
        <p:spPr>
          <a:xfrm flipH="1">
            <a:off x="1714846" y="1830901"/>
            <a:ext cx="7167521" cy="16633"/>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cxnSp>
        <p:nvCxnSpPr>
          <p:cNvPr id="72" name="Connecteur droit avec flèche 71">
            <a:extLst>
              <a:ext uri="{FF2B5EF4-FFF2-40B4-BE49-F238E27FC236}">
                <a16:creationId xmlns:a16="http://schemas.microsoft.com/office/drawing/2014/main" id="{BE3193E0-BCDB-4241-9F8C-16E98F567CEE}"/>
              </a:ext>
            </a:extLst>
          </p:cNvPr>
          <p:cNvCxnSpPr>
            <a:cxnSpLocks/>
            <a:endCxn id="19" idx="0"/>
          </p:cNvCxnSpPr>
          <p:nvPr/>
        </p:nvCxnSpPr>
        <p:spPr>
          <a:xfrm flipH="1">
            <a:off x="1202187" y="3367058"/>
            <a:ext cx="9512" cy="1630911"/>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82" name="ZoneTexte 81">
            <a:extLst>
              <a:ext uri="{FF2B5EF4-FFF2-40B4-BE49-F238E27FC236}">
                <a16:creationId xmlns:a16="http://schemas.microsoft.com/office/drawing/2014/main" id="{BF992C6C-D57D-4F8A-951E-08ECD63C710B}"/>
              </a:ext>
            </a:extLst>
          </p:cNvPr>
          <p:cNvSpPr txBox="1"/>
          <p:nvPr/>
        </p:nvSpPr>
        <p:spPr>
          <a:xfrm>
            <a:off x="4418915" y="1908891"/>
            <a:ext cx="2556658" cy="256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Transmet les identifiants d’initialisation</a:t>
            </a:r>
          </a:p>
        </p:txBody>
      </p:sp>
      <p:pic>
        <p:nvPicPr>
          <p:cNvPr id="83" name="Picture 2" descr="▷ Prêt Immobilier Caisse d&amp;#39;Épargne : Simulation, contact et avis">
            <a:extLst>
              <a:ext uri="{FF2B5EF4-FFF2-40B4-BE49-F238E27FC236}">
                <a16:creationId xmlns:a16="http://schemas.microsoft.com/office/drawing/2014/main" id="{3403A7B2-1F32-435A-AA63-4B5749EC92A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152146" y="3327279"/>
            <a:ext cx="900417" cy="897332"/>
          </a:xfrm>
          <a:prstGeom prst="rect">
            <a:avLst/>
          </a:prstGeom>
          <a:noFill/>
          <a:extLst>
            <a:ext uri="{909E8E84-426E-40DD-AFC4-6F175D3DCCD1}">
              <a14:hiddenFill xmlns:a14="http://schemas.microsoft.com/office/drawing/2010/main">
                <a:solidFill>
                  <a:srgbClr val="FFFFFF"/>
                </a:solidFill>
              </a14:hiddenFill>
            </a:ext>
          </a:extLst>
        </p:spPr>
      </p:pic>
      <p:sp>
        <p:nvSpPr>
          <p:cNvPr id="84" name="ZoneTexte 83">
            <a:extLst>
              <a:ext uri="{FF2B5EF4-FFF2-40B4-BE49-F238E27FC236}">
                <a16:creationId xmlns:a16="http://schemas.microsoft.com/office/drawing/2014/main" id="{E6693ED3-C977-4C1D-89F8-36A288985E48}"/>
              </a:ext>
            </a:extLst>
          </p:cNvPr>
          <p:cNvSpPr txBox="1"/>
          <p:nvPr/>
        </p:nvSpPr>
        <p:spPr>
          <a:xfrm>
            <a:off x="4663161" y="5496592"/>
            <a:ext cx="2562097" cy="4207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Retourne le contrat signé et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Fournit le guide d’utilisation par mail</a:t>
            </a:r>
          </a:p>
        </p:txBody>
      </p:sp>
      <p:cxnSp>
        <p:nvCxnSpPr>
          <p:cNvPr id="85" name="Connecteur droit avec flèche 84">
            <a:extLst>
              <a:ext uri="{FF2B5EF4-FFF2-40B4-BE49-F238E27FC236}">
                <a16:creationId xmlns:a16="http://schemas.microsoft.com/office/drawing/2014/main" id="{448C2A04-2B40-4AAD-AD53-14DAC66046EC}"/>
              </a:ext>
            </a:extLst>
          </p:cNvPr>
          <p:cNvCxnSpPr>
            <a:cxnSpLocks/>
          </p:cNvCxnSpPr>
          <p:nvPr/>
        </p:nvCxnSpPr>
        <p:spPr>
          <a:xfrm flipH="1" flipV="1">
            <a:off x="2131569" y="6129305"/>
            <a:ext cx="7534776" cy="39108"/>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88" name="Heptagone 87">
            <a:extLst>
              <a:ext uri="{FF2B5EF4-FFF2-40B4-BE49-F238E27FC236}">
                <a16:creationId xmlns:a16="http://schemas.microsoft.com/office/drawing/2014/main" id="{7FDF7445-0AB5-402C-AFD1-FE811EA854B7}"/>
              </a:ext>
            </a:extLst>
          </p:cNvPr>
          <p:cNvSpPr/>
          <p:nvPr/>
        </p:nvSpPr>
        <p:spPr>
          <a:xfrm>
            <a:off x="9226376" y="5894699"/>
            <a:ext cx="488281" cy="451405"/>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333"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11</a:t>
            </a:r>
          </a:p>
        </p:txBody>
      </p:sp>
      <p:sp>
        <p:nvSpPr>
          <p:cNvPr id="77" name="Heptagone 76">
            <a:extLst>
              <a:ext uri="{FF2B5EF4-FFF2-40B4-BE49-F238E27FC236}">
                <a16:creationId xmlns:a16="http://schemas.microsoft.com/office/drawing/2014/main" id="{932E3546-9328-4245-AB68-CDFB1464CC15}"/>
              </a:ext>
            </a:extLst>
          </p:cNvPr>
          <p:cNvSpPr/>
          <p:nvPr/>
        </p:nvSpPr>
        <p:spPr>
          <a:xfrm>
            <a:off x="8987269" y="1539218"/>
            <a:ext cx="431800" cy="433261"/>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7</a:t>
            </a:r>
          </a:p>
        </p:txBody>
      </p:sp>
      <p:pic>
        <p:nvPicPr>
          <p:cNvPr id="90" name="Picture 4" descr="Problèmes, pannes et erreurs sur le site de la Caisse d&amp;#39;épargne |  Downdetector">
            <a:extLst>
              <a:ext uri="{FF2B5EF4-FFF2-40B4-BE49-F238E27FC236}">
                <a16:creationId xmlns:a16="http://schemas.microsoft.com/office/drawing/2014/main" id="{835A33FD-2162-4F1C-B4CA-FDE41AFC4B38}"/>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742986" y="3169678"/>
            <a:ext cx="1457741" cy="143396"/>
          </a:xfrm>
          <a:prstGeom prst="rect">
            <a:avLst/>
          </a:prstGeom>
          <a:noFill/>
          <a:extLst>
            <a:ext uri="{909E8E84-426E-40DD-AFC4-6F175D3DCCD1}">
              <a14:hiddenFill xmlns:a14="http://schemas.microsoft.com/office/drawing/2010/main">
                <a:solidFill>
                  <a:srgbClr val="FFFFFF"/>
                </a:solidFill>
              </a14:hiddenFill>
            </a:ext>
          </a:extLst>
        </p:spPr>
      </p:pic>
      <p:sp>
        <p:nvSpPr>
          <p:cNvPr id="92" name="Heptagone 91">
            <a:extLst>
              <a:ext uri="{FF2B5EF4-FFF2-40B4-BE49-F238E27FC236}">
                <a16:creationId xmlns:a16="http://schemas.microsoft.com/office/drawing/2014/main" id="{AD11C4C2-1FDA-4F95-BFD5-F7364CA18740}"/>
              </a:ext>
            </a:extLst>
          </p:cNvPr>
          <p:cNvSpPr/>
          <p:nvPr/>
        </p:nvSpPr>
        <p:spPr>
          <a:xfrm>
            <a:off x="9676134" y="2429348"/>
            <a:ext cx="466693" cy="414747"/>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333"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10</a:t>
            </a:r>
          </a:p>
        </p:txBody>
      </p:sp>
      <p:sp>
        <p:nvSpPr>
          <p:cNvPr id="94" name="ZoneTexte 93">
            <a:extLst>
              <a:ext uri="{FF2B5EF4-FFF2-40B4-BE49-F238E27FC236}">
                <a16:creationId xmlns:a16="http://schemas.microsoft.com/office/drawing/2014/main" id="{05F9F352-7442-4A73-9C43-560082AED097}"/>
              </a:ext>
            </a:extLst>
          </p:cNvPr>
          <p:cNvSpPr txBox="1"/>
          <p:nvPr/>
        </p:nvSpPr>
        <p:spPr>
          <a:xfrm rot="20291185">
            <a:off x="7309733" y="3209936"/>
            <a:ext cx="2334912" cy="256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Facture le téléchargement</a:t>
            </a:r>
          </a:p>
        </p:txBody>
      </p:sp>
      <p:sp>
        <p:nvSpPr>
          <p:cNvPr id="95" name="Heptagone 94">
            <a:extLst>
              <a:ext uri="{FF2B5EF4-FFF2-40B4-BE49-F238E27FC236}">
                <a16:creationId xmlns:a16="http://schemas.microsoft.com/office/drawing/2014/main" id="{7F43F281-9F53-4F28-B16F-F84F2DB5F170}"/>
              </a:ext>
            </a:extLst>
          </p:cNvPr>
          <p:cNvSpPr/>
          <p:nvPr/>
        </p:nvSpPr>
        <p:spPr>
          <a:xfrm>
            <a:off x="10237377" y="2413245"/>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4</a:t>
            </a:r>
          </a:p>
        </p:txBody>
      </p:sp>
      <p:cxnSp>
        <p:nvCxnSpPr>
          <p:cNvPr id="98" name="Connecteur droit avec flèche 97">
            <a:extLst>
              <a:ext uri="{FF2B5EF4-FFF2-40B4-BE49-F238E27FC236}">
                <a16:creationId xmlns:a16="http://schemas.microsoft.com/office/drawing/2014/main" id="{2B4D5FEB-2B8B-4B9B-A117-0158CEFB30DA}"/>
              </a:ext>
            </a:extLst>
          </p:cNvPr>
          <p:cNvCxnSpPr>
            <a:cxnSpLocks/>
          </p:cNvCxnSpPr>
          <p:nvPr/>
        </p:nvCxnSpPr>
        <p:spPr>
          <a:xfrm flipV="1">
            <a:off x="10669177" y="4114630"/>
            <a:ext cx="0" cy="1194775"/>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102" name="Heptagone 101">
            <a:extLst>
              <a:ext uri="{FF2B5EF4-FFF2-40B4-BE49-F238E27FC236}">
                <a16:creationId xmlns:a16="http://schemas.microsoft.com/office/drawing/2014/main" id="{AB97C827-1D8F-469D-BAF2-1EA35C6E57D4}"/>
              </a:ext>
            </a:extLst>
          </p:cNvPr>
          <p:cNvSpPr/>
          <p:nvPr/>
        </p:nvSpPr>
        <p:spPr>
          <a:xfrm>
            <a:off x="10558280" y="4873065"/>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5</a:t>
            </a:r>
          </a:p>
        </p:txBody>
      </p:sp>
      <p:sp>
        <p:nvSpPr>
          <p:cNvPr id="104" name="ZoneTexte 103">
            <a:extLst>
              <a:ext uri="{FF2B5EF4-FFF2-40B4-BE49-F238E27FC236}">
                <a16:creationId xmlns:a16="http://schemas.microsoft.com/office/drawing/2014/main" id="{CCCC0C24-D259-45D5-AE83-6CA046F1F59C}"/>
              </a:ext>
            </a:extLst>
          </p:cNvPr>
          <p:cNvSpPr txBox="1"/>
          <p:nvPr/>
        </p:nvSpPr>
        <p:spPr>
          <a:xfrm>
            <a:off x="10692957" y="4114630"/>
            <a:ext cx="1590696" cy="7491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Renseigne le contrat dans l’outil HeoH et paramètre la campagne de collecte</a:t>
            </a:r>
          </a:p>
        </p:txBody>
      </p:sp>
      <p:pic>
        <p:nvPicPr>
          <p:cNvPr id="106" name="Image 105">
            <a:extLst>
              <a:ext uri="{FF2B5EF4-FFF2-40B4-BE49-F238E27FC236}">
                <a16:creationId xmlns:a16="http://schemas.microsoft.com/office/drawing/2014/main" id="{6CBA67C7-BD35-4536-BC95-54226B7437F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56336"/>
          <a:stretch/>
        </p:blipFill>
        <p:spPr>
          <a:xfrm>
            <a:off x="10213090" y="3890743"/>
            <a:ext cx="912175" cy="171581"/>
          </a:xfrm>
          <a:prstGeom prst="rect">
            <a:avLst/>
          </a:prstGeom>
        </p:spPr>
      </p:pic>
      <p:sp>
        <p:nvSpPr>
          <p:cNvPr id="107" name="ZoneTexte 106">
            <a:extLst>
              <a:ext uri="{FF2B5EF4-FFF2-40B4-BE49-F238E27FC236}">
                <a16:creationId xmlns:a16="http://schemas.microsoft.com/office/drawing/2014/main" id="{F673F5C8-F637-4C9A-BFF9-07812DBE17E3}"/>
              </a:ext>
            </a:extLst>
          </p:cNvPr>
          <p:cNvSpPr txBox="1"/>
          <p:nvPr/>
        </p:nvSpPr>
        <p:spPr>
          <a:xfrm>
            <a:off x="9685060" y="3562280"/>
            <a:ext cx="1908777" cy="3181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67" b="0" i="0" u="none" strike="noStrike" kern="1200" cap="none" spc="0" normalizeH="0" baseline="0" noProof="0" dirty="0">
                <a:ln>
                  <a:noFill/>
                </a:ln>
                <a:solidFill>
                  <a:srgbClr val="3E454A"/>
                </a:solidFill>
                <a:effectLst/>
                <a:uLnTx/>
                <a:uFillTx/>
                <a:latin typeface="Arial" panose="020B0604020202020204"/>
                <a:ea typeface="+mn-ea"/>
                <a:cs typeface="+mn-cs"/>
              </a:rPr>
              <a:t>Outil</a:t>
            </a:r>
          </a:p>
        </p:txBody>
      </p:sp>
      <p:sp>
        <p:nvSpPr>
          <p:cNvPr id="111" name="ZoneTexte 110">
            <a:extLst>
              <a:ext uri="{FF2B5EF4-FFF2-40B4-BE49-F238E27FC236}">
                <a16:creationId xmlns:a16="http://schemas.microsoft.com/office/drawing/2014/main" id="{F7C67096-45B1-46D7-AE7C-DEBCEDEDECA7}"/>
              </a:ext>
            </a:extLst>
          </p:cNvPr>
          <p:cNvSpPr txBox="1"/>
          <p:nvPr/>
        </p:nvSpPr>
        <p:spPr>
          <a:xfrm>
            <a:off x="1199457" y="3712832"/>
            <a:ext cx="1515775" cy="615746"/>
          </a:xfrm>
          <a:prstGeom prst="rect">
            <a:avLst/>
          </a:prstGeom>
          <a:noFill/>
        </p:spPr>
        <p:txBody>
          <a:bodyPr wrap="square" lIns="121920" tIns="60960" rIns="121920" bIns="6096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Envoie le TPE avec l’application « Don  HeoH »</a:t>
            </a:r>
          </a:p>
        </p:txBody>
      </p:sp>
      <p:sp>
        <p:nvSpPr>
          <p:cNvPr id="81" name="Heptagone 80">
            <a:extLst>
              <a:ext uri="{FF2B5EF4-FFF2-40B4-BE49-F238E27FC236}">
                <a16:creationId xmlns:a16="http://schemas.microsoft.com/office/drawing/2014/main" id="{570D2561-5732-4668-B81A-A4F734DA6DCE}"/>
              </a:ext>
            </a:extLst>
          </p:cNvPr>
          <p:cNvSpPr/>
          <p:nvPr/>
        </p:nvSpPr>
        <p:spPr>
          <a:xfrm>
            <a:off x="374411" y="1960159"/>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8</a:t>
            </a:r>
          </a:p>
        </p:txBody>
      </p:sp>
      <p:sp>
        <p:nvSpPr>
          <p:cNvPr id="118" name="Heptagone 117">
            <a:extLst>
              <a:ext uri="{FF2B5EF4-FFF2-40B4-BE49-F238E27FC236}">
                <a16:creationId xmlns:a16="http://schemas.microsoft.com/office/drawing/2014/main" id="{0E608698-99F2-46D1-9590-5E3776E38D22}"/>
              </a:ext>
            </a:extLst>
          </p:cNvPr>
          <p:cNvSpPr/>
          <p:nvPr/>
        </p:nvSpPr>
        <p:spPr>
          <a:xfrm>
            <a:off x="983556" y="2868391"/>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9</a:t>
            </a:r>
          </a:p>
        </p:txBody>
      </p:sp>
      <p:pic>
        <p:nvPicPr>
          <p:cNvPr id="54" name="Image 53">
            <a:extLst>
              <a:ext uri="{FF2B5EF4-FFF2-40B4-BE49-F238E27FC236}">
                <a16:creationId xmlns:a16="http://schemas.microsoft.com/office/drawing/2014/main" id="{7C54E8A9-26C6-4631-8EE6-CB9BD9D79362}"/>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9500261" y="1561595"/>
            <a:ext cx="2206897" cy="706943"/>
          </a:xfrm>
          <a:prstGeom prst="rect">
            <a:avLst/>
          </a:prstGeom>
        </p:spPr>
      </p:pic>
      <p:sp>
        <p:nvSpPr>
          <p:cNvPr id="57" name="Espace réservé du texte 11">
            <a:extLst>
              <a:ext uri="{FF2B5EF4-FFF2-40B4-BE49-F238E27FC236}">
                <a16:creationId xmlns:a16="http://schemas.microsoft.com/office/drawing/2014/main" id="{65F6F7EA-C644-4A1B-871E-015164EEA9A2}"/>
              </a:ext>
            </a:extLst>
          </p:cNvPr>
          <p:cNvSpPr txBox="1">
            <a:spLocks/>
          </p:cNvSpPr>
          <p:nvPr/>
        </p:nvSpPr>
        <p:spPr>
          <a:xfrm>
            <a:off x="632383" y="828015"/>
            <a:ext cx="10799999" cy="432000"/>
          </a:xfrm>
          <a:prstGeom prst="rect">
            <a:avLst/>
          </a:prstGeom>
        </p:spPr>
        <p:txBody>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600" b="1" i="0" u="none" strike="noStrike" kern="1200" cap="none" spc="0" normalizeH="0" baseline="0" noProof="0">
                <a:ln>
                  <a:noFill/>
                </a:ln>
                <a:solidFill>
                  <a:srgbClr val="3E454A"/>
                </a:solidFill>
                <a:effectLst/>
                <a:uLnTx/>
                <a:uFillTx/>
                <a:latin typeface="Arial" panose="020B0604020202020204"/>
                <a:ea typeface="+mn-ea"/>
                <a:cs typeface="+mn-cs"/>
              </a:rPr>
              <a:t>Procédure pour les nouveaux clients de la Caisse d’Epargne</a:t>
            </a:r>
            <a:endPar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58" name="Titre 10">
            <a:extLst>
              <a:ext uri="{FF2B5EF4-FFF2-40B4-BE49-F238E27FC236}">
                <a16:creationId xmlns:a16="http://schemas.microsoft.com/office/drawing/2014/main" id="{1CA110AF-4DDD-4736-8F6C-7EFE10243FB0}"/>
              </a:ext>
            </a:extLst>
          </p:cNvPr>
          <p:cNvSpPr>
            <a:spLocks noGrp="1"/>
          </p:cNvSpPr>
          <p:nvPr>
            <p:ph type="title"/>
          </p:nvPr>
        </p:nvSpPr>
        <p:spPr>
          <a:xfrm>
            <a:off x="632384" y="198120"/>
            <a:ext cx="10800000" cy="719227"/>
          </a:xfrm>
        </p:spPr>
        <p:txBody>
          <a:bodyPr/>
          <a:lstStyle/>
          <a:p>
            <a:r>
              <a:rPr lang="fr-FR"/>
              <a:t>Parcours de souscription</a:t>
            </a:r>
            <a:endParaRPr lang="fr-FR" dirty="0"/>
          </a:p>
        </p:txBody>
      </p:sp>
    </p:spTree>
    <p:extLst>
      <p:ext uri="{BB962C8B-B14F-4D97-AF65-F5344CB8AC3E}">
        <p14:creationId xmlns:p14="http://schemas.microsoft.com/office/powerpoint/2010/main" val="3014457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ACFBC5B-9106-4539-8F37-B92D4705D240}"/>
              </a:ext>
            </a:extLst>
          </p:cNvPr>
          <p:cNvSpPr txBox="1"/>
          <p:nvPr/>
        </p:nvSpPr>
        <p:spPr>
          <a:xfrm>
            <a:off x="172720" y="1261252"/>
            <a:ext cx="11883688" cy="5220660"/>
          </a:xfrm>
          <a:prstGeom prst="rect">
            <a:avLst/>
          </a:prstGeom>
          <a:noFill/>
        </p:spPr>
        <p:txBody>
          <a:bodyPr wrap="square" rtlCol="0">
            <a:spAutoFit/>
          </a:bodyPr>
          <a:lstStyle/>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La conseiller Caisse </a:t>
            </a: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d’Epargne fait signer le contrat HeoH au commerçant (le contrat stipule entre autres le Siret, l’association réceptrice des dons et le montant du don (arrondi ou fixe)) et récupère les pièces jointes (mini CV commerçant et carte d’identité gérant) </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Le conseiller Caisse </a:t>
            </a: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d’Epargne saisit </a:t>
            </a: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la demande prestation </a:t>
            </a: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de création de contrat de </a:t>
            </a: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location et de mise en place du logiciel dans la Myflow. Le back office saisit la commande dans l’Outil de Saisie des Commandes (OSC), transmet le contrat au client puis à reception du contrat signé, valide la prestation OSC, </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Le conseiller envoie par mail le contrat HeoH et les pièces jointes à HeoH</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BPCE </a:t>
            </a: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PS traite la prestation reçue dans l’OSC et génère les identifiants de l’initialisation du logiciel « Don HeoH » dans un outil mis à disposition par HeoH</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HeoH renseigne le contrat informatique dans l’outil HeoH et paramètre la campagne de collecte de dons si le contrat est complet. Si le contrat est incomplet, HeoH appelle le commerçant </a:t>
            </a: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ou le conseiller </a:t>
            </a: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caisse d’épargne pour le compléter. Heoh fait une déclaration à l’ACPR lorsque le contrat est complet </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Quand le contrat est complet, HeoH le retourne signé avec le guide d’utilisation au commerçant par mail</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BPCE PS passe la commande du TPE auprès du mainteneur avec la demande de téléchargement et d’initialisation du logiciel « Don HeoH ».  Les identifiants sont fournis dans la demande</a:t>
            </a: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 </a:t>
            </a:r>
            <a:endPar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endParaRP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Le mainteneur paramètre le TPE en chargeant le logiciel « Don HeoH » et en </a:t>
            </a: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effectuant l’initialisation, Lors </a:t>
            </a: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de l’initialisation, le n° de série du TPE remonte dans les bases de HeoH </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Le TPE est livré chez le commerçant. Si le contrat n’a pas encore été traité par HeoH, le TPE n’est pas prêt pour effectuer des dons</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Le coût de téléchargement du logiciel HeoH est facturé à la Caisse d’Epargne </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Lorsque la campagne de collecte de dons est paramétrée par HeoH (contrat complet), elle devient active et le commerçant pourra faire des dons dès le lendemain après que le TPE se soit connecté et pris les paramètres de </a:t>
            </a: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la collecte</a:t>
            </a:r>
            <a:endPar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12" name="Espace réservé du texte 11">
            <a:extLst>
              <a:ext uri="{FF2B5EF4-FFF2-40B4-BE49-F238E27FC236}">
                <a16:creationId xmlns:a16="http://schemas.microsoft.com/office/drawing/2014/main" id="{17064731-C3FB-4734-B1CA-E302B35D6E52}"/>
              </a:ext>
            </a:extLst>
          </p:cNvPr>
          <p:cNvSpPr txBox="1">
            <a:spLocks/>
          </p:cNvSpPr>
          <p:nvPr/>
        </p:nvSpPr>
        <p:spPr>
          <a:xfrm>
            <a:off x="632383" y="828015"/>
            <a:ext cx="10799999" cy="432000"/>
          </a:xfrm>
          <a:prstGeom prst="rect">
            <a:avLst/>
          </a:prstGeom>
        </p:spPr>
        <p:txBody>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600" b="1" i="0" u="none" strike="noStrike" kern="1200" cap="none" spc="0" normalizeH="0" baseline="0" noProof="0">
                <a:ln>
                  <a:noFill/>
                </a:ln>
                <a:solidFill>
                  <a:srgbClr val="3E454A"/>
                </a:solidFill>
                <a:effectLst/>
                <a:uLnTx/>
                <a:uFillTx/>
                <a:latin typeface="Arial" panose="020B0604020202020204"/>
                <a:ea typeface="+mn-ea"/>
                <a:cs typeface="+mn-cs"/>
              </a:rPr>
              <a:t>Procédure pour les nouveaux clients de la Caisse d’Epargne</a:t>
            </a:r>
            <a:endPar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13" name="Titre 10">
            <a:extLst>
              <a:ext uri="{FF2B5EF4-FFF2-40B4-BE49-F238E27FC236}">
                <a16:creationId xmlns:a16="http://schemas.microsoft.com/office/drawing/2014/main" id="{CB43D97C-38E6-46FB-B97F-9BB951769987}"/>
              </a:ext>
            </a:extLst>
          </p:cNvPr>
          <p:cNvSpPr>
            <a:spLocks noGrp="1"/>
          </p:cNvSpPr>
          <p:nvPr>
            <p:ph type="title"/>
          </p:nvPr>
        </p:nvSpPr>
        <p:spPr>
          <a:xfrm>
            <a:off x="632384" y="198120"/>
            <a:ext cx="10800000" cy="719227"/>
          </a:xfrm>
        </p:spPr>
        <p:txBody>
          <a:bodyPr/>
          <a:lstStyle/>
          <a:p>
            <a:r>
              <a:rPr lang="fr-FR"/>
              <a:t>Parcours de souscription</a:t>
            </a:r>
            <a:endParaRPr lang="fr-FR" dirty="0"/>
          </a:p>
        </p:txBody>
      </p:sp>
    </p:spTree>
    <p:extLst>
      <p:ext uri="{BB962C8B-B14F-4D97-AF65-F5344CB8AC3E}">
        <p14:creationId xmlns:p14="http://schemas.microsoft.com/office/powerpoint/2010/main" val="3074819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descr="Une image contenant graphiques vectoriels, clipart&#10;&#10;Description générée automatiquement">
            <a:extLst>
              <a:ext uri="{FF2B5EF4-FFF2-40B4-BE49-F238E27FC236}">
                <a16:creationId xmlns:a16="http://schemas.microsoft.com/office/drawing/2014/main" id="{9EF74D28-D7A2-4CD3-ABDC-2D7C5E5383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4104" y="5581462"/>
            <a:ext cx="574741" cy="574741"/>
          </a:xfrm>
          <a:prstGeom prst="rect">
            <a:avLst/>
          </a:prstGeom>
        </p:spPr>
      </p:pic>
      <p:pic>
        <p:nvPicPr>
          <p:cNvPr id="27" name="Image 26">
            <a:extLst>
              <a:ext uri="{FF2B5EF4-FFF2-40B4-BE49-F238E27FC236}">
                <a16:creationId xmlns:a16="http://schemas.microsoft.com/office/drawing/2014/main" id="{381C55D0-671E-4DB7-9C4C-57F7AC25F6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1728" y="1766463"/>
            <a:ext cx="586219" cy="586219"/>
          </a:xfrm>
          <a:prstGeom prst="rect">
            <a:avLst/>
          </a:prstGeom>
        </p:spPr>
      </p:pic>
      <p:sp>
        <p:nvSpPr>
          <p:cNvPr id="31" name="ZoneTexte 30">
            <a:extLst>
              <a:ext uri="{FF2B5EF4-FFF2-40B4-BE49-F238E27FC236}">
                <a16:creationId xmlns:a16="http://schemas.microsoft.com/office/drawing/2014/main" id="{9DCCD215-3A18-4F1B-AFEA-9104B78FC90D}"/>
              </a:ext>
            </a:extLst>
          </p:cNvPr>
          <p:cNvSpPr txBox="1"/>
          <p:nvPr/>
        </p:nvSpPr>
        <p:spPr>
          <a:xfrm>
            <a:off x="4010198" y="1759813"/>
            <a:ext cx="2827421" cy="256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Fait une demande d’installation et</a:t>
            </a:r>
          </a:p>
        </p:txBody>
      </p:sp>
      <p:sp>
        <p:nvSpPr>
          <p:cNvPr id="33" name="ZoneTexte 32">
            <a:extLst>
              <a:ext uri="{FF2B5EF4-FFF2-40B4-BE49-F238E27FC236}">
                <a16:creationId xmlns:a16="http://schemas.microsoft.com/office/drawing/2014/main" id="{9345C3E0-B976-4A9F-A133-C1D8B098CBEA}"/>
              </a:ext>
            </a:extLst>
          </p:cNvPr>
          <p:cNvSpPr txBox="1"/>
          <p:nvPr/>
        </p:nvSpPr>
        <p:spPr>
          <a:xfrm>
            <a:off x="245068" y="1423000"/>
            <a:ext cx="1908777" cy="348878"/>
          </a:xfrm>
          <a:prstGeom prst="rect">
            <a:avLst/>
          </a:prstGeom>
          <a:noFill/>
        </p:spPr>
        <p:txBody>
          <a:bodyPr wrap="square" lIns="121920" tIns="60960" rIns="121920" bIns="6096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67" b="0" i="0" u="none" strike="noStrike" kern="1200" cap="none" spc="0" normalizeH="0" baseline="0" noProof="0" dirty="0">
                <a:ln>
                  <a:noFill/>
                </a:ln>
                <a:solidFill>
                  <a:srgbClr val="3E454A"/>
                </a:solidFill>
                <a:effectLst/>
                <a:uLnTx/>
                <a:uFillTx/>
                <a:latin typeface="Arial" panose="020B0604020202020204"/>
                <a:ea typeface="+mn-ea"/>
                <a:cs typeface="+mn-cs"/>
              </a:rPr>
              <a:t>Mainteneur</a:t>
            </a:r>
          </a:p>
        </p:txBody>
      </p:sp>
      <p:cxnSp>
        <p:nvCxnSpPr>
          <p:cNvPr id="35" name="Connecteur droit avec flèche 34">
            <a:extLst>
              <a:ext uri="{FF2B5EF4-FFF2-40B4-BE49-F238E27FC236}">
                <a16:creationId xmlns:a16="http://schemas.microsoft.com/office/drawing/2014/main" id="{DE053AC9-D108-4285-83A1-0CE05DCC21FC}"/>
              </a:ext>
            </a:extLst>
          </p:cNvPr>
          <p:cNvCxnSpPr>
            <a:cxnSpLocks/>
          </p:cNvCxnSpPr>
          <p:nvPr/>
        </p:nvCxnSpPr>
        <p:spPr>
          <a:xfrm>
            <a:off x="10445900" y="2588180"/>
            <a:ext cx="0" cy="1031413"/>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pic>
        <p:nvPicPr>
          <p:cNvPr id="53" name="Image 52">
            <a:extLst>
              <a:ext uri="{FF2B5EF4-FFF2-40B4-BE49-F238E27FC236}">
                <a16:creationId xmlns:a16="http://schemas.microsoft.com/office/drawing/2014/main" id="{8A25786B-CFC1-43ED-A43A-2CBE1E321F7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842713" y="5462416"/>
            <a:ext cx="1521996" cy="655669"/>
          </a:xfrm>
          <a:prstGeom prst="rect">
            <a:avLst/>
          </a:prstGeom>
        </p:spPr>
      </p:pic>
      <p:cxnSp>
        <p:nvCxnSpPr>
          <p:cNvPr id="59" name="Connecteur droit avec flèche 58">
            <a:extLst>
              <a:ext uri="{FF2B5EF4-FFF2-40B4-BE49-F238E27FC236}">
                <a16:creationId xmlns:a16="http://schemas.microsoft.com/office/drawing/2014/main" id="{2376042D-EE68-454B-9E8C-BD98CF376CCF}"/>
              </a:ext>
            </a:extLst>
          </p:cNvPr>
          <p:cNvCxnSpPr>
            <a:cxnSpLocks/>
          </p:cNvCxnSpPr>
          <p:nvPr/>
        </p:nvCxnSpPr>
        <p:spPr>
          <a:xfrm rot="20311517">
            <a:off x="6351550" y="2826954"/>
            <a:ext cx="3166311" cy="0"/>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73" name="Heptagone 72">
            <a:extLst>
              <a:ext uri="{FF2B5EF4-FFF2-40B4-BE49-F238E27FC236}">
                <a16:creationId xmlns:a16="http://schemas.microsoft.com/office/drawing/2014/main" id="{E453AE96-DC3D-41B5-8859-0F3F4DA0E850}"/>
              </a:ext>
            </a:extLst>
          </p:cNvPr>
          <p:cNvSpPr/>
          <p:nvPr/>
        </p:nvSpPr>
        <p:spPr>
          <a:xfrm>
            <a:off x="6208992" y="3149878"/>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2</a:t>
            </a:r>
          </a:p>
        </p:txBody>
      </p:sp>
      <p:cxnSp>
        <p:nvCxnSpPr>
          <p:cNvPr id="89" name="Connecteur droit avec flèche 88">
            <a:extLst>
              <a:ext uri="{FF2B5EF4-FFF2-40B4-BE49-F238E27FC236}">
                <a16:creationId xmlns:a16="http://schemas.microsoft.com/office/drawing/2014/main" id="{868D6F5B-A527-480D-BE23-9A29BBC5BA82}"/>
              </a:ext>
            </a:extLst>
          </p:cNvPr>
          <p:cNvCxnSpPr>
            <a:cxnSpLocks/>
          </p:cNvCxnSpPr>
          <p:nvPr/>
        </p:nvCxnSpPr>
        <p:spPr>
          <a:xfrm flipH="1">
            <a:off x="2290007" y="5801177"/>
            <a:ext cx="7376339" cy="38203"/>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91" name="ZoneTexte 90">
            <a:extLst>
              <a:ext uri="{FF2B5EF4-FFF2-40B4-BE49-F238E27FC236}">
                <a16:creationId xmlns:a16="http://schemas.microsoft.com/office/drawing/2014/main" id="{12F2A4A7-D8A2-4337-9EEE-3ABEEAB5AA21}"/>
              </a:ext>
            </a:extLst>
          </p:cNvPr>
          <p:cNvSpPr txBox="1"/>
          <p:nvPr/>
        </p:nvSpPr>
        <p:spPr>
          <a:xfrm>
            <a:off x="4962311" y="6195025"/>
            <a:ext cx="1536931" cy="256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Prélève les dons</a:t>
            </a:r>
          </a:p>
        </p:txBody>
      </p:sp>
      <p:sp>
        <p:nvSpPr>
          <p:cNvPr id="93" name="Heptagone 92">
            <a:extLst>
              <a:ext uri="{FF2B5EF4-FFF2-40B4-BE49-F238E27FC236}">
                <a16:creationId xmlns:a16="http://schemas.microsoft.com/office/drawing/2014/main" id="{0DC31892-31A7-4D9E-BD9C-82BFB7BE7BD6}"/>
              </a:ext>
            </a:extLst>
          </p:cNvPr>
          <p:cNvSpPr/>
          <p:nvPr/>
        </p:nvSpPr>
        <p:spPr>
          <a:xfrm>
            <a:off x="9253857" y="5491338"/>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6</a:t>
            </a:r>
          </a:p>
        </p:txBody>
      </p:sp>
      <p:cxnSp>
        <p:nvCxnSpPr>
          <p:cNvPr id="97" name="Connecteur droit avec flèche 96">
            <a:extLst>
              <a:ext uri="{FF2B5EF4-FFF2-40B4-BE49-F238E27FC236}">
                <a16:creationId xmlns:a16="http://schemas.microsoft.com/office/drawing/2014/main" id="{94657D16-930E-40FD-AEB4-4AB1CD1C8335}"/>
              </a:ext>
            </a:extLst>
          </p:cNvPr>
          <p:cNvCxnSpPr>
            <a:cxnSpLocks/>
            <a:stCxn id="92" idx="4"/>
          </p:cNvCxnSpPr>
          <p:nvPr/>
        </p:nvCxnSpPr>
        <p:spPr>
          <a:xfrm flipH="1">
            <a:off x="6594068" y="2730765"/>
            <a:ext cx="2911920" cy="1120652"/>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99" name="ZoneTexte 98">
            <a:extLst>
              <a:ext uri="{FF2B5EF4-FFF2-40B4-BE49-F238E27FC236}">
                <a16:creationId xmlns:a16="http://schemas.microsoft.com/office/drawing/2014/main" id="{9D04EE03-F109-4109-AB71-BE1D71F9B114}"/>
              </a:ext>
            </a:extLst>
          </p:cNvPr>
          <p:cNvSpPr txBox="1"/>
          <p:nvPr/>
        </p:nvSpPr>
        <p:spPr>
          <a:xfrm>
            <a:off x="10380285" y="2937471"/>
            <a:ext cx="1610952" cy="58496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Génère les identifiants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d’initialisation avec l’outil HeoH</a:t>
            </a:r>
          </a:p>
        </p:txBody>
      </p:sp>
      <p:sp>
        <p:nvSpPr>
          <p:cNvPr id="41" name="Ellipse 40">
            <a:extLst>
              <a:ext uri="{FF2B5EF4-FFF2-40B4-BE49-F238E27FC236}">
                <a16:creationId xmlns:a16="http://schemas.microsoft.com/office/drawing/2014/main" id="{9F5DF606-7A03-4CFF-A35A-AF2D939305C4}"/>
              </a:ext>
            </a:extLst>
          </p:cNvPr>
          <p:cNvSpPr/>
          <p:nvPr/>
        </p:nvSpPr>
        <p:spPr>
          <a:xfrm>
            <a:off x="719667" y="6279239"/>
            <a:ext cx="101600" cy="105833"/>
          </a:xfrm>
          <a:prstGeom prst="ellipse">
            <a:avLst/>
          </a:prstGeom>
          <a:solidFill>
            <a:srgbClr val="E6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0" name="Heptagone 79">
            <a:extLst>
              <a:ext uri="{FF2B5EF4-FFF2-40B4-BE49-F238E27FC236}">
                <a16:creationId xmlns:a16="http://schemas.microsoft.com/office/drawing/2014/main" id="{E40098EE-79AE-40A9-8961-C18DB810EC0F}"/>
              </a:ext>
            </a:extLst>
          </p:cNvPr>
          <p:cNvSpPr/>
          <p:nvPr/>
        </p:nvSpPr>
        <p:spPr>
          <a:xfrm>
            <a:off x="6181919" y="3932697"/>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3</a:t>
            </a:r>
          </a:p>
        </p:txBody>
      </p:sp>
      <p:cxnSp>
        <p:nvCxnSpPr>
          <p:cNvPr id="70" name="Connecteur droit avec flèche 69">
            <a:extLst>
              <a:ext uri="{FF2B5EF4-FFF2-40B4-BE49-F238E27FC236}">
                <a16:creationId xmlns:a16="http://schemas.microsoft.com/office/drawing/2014/main" id="{2D08BA86-5A79-46D5-AC39-58C09747EB16}"/>
              </a:ext>
            </a:extLst>
          </p:cNvPr>
          <p:cNvCxnSpPr>
            <a:cxnSpLocks/>
          </p:cNvCxnSpPr>
          <p:nvPr/>
        </p:nvCxnSpPr>
        <p:spPr>
          <a:xfrm flipH="1">
            <a:off x="1573333" y="2032515"/>
            <a:ext cx="7167521" cy="16633"/>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82" name="ZoneTexte 81">
            <a:extLst>
              <a:ext uri="{FF2B5EF4-FFF2-40B4-BE49-F238E27FC236}">
                <a16:creationId xmlns:a16="http://schemas.microsoft.com/office/drawing/2014/main" id="{BF992C6C-D57D-4F8A-951E-08ECD63C710B}"/>
              </a:ext>
            </a:extLst>
          </p:cNvPr>
          <p:cNvSpPr txBox="1"/>
          <p:nvPr/>
        </p:nvSpPr>
        <p:spPr>
          <a:xfrm>
            <a:off x="4169103" y="2043500"/>
            <a:ext cx="3429445" cy="256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Transmet les identifiants d’initialisation</a:t>
            </a:r>
          </a:p>
        </p:txBody>
      </p:sp>
      <p:pic>
        <p:nvPicPr>
          <p:cNvPr id="83" name="Picture 2" descr="▷ Prêt Immobilier Caisse d&amp;#39;Épargne : Simulation, contact et avis">
            <a:extLst>
              <a:ext uri="{FF2B5EF4-FFF2-40B4-BE49-F238E27FC236}">
                <a16:creationId xmlns:a16="http://schemas.microsoft.com/office/drawing/2014/main" id="{3403A7B2-1F32-435A-AA63-4B5749EC92A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152146" y="3379529"/>
            <a:ext cx="900417" cy="897332"/>
          </a:xfrm>
          <a:prstGeom prst="rect">
            <a:avLst/>
          </a:prstGeom>
          <a:noFill/>
          <a:extLst>
            <a:ext uri="{909E8E84-426E-40DD-AFC4-6F175D3DCCD1}">
              <a14:hiddenFill xmlns:a14="http://schemas.microsoft.com/office/drawing/2010/main">
                <a:solidFill>
                  <a:srgbClr val="FFFFFF"/>
                </a:solidFill>
              </a14:hiddenFill>
            </a:ext>
          </a:extLst>
        </p:spPr>
      </p:pic>
      <p:sp>
        <p:nvSpPr>
          <p:cNvPr id="84" name="ZoneTexte 83">
            <a:extLst>
              <a:ext uri="{FF2B5EF4-FFF2-40B4-BE49-F238E27FC236}">
                <a16:creationId xmlns:a16="http://schemas.microsoft.com/office/drawing/2014/main" id="{E6693ED3-C977-4C1D-89F8-36A288985E48}"/>
              </a:ext>
            </a:extLst>
          </p:cNvPr>
          <p:cNvSpPr txBox="1"/>
          <p:nvPr/>
        </p:nvSpPr>
        <p:spPr>
          <a:xfrm>
            <a:off x="4662224" y="5606608"/>
            <a:ext cx="2323139" cy="4207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Retourne le contrat signé et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Fournit le guide d’utilisation</a:t>
            </a:r>
          </a:p>
        </p:txBody>
      </p:sp>
      <p:cxnSp>
        <p:nvCxnSpPr>
          <p:cNvPr id="85" name="Connecteur droit avec flèche 84">
            <a:extLst>
              <a:ext uri="{FF2B5EF4-FFF2-40B4-BE49-F238E27FC236}">
                <a16:creationId xmlns:a16="http://schemas.microsoft.com/office/drawing/2014/main" id="{448C2A04-2B40-4AAD-AD53-14DAC66046EC}"/>
              </a:ext>
            </a:extLst>
          </p:cNvPr>
          <p:cNvCxnSpPr>
            <a:cxnSpLocks/>
          </p:cNvCxnSpPr>
          <p:nvPr/>
        </p:nvCxnSpPr>
        <p:spPr>
          <a:xfrm flipH="1">
            <a:off x="2290007" y="6202049"/>
            <a:ext cx="7376339" cy="24643"/>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88" name="Heptagone 87">
            <a:extLst>
              <a:ext uri="{FF2B5EF4-FFF2-40B4-BE49-F238E27FC236}">
                <a16:creationId xmlns:a16="http://schemas.microsoft.com/office/drawing/2014/main" id="{7FDF7445-0AB5-402C-AFD1-FE811EA854B7}"/>
              </a:ext>
            </a:extLst>
          </p:cNvPr>
          <p:cNvSpPr/>
          <p:nvPr/>
        </p:nvSpPr>
        <p:spPr>
          <a:xfrm>
            <a:off x="9226376" y="5974869"/>
            <a:ext cx="524957" cy="36266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10</a:t>
            </a:r>
          </a:p>
        </p:txBody>
      </p:sp>
      <p:sp>
        <p:nvSpPr>
          <p:cNvPr id="77" name="Heptagone 76">
            <a:extLst>
              <a:ext uri="{FF2B5EF4-FFF2-40B4-BE49-F238E27FC236}">
                <a16:creationId xmlns:a16="http://schemas.microsoft.com/office/drawing/2014/main" id="{932E3546-9328-4245-AB68-CDFB1464CC15}"/>
              </a:ext>
            </a:extLst>
          </p:cNvPr>
          <p:cNvSpPr/>
          <p:nvPr/>
        </p:nvSpPr>
        <p:spPr>
          <a:xfrm>
            <a:off x="8964141" y="1789454"/>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7</a:t>
            </a:r>
          </a:p>
        </p:txBody>
      </p:sp>
      <p:pic>
        <p:nvPicPr>
          <p:cNvPr id="90" name="Picture 4" descr="Problèmes, pannes et erreurs sur le site de la Caisse d&amp;#39;épargne |  Downdetector">
            <a:extLst>
              <a:ext uri="{FF2B5EF4-FFF2-40B4-BE49-F238E27FC236}">
                <a16:creationId xmlns:a16="http://schemas.microsoft.com/office/drawing/2014/main" id="{835A33FD-2162-4F1C-B4CA-FDE41AFC4B38}"/>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742986" y="3221928"/>
            <a:ext cx="1457741" cy="143396"/>
          </a:xfrm>
          <a:prstGeom prst="rect">
            <a:avLst/>
          </a:prstGeom>
          <a:noFill/>
          <a:extLst>
            <a:ext uri="{909E8E84-426E-40DD-AFC4-6F175D3DCCD1}">
              <a14:hiddenFill xmlns:a14="http://schemas.microsoft.com/office/drawing/2010/main">
                <a:solidFill>
                  <a:srgbClr val="FFFFFF"/>
                </a:solidFill>
              </a14:hiddenFill>
            </a:ext>
          </a:extLst>
        </p:spPr>
      </p:pic>
      <p:sp>
        <p:nvSpPr>
          <p:cNvPr id="92" name="Heptagone 91">
            <a:extLst>
              <a:ext uri="{FF2B5EF4-FFF2-40B4-BE49-F238E27FC236}">
                <a16:creationId xmlns:a16="http://schemas.microsoft.com/office/drawing/2014/main" id="{AD11C4C2-1FDA-4F95-BFD5-F7364CA18740}"/>
              </a:ext>
            </a:extLst>
          </p:cNvPr>
          <p:cNvSpPr/>
          <p:nvPr/>
        </p:nvSpPr>
        <p:spPr>
          <a:xfrm>
            <a:off x="9505989" y="2403422"/>
            <a:ext cx="490688" cy="509003"/>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9</a:t>
            </a:r>
          </a:p>
        </p:txBody>
      </p:sp>
      <p:sp>
        <p:nvSpPr>
          <p:cNvPr id="94" name="ZoneTexte 93">
            <a:extLst>
              <a:ext uri="{FF2B5EF4-FFF2-40B4-BE49-F238E27FC236}">
                <a16:creationId xmlns:a16="http://schemas.microsoft.com/office/drawing/2014/main" id="{05F9F352-7442-4A73-9C43-560082AED097}"/>
              </a:ext>
            </a:extLst>
          </p:cNvPr>
          <p:cNvSpPr txBox="1"/>
          <p:nvPr/>
        </p:nvSpPr>
        <p:spPr>
          <a:xfrm rot="20311719">
            <a:off x="7116127" y="3261380"/>
            <a:ext cx="2334912" cy="256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Facture le téléchargement</a:t>
            </a:r>
          </a:p>
        </p:txBody>
      </p:sp>
      <p:sp>
        <p:nvSpPr>
          <p:cNvPr id="95" name="Heptagone 94">
            <a:extLst>
              <a:ext uri="{FF2B5EF4-FFF2-40B4-BE49-F238E27FC236}">
                <a16:creationId xmlns:a16="http://schemas.microsoft.com/office/drawing/2014/main" id="{7F43F281-9F53-4F28-B16F-F84F2DB5F170}"/>
              </a:ext>
            </a:extLst>
          </p:cNvPr>
          <p:cNvSpPr/>
          <p:nvPr/>
        </p:nvSpPr>
        <p:spPr>
          <a:xfrm>
            <a:off x="10133803" y="2496691"/>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4</a:t>
            </a:r>
          </a:p>
        </p:txBody>
      </p:sp>
      <p:cxnSp>
        <p:nvCxnSpPr>
          <p:cNvPr id="98" name="Connecteur droit avec flèche 97">
            <a:extLst>
              <a:ext uri="{FF2B5EF4-FFF2-40B4-BE49-F238E27FC236}">
                <a16:creationId xmlns:a16="http://schemas.microsoft.com/office/drawing/2014/main" id="{2B4D5FEB-2B8B-4B9B-A117-0158CEFB30DA}"/>
              </a:ext>
            </a:extLst>
          </p:cNvPr>
          <p:cNvCxnSpPr>
            <a:cxnSpLocks/>
            <a:stCxn id="102" idx="5"/>
          </p:cNvCxnSpPr>
          <p:nvPr/>
        </p:nvCxnSpPr>
        <p:spPr>
          <a:xfrm flipV="1">
            <a:off x="10601041" y="4166882"/>
            <a:ext cx="8176" cy="844856"/>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102" name="Heptagone 101">
            <a:extLst>
              <a:ext uri="{FF2B5EF4-FFF2-40B4-BE49-F238E27FC236}">
                <a16:creationId xmlns:a16="http://schemas.microsoft.com/office/drawing/2014/main" id="{AB97C827-1D8F-469D-BAF2-1EA35C6E57D4}"/>
              </a:ext>
            </a:extLst>
          </p:cNvPr>
          <p:cNvSpPr/>
          <p:nvPr/>
        </p:nvSpPr>
        <p:spPr>
          <a:xfrm>
            <a:off x="10558280" y="4925315"/>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5</a:t>
            </a:r>
          </a:p>
        </p:txBody>
      </p:sp>
      <p:sp>
        <p:nvSpPr>
          <p:cNvPr id="104" name="ZoneTexte 103">
            <a:extLst>
              <a:ext uri="{FF2B5EF4-FFF2-40B4-BE49-F238E27FC236}">
                <a16:creationId xmlns:a16="http://schemas.microsoft.com/office/drawing/2014/main" id="{CCCC0C24-D259-45D5-AE83-6CA046F1F59C}"/>
              </a:ext>
            </a:extLst>
          </p:cNvPr>
          <p:cNvSpPr txBox="1"/>
          <p:nvPr/>
        </p:nvSpPr>
        <p:spPr>
          <a:xfrm>
            <a:off x="10692957" y="4166880"/>
            <a:ext cx="1590696" cy="7491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Renseigne le contrat dans l’outil HeoH et paramètre la campagne de collecte</a:t>
            </a:r>
          </a:p>
        </p:txBody>
      </p:sp>
      <p:pic>
        <p:nvPicPr>
          <p:cNvPr id="106" name="Image 105">
            <a:extLst>
              <a:ext uri="{FF2B5EF4-FFF2-40B4-BE49-F238E27FC236}">
                <a16:creationId xmlns:a16="http://schemas.microsoft.com/office/drawing/2014/main" id="{6CBA67C7-BD35-4536-BC95-54226B7437F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56336"/>
          <a:stretch/>
        </p:blipFill>
        <p:spPr>
          <a:xfrm>
            <a:off x="10213090" y="3942993"/>
            <a:ext cx="912175" cy="171581"/>
          </a:xfrm>
          <a:prstGeom prst="rect">
            <a:avLst/>
          </a:prstGeom>
        </p:spPr>
      </p:pic>
      <p:sp>
        <p:nvSpPr>
          <p:cNvPr id="107" name="ZoneTexte 106">
            <a:extLst>
              <a:ext uri="{FF2B5EF4-FFF2-40B4-BE49-F238E27FC236}">
                <a16:creationId xmlns:a16="http://schemas.microsoft.com/office/drawing/2014/main" id="{F673F5C8-F637-4C9A-BFF9-07812DBE17E3}"/>
              </a:ext>
            </a:extLst>
          </p:cNvPr>
          <p:cNvSpPr txBox="1"/>
          <p:nvPr/>
        </p:nvSpPr>
        <p:spPr>
          <a:xfrm>
            <a:off x="9685060" y="3614530"/>
            <a:ext cx="1908777" cy="3181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67" b="0" i="0" u="none" strike="noStrike" kern="1200" cap="none" spc="0" normalizeH="0" baseline="0" noProof="0" dirty="0">
                <a:ln>
                  <a:noFill/>
                </a:ln>
                <a:solidFill>
                  <a:srgbClr val="3E454A"/>
                </a:solidFill>
                <a:effectLst/>
                <a:uLnTx/>
                <a:uFillTx/>
                <a:latin typeface="Arial" panose="020B0604020202020204"/>
                <a:ea typeface="+mn-ea"/>
                <a:cs typeface="+mn-cs"/>
              </a:rPr>
              <a:t>Outil</a:t>
            </a:r>
          </a:p>
        </p:txBody>
      </p:sp>
      <p:cxnSp>
        <p:nvCxnSpPr>
          <p:cNvPr id="56" name="Connecteur droit avec flèche 55">
            <a:extLst>
              <a:ext uri="{FF2B5EF4-FFF2-40B4-BE49-F238E27FC236}">
                <a16:creationId xmlns:a16="http://schemas.microsoft.com/office/drawing/2014/main" id="{D53958CC-3EF2-4DD0-B754-04D28EB6CE1A}"/>
              </a:ext>
            </a:extLst>
          </p:cNvPr>
          <p:cNvCxnSpPr>
            <a:cxnSpLocks/>
          </p:cNvCxnSpPr>
          <p:nvPr/>
        </p:nvCxnSpPr>
        <p:spPr>
          <a:xfrm flipH="1">
            <a:off x="1162632" y="2933030"/>
            <a:ext cx="4096" cy="2064989"/>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58" name="ZoneTexte 57">
            <a:extLst>
              <a:ext uri="{FF2B5EF4-FFF2-40B4-BE49-F238E27FC236}">
                <a16:creationId xmlns:a16="http://schemas.microsoft.com/office/drawing/2014/main" id="{B7C49970-D6CF-4620-95A1-26D20FA7A5AC}"/>
              </a:ext>
            </a:extLst>
          </p:cNvPr>
          <p:cNvSpPr txBox="1"/>
          <p:nvPr/>
        </p:nvSpPr>
        <p:spPr>
          <a:xfrm>
            <a:off x="1166728" y="3167739"/>
            <a:ext cx="1617315" cy="615746"/>
          </a:xfrm>
          <a:prstGeom prst="rect">
            <a:avLst/>
          </a:prstGeom>
          <a:noFill/>
        </p:spPr>
        <p:txBody>
          <a:bodyPr wrap="square" lIns="121920" tIns="60960" rIns="121920" bIns="6096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Installe à distance le logiciel « Don HeoH » sur le TPE existant</a:t>
            </a:r>
          </a:p>
        </p:txBody>
      </p:sp>
      <p:sp>
        <p:nvSpPr>
          <p:cNvPr id="61" name="Heptagone 60">
            <a:extLst>
              <a:ext uri="{FF2B5EF4-FFF2-40B4-BE49-F238E27FC236}">
                <a16:creationId xmlns:a16="http://schemas.microsoft.com/office/drawing/2014/main" id="{4104B165-4DCF-41B1-BF50-FCC5E4738F82}"/>
              </a:ext>
            </a:extLst>
          </p:cNvPr>
          <p:cNvSpPr/>
          <p:nvPr/>
        </p:nvSpPr>
        <p:spPr>
          <a:xfrm>
            <a:off x="940525" y="2426451"/>
            <a:ext cx="431800" cy="421303"/>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8</a:t>
            </a:r>
          </a:p>
        </p:txBody>
      </p:sp>
      <p:sp>
        <p:nvSpPr>
          <p:cNvPr id="65" name="ZoneTexte 64">
            <a:extLst>
              <a:ext uri="{FF2B5EF4-FFF2-40B4-BE49-F238E27FC236}">
                <a16:creationId xmlns:a16="http://schemas.microsoft.com/office/drawing/2014/main" id="{FFCC239E-26EA-41F1-8418-E5EBD9142824}"/>
              </a:ext>
            </a:extLst>
          </p:cNvPr>
          <p:cNvSpPr txBox="1"/>
          <p:nvPr/>
        </p:nvSpPr>
        <p:spPr>
          <a:xfrm rot="20311517">
            <a:off x="6456200" y="2637374"/>
            <a:ext cx="2827421" cy="4207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Le conseiller saisit la demande d’ajout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de logiciel « Don HeoH </a:t>
            </a: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 dans Myflow</a:t>
            </a:r>
            <a:endPar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68" name="ZoneTexte 67">
            <a:extLst>
              <a:ext uri="{FF2B5EF4-FFF2-40B4-BE49-F238E27FC236}">
                <a16:creationId xmlns:a16="http://schemas.microsoft.com/office/drawing/2014/main" id="{B3618DC4-DF5D-409F-9361-8EDA43D7FF12}"/>
              </a:ext>
            </a:extLst>
          </p:cNvPr>
          <p:cNvSpPr txBox="1"/>
          <p:nvPr/>
        </p:nvSpPr>
        <p:spPr>
          <a:xfrm>
            <a:off x="421052" y="4973329"/>
            <a:ext cx="1516051" cy="54386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67" b="0" i="0" u="none" strike="noStrike" kern="1200" cap="none" spc="0" normalizeH="0" baseline="0" noProof="0" dirty="0">
                <a:ln>
                  <a:noFill/>
                </a:ln>
                <a:solidFill>
                  <a:srgbClr val="3E454A"/>
                </a:solidFill>
                <a:effectLst/>
                <a:uLnTx/>
                <a:uFillTx/>
                <a:latin typeface="Arial" panose="020B0604020202020204"/>
                <a:ea typeface="+mn-ea"/>
                <a:cs typeface="+mn-cs"/>
              </a:rPr>
              <a:t>Client/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67" b="0" i="0" u="none" strike="noStrike" kern="1200" cap="none" spc="0" normalizeH="0" baseline="0" noProof="0" dirty="0">
                <a:ln>
                  <a:noFill/>
                </a:ln>
                <a:solidFill>
                  <a:srgbClr val="3E454A"/>
                </a:solidFill>
                <a:effectLst/>
                <a:uLnTx/>
                <a:uFillTx/>
                <a:latin typeface="Arial" panose="020B0604020202020204"/>
                <a:ea typeface="+mn-ea"/>
                <a:cs typeface="+mn-cs"/>
              </a:rPr>
              <a:t>commerçant</a:t>
            </a:r>
          </a:p>
        </p:txBody>
      </p:sp>
      <p:cxnSp>
        <p:nvCxnSpPr>
          <p:cNvPr id="52" name="Connecteur droit avec flèche 51">
            <a:extLst>
              <a:ext uri="{FF2B5EF4-FFF2-40B4-BE49-F238E27FC236}">
                <a16:creationId xmlns:a16="http://schemas.microsoft.com/office/drawing/2014/main" id="{CBF22B35-931F-413B-9471-EA5396378774}"/>
              </a:ext>
            </a:extLst>
          </p:cNvPr>
          <p:cNvCxnSpPr>
            <a:cxnSpLocks/>
          </p:cNvCxnSpPr>
          <p:nvPr/>
        </p:nvCxnSpPr>
        <p:spPr>
          <a:xfrm flipV="1">
            <a:off x="2194281" y="4667125"/>
            <a:ext cx="2667415" cy="1158115"/>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cxnSp>
        <p:nvCxnSpPr>
          <p:cNvPr id="55" name="Connecteur droit avec flèche 54">
            <a:extLst>
              <a:ext uri="{FF2B5EF4-FFF2-40B4-BE49-F238E27FC236}">
                <a16:creationId xmlns:a16="http://schemas.microsoft.com/office/drawing/2014/main" id="{D6A368EA-A370-4301-87C0-644111A748B8}"/>
              </a:ext>
            </a:extLst>
          </p:cNvPr>
          <p:cNvCxnSpPr>
            <a:cxnSpLocks/>
          </p:cNvCxnSpPr>
          <p:nvPr/>
        </p:nvCxnSpPr>
        <p:spPr>
          <a:xfrm flipH="1">
            <a:off x="1742696" y="4208949"/>
            <a:ext cx="2856313" cy="1241997"/>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57" name="Heptagone 56">
            <a:extLst>
              <a:ext uri="{FF2B5EF4-FFF2-40B4-BE49-F238E27FC236}">
                <a16:creationId xmlns:a16="http://schemas.microsoft.com/office/drawing/2014/main" id="{686390F1-C95B-4A24-B944-A4D198EBB451}"/>
              </a:ext>
            </a:extLst>
          </p:cNvPr>
          <p:cNvSpPr/>
          <p:nvPr/>
        </p:nvSpPr>
        <p:spPr>
          <a:xfrm>
            <a:off x="4648973" y="4148479"/>
            <a:ext cx="454977" cy="433072"/>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1</a:t>
            </a:r>
          </a:p>
        </p:txBody>
      </p:sp>
      <p:sp>
        <p:nvSpPr>
          <p:cNvPr id="63" name="Heptagone 62">
            <a:extLst>
              <a:ext uri="{FF2B5EF4-FFF2-40B4-BE49-F238E27FC236}">
                <a16:creationId xmlns:a16="http://schemas.microsoft.com/office/drawing/2014/main" id="{F8474CCD-2180-40D6-A4F7-6ACB93C0400A}"/>
              </a:ext>
            </a:extLst>
          </p:cNvPr>
          <p:cNvSpPr/>
          <p:nvPr/>
        </p:nvSpPr>
        <p:spPr>
          <a:xfrm>
            <a:off x="6181919" y="3932697"/>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3</a:t>
            </a:r>
          </a:p>
        </p:txBody>
      </p:sp>
      <p:cxnSp>
        <p:nvCxnSpPr>
          <p:cNvPr id="67" name="Connecteur droit avec flèche 66">
            <a:extLst>
              <a:ext uri="{FF2B5EF4-FFF2-40B4-BE49-F238E27FC236}">
                <a16:creationId xmlns:a16="http://schemas.microsoft.com/office/drawing/2014/main" id="{F056C5DA-1A7B-4C09-ADBD-56F19CC8DF52}"/>
              </a:ext>
            </a:extLst>
          </p:cNvPr>
          <p:cNvCxnSpPr>
            <a:cxnSpLocks/>
          </p:cNvCxnSpPr>
          <p:nvPr/>
        </p:nvCxnSpPr>
        <p:spPr>
          <a:xfrm>
            <a:off x="6669130" y="4291023"/>
            <a:ext cx="3168607" cy="864155"/>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pic>
        <p:nvPicPr>
          <p:cNvPr id="60" name="Image 59">
            <a:extLst>
              <a:ext uri="{FF2B5EF4-FFF2-40B4-BE49-F238E27FC236}">
                <a16:creationId xmlns:a16="http://schemas.microsoft.com/office/drawing/2014/main" id="{8AA6AB2A-7DA9-429D-A0E2-C5546D8616BD}"/>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9443391" y="1766464"/>
            <a:ext cx="2203495" cy="615553"/>
          </a:xfrm>
          <a:prstGeom prst="rect">
            <a:avLst/>
          </a:prstGeom>
        </p:spPr>
      </p:pic>
      <p:sp>
        <p:nvSpPr>
          <p:cNvPr id="64" name="Espace réservé du texte 11">
            <a:extLst>
              <a:ext uri="{FF2B5EF4-FFF2-40B4-BE49-F238E27FC236}">
                <a16:creationId xmlns:a16="http://schemas.microsoft.com/office/drawing/2014/main" id="{FD85559B-C2C0-4AE8-A4A5-29E938E578BA}"/>
              </a:ext>
            </a:extLst>
          </p:cNvPr>
          <p:cNvSpPr txBox="1">
            <a:spLocks/>
          </p:cNvSpPr>
          <p:nvPr/>
        </p:nvSpPr>
        <p:spPr>
          <a:xfrm>
            <a:off x="632383" y="828015"/>
            <a:ext cx="10799999" cy="432000"/>
          </a:xfrm>
          <a:prstGeom prst="rect">
            <a:avLst/>
          </a:prstGeom>
        </p:spPr>
        <p:txBody>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600" b="1" i="0" u="none" strike="noStrike" kern="1200" cap="none" spc="0" normalizeH="0" baseline="0" noProof="0">
                <a:ln>
                  <a:noFill/>
                </a:ln>
                <a:solidFill>
                  <a:srgbClr val="3E454A"/>
                </a:solidFill>
                <a:effectLst/>
                <a:uLnTx/>
                <a:uFillTx/>
                <a:latin typeface="Arial" panose="020B0604020202020204"/>
                <a:ea typeface="+mn-ea"/>
                <a:cs typeface="+mn-cs"/>
              </a:rPr>
              <a:t>Procédure pour les TPE existants</a:t>
            </a:r>
            <a:endPar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66" name="Titre 10">
            <a:extLst>
              <a:ext uri="{FF2B5EF4-FFF2-40B4-BE49-F238E27FC236}">
                <a16:creationId xmlns:a16="http://schemas.microsoft.com/office/drawing/2014/main" id="{9DF793D2-B5AF-46F6-B781-317C447A02D4}"/>
              </a:ext>
            </a:extLst>
          </p:cNvPr>
          <p:cNvSpPr>
            <a:spLocks noGrp="1"/>
          </p:cNvSpPr>
          <p:nvPr>
            <p:ph type="title"/>
          </p:nvPr>
        </p:nvSpPr>
        <p:spPr>
          <a:xfrm>
            <a:off x="632384" y="198120"/>
            <a:ext cx="10800000" cy="719227"/>
          </a:xfrm>
        </p:spPr>
        <p:txBody>
          <a:bodyPr/>
          <a:lstStyle/>
          <a:p>
            <a:r>
              <a:rPr lang="fr-FR"/>
              <a:t>Parcours de souscription</a:t>
            </a:r>
            <a:endParaRPr lang="fr-FR" dirty="0"/>
          </a:p>
        </p:txBody>
      </p:sp>
      <p:sp>
        <p:nvSpPr>
          <p:cNvPr id="71" name="ZoneTexte 70">
            <a:extLst>
              <a:ext uri="{FF2B5EF4-FFF2-40B4-BE49-F238E27FC236}">
                <a16:creationId xmlns:a16="http://schemas.microsoft.com/office/drawing/2014/main" id="{396277EF-99DD-4F24-B325-EA98D234C896}"/>
              </a:ext>
            </a:extLst>
          </p:cNvPr>
          <p:cNvSpPr txBox="1"/>
          <p:nvPr/>
        </p:nvSpPr>
        <p:spPr>
          <a:xfrm rot="20191378">
            <a:off x="1915036" y="4713184"/>
            <a:ext cx="2909927" cy="615746"/>
          </a:xfrm>
          <a:prstGeom prst="rect">
            <a:avLst/>
          </a:prstGeom>
          <a:noFill/>
        </p:spPr>
        <p:txBody>
          <a:bodyPr wrap="square" lIns="121920" tIns="60960" rIns="121920" bIns="6096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Le conseiller commercialise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le don sur </a:t>
            </a: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TPE et fait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signer le contrat </a:t>
            </a:r>
            <a:r>
              <a:rPr kumimoji="0" lang="fr-FR" sz="1067" b="0" i="0" u="none" strike="noStrike" kern="1200" cap="none" spc="0" normalizeH="0" baseline="0" noProof="0" dirty="0" err="1">
                <a:ln>
                  <a:noFill/>
                </a:ln>
                <a:solidFill>
                  <a:srgbClr val="3E454A"/>
                </a:solidFill>
                <a:effectLst/>
                <a:uLnTx/>
                <a:uFillTx/>
                <a:latin typeface="Arial" panose="020B0604020202020204"/>
                <a:ea typeface="+mn-ea"/>
                <a:cs typeface="+mn-cs"/>
              </a:rPr>
              <a:t>HeoH</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 </a:t>
            </a: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et récupère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les pièces justificatives nécessaires</a:t>
            </a:r>
          </a:p>
        </p:txBody>
      </p:sp>
      <p:sp>
        <p:nvSpPr>
          <p:cNvPr id="72" name="ZoneTexte 71">
            <a:extLst>
              <a:ext uri="{FF2B5EF4-FFF2-40B4-BE49-F238E27FC236}">
                <a16:creationId xmlns:a16="http://schemas.microsoft.com/office/drawing/2014/main" id="{D56889C0-BCAF-4DC3-850E-B024718F6CD6}"/>
              </a:ext>
            </a:extLst>
          </p:cNvPr>
          <p:cNvSpPr txBox="1"/>
          <p:nvPr/>
        </p:nvSpPr>
        <p:spPr>
          <a:xfrm rot="935702">
            <a:off x="6628256" y="4171357"/>
            <a:ext cx="3327529" cy="58496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Le conseiller transmet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le contrat et les pièces récoltées par mail</a:t>
            </a:r>
          </a:p>
        </p:txBody>
      </p:sp>
    </p:spTree>
    <p:extLst>
      <p:ext uri="{BB962C8B-B14F-4D97-AF65-F5344CB8AC3E}">
        <p14:creationId xmlns:p14="http://schemas.microsoft.com/office/powerpoint/2010/main" val="40339046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ZoneTexte 53">
            <a:extLst>
              <a:ext uri="{FF2B5EF4-FFF2-40B4-BE49-F238E27FC236}">
                <a16:creationId xmlns:a16="http://schemas.microsoft.com/office/drawing/2014/main" id="{C65DF051-E6AE-4FB8-9FD8-6A09CC4B1679}"/>
              </a:ext>
            </a:extLst>
          </p:cNvPr>
          <p:cNvSpPr txBox="1"/>
          <p:nvPr/>
        </p:nvSpPr>
        <p:spPr>
          <a:xfrm>
            <a:off x="490491" y="1754427"/>
            <a:ext cx="11701509" cy="4297587"/>
          </a:xfrm>
          <a:prstGeom prst="rect">
            <a:avLst/>
          </a:prstGeom>
          <a:noFill/>
        </p:spPr>
        <p:txBody>
          <a:bodyPr wrap="square" rtlCol="0">
            <a:spAutoFit/>
          </a:bodyPr>
          <a:lstStyle/>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La conseiller Caisse d’Epargne fait signer le contrat HeoH au commerçant (le contrat stipule entre autres le Siret, l’association réceptrice des dons et le montant du don (arrondi ou fixe)) et récupère les pièces jointes (mini CV commerçant et carte d’identité gérant) </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Le conseiller </a:t>
            </a: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Caisse d’Epargne saisit la prestation d’ajout de logiciel « Don HeoH » </a:t>
            </a: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dans myflow (commande monétique). Le back office saisit la demande dans l’Outil de Saisie des Commandes (OSC), transmet le contrat au client puis à reception du contrat signé, valide la prestation OSC</a:t>
            </a:r>
            <a:endPar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endParaRP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Le conseiller Caisse d’Epargne envoie </a:t>
            </a: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par mail le contrat HeoH et les pièces jointes à HeoH</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BPCE PS traite la prestation reçue dans l’OSC et génère les identifiants de l’initialisation du logiciel « Don HeoH » dans un outil mis à disposition par HeoH</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HeoH renseigne le contrat informatique dans l’outil HeoH et paramètre la campagne de collecte de dons si le contrat est complet. Si le contrat est incomplet, HeoH appelle le commerçant ou la caisse d’épargne pour le compléter. Heoh fait une déclaration à l’ACPR lorsque le contrat est complet </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Quand le contrat est complet, HeoH le retourne signé avec le guide d’utilisation au commerçant par mail</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BPCE PS passe la commande de chargement et d’initialisation du logiciel « Don HeoH ». Les identifiants sont fournis dans la demande</a:t>
            </a: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 </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Le </a:t>
            </a: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mainteneur contacte le commerçant par téléphone pour procéder au chargement du logiciel « Don HEOH » et à son initialisation (pas nécessaire pour les TPE Android). Lors de l’initialisation, le n° de série du TPE remonte dans les bases de Heoh..</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Le coût de téléchargement du logiciel HeoH est facturé à la Caisse d’Epargne</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Lorsque la campagne de collecte de dons est paramétrée par HeoH (contrat complet), elle devient active et le commerçant pourra faire des dons dès le lendemain après que le TPE se soit connecté et pris les paramètres de </a:t>
            </a: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la collecte</a:t>
            </a:r>
            <a:endPar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14" name="Espace réservé du texte 11">
            <a:extLst>
              <a:ext uri="{FF2B5EF4-FFF2-40B4-BE49-F238E27FC236}">
                <a16:creationId xmlns:a16="http://schemas.microsoft.com/office/drawing/2014/main" id="{B0899B4D-889D-4E70-8369-83317FD92C3A}"/>
              </a:ext>
            </a:extLst>
          </p:cNvPr>
          <p:cNvSpPr txBox="1">
            <a:spLocks/>
          </p:cNvSpPr>
          <p:nvPr/>
        </p:nvSpPr>
        <p:spPr>
          <a:xfrm>
            <a:off x="632383" y="828015"/>
            <a:ext cx="10799999" cy="432000"/>
          </a:xfrm>
          <a:prstGeom prst="rect">
            <a:avLst/>
          </a:prstGeom>
        </p:spPr>
        <p:txBody>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600" b="1" i="0" u="none" strike="noStrike" kern="1200" cap="none" spc="0" normalizeH="0" baseline="0" noProof="0">
                <a:ln>
                  <a:noFill/>
                </a:ln>
                <a:solidFill>
                  <a:srgbClr val="3E454A"/>
                </a:solidFill>
                <a:effectLst/>
                <a:uLnTx/>
                <a:uFillTx/>
                <a:latin typeface="Arial" panose="020B0604020202020204"/>
                <a:ea typeface="+mn-ea"/>
                <a:cs typeface="+mn-cs"/>
              </a:rPr>
              <a:t>Procédure pour les TPE existants</a:t>
            </a:r>
            <a:endPar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15" name="Titre 10">
            <a:extLst>
              <a:ext uri="{FF2B5EF4-FFF2-40B4-BE49-F238E27FC236}">
                <a16:creationId xmlns:a16="http://schemas.microsoft.com/office/drawing/2014/main" id="{670A87F0-EFBC-42AE-9487-BC98C627315D}"/>
              </a:ext>
            </a:extLst>
          </p:cNvPr>
          <p:cNvSpPr>
            <a:spLocks noGrp="1"/>
          </p:cNvSpPr>
          <p:nvPr>
            <p:ph type="title"/>
          </p:nvPr>
        </p:nvSpPr>
        <p:spPr>
          <a:xfrm>
            <a:off x="632384" y="198120"/>
            <a:ext cx="10800000" cy="719227"/>
          </a:xfrm>
        </p:spPr>
        <p:txBody>
          <a:bodyPr/>
          <a:lstStyle/>
          <a:p>
            <a:r>
              <a:rPr lang="fr-FR"/>
              <a:t>Parcours de souscription</a:t>
            </a:r>
            <a:endParaRPr lang="fr-FR" dirty="0"/>
          </a:p>
        </p:txBody>
      </p:sp>
    </p:spTree>
    <p:extLst>
      <p:ext uri="{BB962C8B-B14F-4D97-AF65-F5344CB8AC3E}">
        <p14:creationId xmlns:p14="http://schemas.microsoft.com/office/powerpoint/2010/main" val="1147359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descr="Une image contenant graphiques vectoriels, clipart&#10;&#10;Description générée automatiquement">
            <a:extLst>
              <a:ext uri="{FF2B5EF4-FFF2-40B4-BE49-F238E27FC236}">
                <a16:creationId xmlns:a16="http://schemas.microsoft.com/office/drawing/2014/main" id="{9EF74D28-D7A2-4CD3-ABDC-2D7C5E5383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5231" y="5555459"/>
            <a:ext cx="574741" cy="574741"/>
          </a:xfrm>
          <a:prstGeom prst="rect">
            <a:avLst/>
          </a:prstGeom>
        </p:spPr>
      </p:pic>
      <p:pic>
        <p:nvPicPr>
          <p:cNvPr id="27" name="Image 26">
            <a:extLst>
              <a:ext uri="{FF2B5EF4-FFF2-40B4-BE49-F238E27FC236}">
                <a16:creationId xmlns:a16="http://schemas.microsoft.com/office/drawing/2014/main" id="{381C55D0-671E-4DB7-9C4C-57F7AC25F6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2012" y="1628120"/>
            <a:ext cx="586219" cy="586219"/>
          </a:xfrm>
          <a:prstGeom prst="rect">
            <a:avLst/>
          </a:prstGeom>
        </p:spPr>
      </p:pic>
      <p:sp>
        <p:nvSpPr>
          <p:cNvPr id="31" name="ZoneTexte 30">
            <a:extLst>
              <a:ext uri="{FF2B5EF4-FFF2-40B4-BE49-F238E27FC236}">
                <a16:creationId xmlns:a16="http://schemas.microsoft.com/office/drawing/2014/main" id="{9DCCD215-3A18-4F1B-AFEA-9104B78FC90D}"/>
              </a:ext>
            </a:extLst>
          </p:cNvPr>
          <p:cNvSpPr txBox="1"/>
          <p:nvPr/>
        </p:nvSpPr>
        <p:spPr>
          <a:xfrm>
            <a:off x="3690789" y="1504566"/>
            <a:ext cx="3814287" cy="4207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Passe la commande du TPE avec le logiciel « Don HeoH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sans initialisation</a:t>
            </a:r>
          </a:p>
        </p:txBody>
      </p:sp>
      <p:sp>
        <p:nvSpPr>
          <p:cNvPr id="33" name="ZoneTexte 32">
            <a:extLst>
              <a:ext uri="{FF2B5EF4-FFF2-40B4-BE49-F238E27FC236}">
                <a16:creationId xmlns:a16="http://schemas.microsoft.com/office/drawing/2014/main" id="{9345C3E0-B976-4A9F-A133-C1D8B098CBEA}"/>
              </a:ext>
            </a:extLst>
          </p:cNvPr>
          <p:cNvSpPr txBox="1"/>
          <p:nvPr/>
        </p:nvSpPr>
        <p:spPr>
          <a:xfrm>
            <a:off x="1" y="1291764"/>
            <a:ext cx="1908777" cy="348878"/>
          </a:xfrm>
          <a:prstGeom prst="rect">
            <a:avLst/>
          </a:prstGeom>
          <a:noFill/>
        </p:spPr>
        <p:txBody>
          <a:bodyPr wrap="square" lIns="121920" tIns="60960" rIns="121920" bIns="6096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67" b="0" i="0" u="none" strike="noStrike" kern="1200" cap="none" spc="0" normalizeH="0" baseline="0" noProof="0" dirty="0">
                <a:ln>
                  <a:noFill/>
                </a:ln>
                <a:solidFill>
                  <a:srgbClr val="3E454A"/>
                </a:solidFill>
                <a:effectLst/>
                <a:uLnTx/>
                <a:uFillTx/>
                <a:latin typeface="Arial" panose="020B0604020202020204"/>
                <a:ea typeface="+mn-ea"/>
                <a:cs typeface="+mn-cs"/>
              </a:rPr>
              <a:t>Mainteneur</a:t>
            </a:r>
          </a:p>
        </p:txBody>
      </p:sp>
      <p:pic>
        <p:nvPicPr>
          <p:cNvPr id="53" name="Image 52">
            <a:extLst>
              <a:ext uri="{FF2B5EF4-FFF2-40B4-BE49-F238E27FC236}">
                <a16:creationId xmlns:a16="http://schemas.microsoft.com/office/drawing/2014/main" id="{8A25786B-CFC1-43ED-A43A-2CBE1E321F7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916783" y="5375331"/>
            <a:ext cx="1521996" cy="655669"/>
          </a:xfrm>
          <a:prstGeom prst="rect">
            <a:avLst/>
          </a:prstGeom>
        </p:spPr>
      </p:pic>
      <p:cxnSp>
        <p:nvCxnSpPr>
          <p:cNvPr id="59" name="Connecteur droit avec flèche 58">
            <a:extLst>
              <a:ext uri="{FF2B5EF4-FFF2-40B4-BE49-F238E27FC236}">
                <a16:creationId xmlns:a16="http://schemas.microsoft.com/office/drawing/2014/main" id="{2376042D-EE68-454B-9E8C-BD98CF376CCF}"/>
              </a:ext>
            </a:extLst>
          </p:cNvPr>
          <p:cNvCxnSpPr>
            <a:cxnSpLocks/>
          </p:cNvCxnSpPr>
          <p:nvPr/>
        </p:nvCxnSpPr>
        <p:spPr>
          <a:xfrm flipV="1">
            <a:off x="6663739" y="2573917"/>
            <a:ext cx="3022036" cy="958591"/>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73" name="Heptagone 72">
            <a:extLst>
              <a:ext uri="{FF2B5EF4-FFF2-40B4-BE49-F238E27FC236}">
                <a16:creationId xmlns:a16="http://schemas.microsoft.com/office/drawing/2014/main" id="{E453AE96-DC3D-41B5-8859-0F3F4DA0E850}"/>
              </a:ext>
            </a:extLst>
          </p:cNvPr>
          <p:cNvSpPr/>
          <p:nvPr/>
        </p:nvSpPr>
        <p:spPr>
          <a:xfrm>
            <a:off x="6153011" y="3311367"/>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2</a:t>
            </a:r>
          </a:p>
        </p:txBody>
      </p:sp>
      <p:cxnSp>
        <p:nvCxnSpPr>
          <p:cNvPr id="89" name="Connecteur droit avec flèche 88">
            <a:extLst>
              <a:ext uri="{FF2B5EF4-FFF2-40B4-BE49-F238E27FC236}">
                <a16:creationId xmlns:a16="http://schemas.microsoft.com/office/drawing/2014/main" id="{868D6F5B-A527-480D-BE23-9A29BBC5BA82}"/>
              </a:ext>
            </a:extLst>
          </p:cNvPr>
          <p:cNvCxnSpPr>
            <a:cxnSpLocks/>
          </p:cNvCxnSpPr>
          <p:nvPr/>
        </p:nvCxnSpPr>
        <p:spPr>
          <a:xfrm flipH="1">
            <a:off x="1771538" y="5555461"/>
            <a:ext cx="7917833" cy="39268"/>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91" name="ZoneTexte 90">
            <a:extLst>
              <a:ext uri="{FF2B5EF4-FFF2-40B4-BE49-F238E27FC236}">
                <a16:creationId xmlns:a16="http://schemas.microsoft.com/office/drawing/2014/main" id="{12F2A4A7-D8A2-4337-9EEE-3ABEEAB5AA21}"/>
              </a:ext>
            </a:extLst>
          </p:cNvPr>
          <p:cNvSpPr txBox="1"/>
          <p:nvPr/>
        </p:nvSpPr>
        <p:spPr>
          <a:xfrm>
            <a:off x="5047880" y="6266481"/>
            <a:ext cx="1536931" cy="256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Prélève les dons</a:t>
            </a:r>
          </a:p>
        </p:txBody>
      </p:sp>
      <p:sp>
        <p:nvSpPr>
          <p:cNvPr id="93" name="Heptagone 92">
            <a:extLst>
              <a:ext uri="{FF2B5EF4-FFF2-40B4-BE49-F238E27FC236}">
                <a16:creationId xmlns:a16="http://schemas.microsoft.com/office/drawing/2014/main" id="{0DC31892-31A7-4D9E-BD9C-82BFB7BE7BD6}"/>
              </a:ext>
            </a:extLst>
          </p:cNvPr>
          <p:cNvSpPr/>
          <p:nvPr/>
        </p:nvSpPr>
        <p:spPr>
          <a:xfrm>
            <a:off x="9276881" y="5313990"/>
            <a:ext cx="431803" cy="348813"/>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9</a:t>
            </a:r>
          </a:p>
        </p:txBody>
      </p:sp>
      <p:cxnSp>
        <p:nvCxnSpPr>
          <p:cNvPr id="97" name="Connecteur droit avec flèche 96">
            <a:extLst>
              <a:ext uri="{FF2B5EF4-FFF2-40B4-BE49-F238E27FC236}">
                <a16:creationId xmlns:a16="http://schemas.microsoft.com/office/drawing/2014/main" id="{94657D16-930E-40FD-AEB4-4AB1CD1C8335}"/>
              </a:ext>
            </a:extLst>
          </p:cNvPr>
          <p:cNvCxnSpPr>
            <a:cxnSpLocks/>
          </p:cNvCxnSpPr>
          <p:nvPr/>
        </p:nvCxnSpPr>
        <p:spPr>
          <a:xfrm flipH="1">
            <a:off x="6647698" y="2829962"/>
            <a:ext cx="3096761" cy="984511"/>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cxnSp>
        <p:nvCxnSpPr>
          <p:cNvPr id="70" name="Connecteur droit avec flèche 69">
            <a:extLst>
              <a:ext uri="{FF2B5EF4-FFF2-40B4-BE49-F238E27FC236}">
                <a16:creationId xmlns:a16="http://schemas.microsoft.com/office/drawing/2014/main" id="{2D08BA86-5A79-46D5-AC39-58C09747EB16}"/>
              </a:ext>
            </a:extLst>
          </p:cNvPr>
          <p:cNvCxnSpPr>
            <a:cxnSpLocks/>
          </p:cNvCxnSpPr>
          <p:nvPr/>
        </p:nvCxnSpPr>
        <p:spPr>
          <a:xfrm flipH="1" flipV="1">
            <a:off x="1617232" y="1908127"/>
            <a:ext cx="7182619" cy="18827"/>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pic>
        <p:nvPicPr>
          <p:cNvPr id="83" name="Picture 2" descr="▷ Prêt Immobilier Caisse d&amp;#39;Épargne : Simulation, contact et avis">
            <a:extLst>
              <a:ext uri="{FF2B5EF4-FFF2-40B4-BE49-F238E27FC236}">
                <a16:creationId xmlns:a16="http://schemas.microsoft.com/office/drawing/2014/main" id="{3403A7B2-1F32-435A-AA63-4B5749EC92A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152146" y="3292443"/>
            <a:ext cx="900417" cy="897332"/>
          </a:xfrm>
          <a:prstGeom prst="rect">
            <a:avLst/>
          </a:prstGeom>
          <a:noFill/>
          <a:extLst>
            <a:ext uri="{909E8E84-426E-40DD-AFC4-6F175D3DCCD1}">
              <a14:hiddenFill xmlns:a14="http://schemas.microsoft.com/office/drawing/2010/main">
                <a:solidFill>
                  <a:srgbClr val="FFFFFF"/>
                </a:solidFill>
              </a14:hiddenFill>
            </a:ext>
          </a:extLst>
        </p:spPr>
      </p:pic>
      <p:sp>
        <p:nvSpPr>
          <p:cNvPr id="84" name="ZoneTexte 83">
            <a:extLst>
              <a:ext uri="{FF2B5EF4-FFF2-40B4-BE49-F238E27FC236}">
                <a16:creationId xmlns:a16="http://schemas.microsoft.com/office/drawing/2014/main" id="{E6693ED3-C977-4C1D-89F8-36A288985E48}"/>
              </a:ext>
            </a:extLst>
          </p:cNvPr>
          <p:cNvSpPr txBox="1"/>
          <p:nvPr/>
        </p:nvSpPr>
        <p:spPr>
          <a:xfrm>
            <a:off x="4749875" y="5663470"/>
            <a:ext cx="2323139" cy="4207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Retourne le contrat signé et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Fournit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le guide d’utilisation</a:t>
            </a:r>
          </a:p>
        </p:txBody>
      </p:sp>
      <p:cxnSp>
        <p:nvCxnSpPr>
          <p:cNvPr id="85" name="Connecteur droit avec flèche 84">
            <a:extLst>
              <a:ext uri="{FF2B5EF4-FFF2-40B4-BE49-F238E27FC236}">
                <a16:creationId xmlns:a16="http://schemas.microsoft.com/office/drawing/2014/main" id="{448C2A04-2B40-4AAD-AD53-14DAC66046EC}"/>
              </a:ext>
            </a:extLst>
          </p:cNvPr>
          <p:cNvCxnSpPr>
            <a:cxnSpLocks/>
          </p:cNvCxnSpPr>
          <p:nvPr/>
        </p:nvCxnSpPr>
        <p:spPr>
          <a:xfrm flipH="1" flipV="1">
            <a:off x="1782955" y="6266481"/>
            <a:ext cx="7894808" cy="26192"/>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88" name="Heptagone 87">
            <a:extLst>
              <a:ext uri="{FF2B5EF4-FFF2-40B4-BE49-F238E27FC236}">
                <a16:creationId xmlns:a16="http://schemas.microsoft.com/office/drawing/2014/main" id="{7FDF7445-0AB5-402C-AFD1-FE811EA854B7}"/>
              </a:ext>
            </a:extLst>
          </p:cNvPr>
          <p:cNvSpPr/>
          <p:nvPr/>
        </p:nvSpPr>
        <p:spPr>
          <a:xfrm>
            <a:off x="9304412" y="6076891"/>
            <a:ext cx="441881" cy="432755"/>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12</a:t>
            </a:r>
          </a:p>
        </p:txBody>
      </p:sp>
      <p:sp>
        <p:nvSpPr>
          <p:cNvPr id="77" name="Heptagone 76">
            <a:extLst>
              <a:ext uri="{FF2B5EF4-FFF2-40B4-BE49-F238E27FC236}">
                <a16:creationId xmlns:a16="http://schemas.microsoft.com/office/drawing/2014/main" id="{932E3546-9328-4245-AB68-CDFB1464CC15}"/>
              </a:ext>
            </a:extLst>
          </p:cNvPr>
          <p:cNvSpPr/>
          <p:nvPr/>
        </p:nvSpPr>
        <p:spPr>
          <a:xfrm>
            <a:off x="8964141" y="1702368"/>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6</a:t>
            </a:r>
          </a:p>
        </p:txBody>
      </p:sp>
      <p:pic>
        <p:nvPicPr>
          <p:cNvPr id="90" name="Picture 4" descr="Problèmes, pannes et erreurs sur le site de la Caisse d&amp;#39;épargne |  Downdetector">
            <a:extLst>
              <a:ext uri="{FF2B5EF4-FFF2-40B4-BE49-F238E27FC236}">
                <a16:creationId xmlns:a16="http://schemas.microsoft.com/office/drawing/2014/main" id="{835A33FD-2162-4F1C-B4CA-FDE41AFC4B38}"/>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742986" y="3134842"/>
            <a:ext cx="1457741" cy="143396"/>
          </a:xfrm>
          <a:prstGeom prst="rect">
            <a:avLst/>
          </a:prstGeom>
          <a:noFill/>
          <a:extLst>
            <a:ext uri="{909E8E84-426E-40DD-AFC4-6F175D3DCCD1}">
              <a14:hiddenFill xmlns:a14="http://schemas.microsoft.com/office/drawing/2010/main">
                <a:solidFill>
                  <a:srgbClr val="FFFFFF"/>
                </a:solidFill>
              </a14:hiddenFill>
            </a:ext>
          </a:extLst>
        </p:spPr>
      </p:pic>
      <p:sp>
        <p:nvSpPr>
          <p:cNvPr id="94" name="ZoneTexte 93">
            <a:extLst>
              <a:ext uri="{FF2B5EF4-FFF2-40B4-BE49-F238E27FC236}">
                <a16:creationId xmlns:a16="http://schemas.microsoft.com/office/drawing/2014/main" id="{05F9F352-7442-4A73-9C43-560082AED097}"/>
              </a:ext>
            </a:extLst>
          </p:cNvPr>
          <p:cNvSpPr txBox="1"/>
          <p:nvPr/>
        </p:nvSpPr>
        <p:spPr>
          <a:xfrm rot="20509552">
            <a:off x="7299092" y="3241580"/>
            <a:ext cx="2334912" cy="256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Facture le téléchargement</a:t>
            </a:r>
          </a:p>
        </p:txBody>
      </p:sp>
      <p:cxnSp>
        <p:nvCxnSpPr>
          <p:cNvPr id="98" name="Connecteur droit avec flèche 97">
            <a:extLst>
              <a:ext uri="{FF2B5EF4-FFF2-40B4-BE49-F238E27FC236}">
                <a16:creationId xmlns:a16="http://schemas.microsoft.com/office/drawing/2014/main" id="{2B4D5FEB-2B8B-4B9B-A117-0158CEFB30DA}"/>
              </a:ext>
            </a:extLst>
          </p:cNvPr>
          <p:cNvCxnSpPr>
            <a:cxnSpLocks/>
          </p:cNvCxnSpPr>
          <p:nvPr/>
        </p:nvCxnSpPr>
        <p:spPr>
          <a:xfrm flipV="1">
            <a:off x="10567587" y="4162257"/>
            <a:ext cx="0" cy="964911"/>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102" name="Heptagone 101">
            <a:extLst>
              <a:ext uri="{FF2B5EF4-FFF2-40B4-BE49-F238E27FC236}">
                <a16:creationId xmlns:a16="http://schemas.microsoft.com/office/drawing/2014/main" id="{AB97C827-1D8F-469D-BAF2-1EA35C6E57D4}"/>
              </a:ext>
            </a:extLst>
          </p:cNvPr>
          <p:cNvSpPr/>
          <p:nvPr/>
        </p:nvSpPr>
        <p:spPr>
          <a:xfrm>
            <a:off x="10558280" y="4838229"/>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5</a:t>
            </a:r>
          </a:p>
        </p:txBody>
      </p:sp>
      <p:sp>
        <p:nvSpPr>
          <p:cNvPr id="104" name="ZoneTexte 103">
            <a:extLst>
              <a:ext uri="{FF2B5EF4-FFF2-40B4-BE49-F238E27FC236}">
                <a16:creationId xmlns:a16="http://schemas.microsoft.com/office/drawing/2014/main" id="{CCCC0C24-D259-45D5-AE83-6CA046F1F59C}"/>
              </a:ext>
            </a:extLst>
          </p:cNvPr>
          <p:cNvSpPr txBox="1"/>
          <p:nvPr/>
        </p:nvSpPr>
        <p:spPr>
          <a:xfrm>
            <a:off x="10692957" y="3999272"/>
            <a:ext cx="1590696" cy="9133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Renseigne le contrat dans l’outil HeoH (campagne non paramétrée avant l’obtention du SIRET)</a:t>
            </a:r>
          </a:p>
        </p:txBody>
      </p:sp>
      <p:pic>
        <p:nvPicPr>
          <p:cNvPr id="106" name="Image 105">
            <a:extLst>
              <a:ext uri="{FF2B5EF4-FFF2-40B4-BE49-F238E27FC236}">
                <a16:creationId xmlns:a16="http://schemas.microsoft.com/office/drawing/2014/main" id="{6CBA67C7-BD35-4536-BC95-54226B7437F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56336"/>
          <a:stretch/>
        </p:blipFill>
        <p:spPr>
          <a:xfrm>
            <a:off x="10213090" y="3855907"/>
            <a:ext cx="912175" cy="171581"/>
          </a:xfrm>
          <a:prstGeom prst="rect">
            <a:avLst/>
          </a:prstGeom>
        </p:spPr>
      </p:pic>
      <p:sp>
        <p:nvSpPr>
          <p:cNvPr id="107" name="ZoneTexte 106">
            <a:extLst>
              <a:ext uri="{FF2B5EF4-FFF2-40B4-BE49-F238E27FC236}">
                <a16:creationId xmlns:a16="http://schemas.microsoft.com/office/drawing/2014/main" id="{F673F5C8-F637-4C9A-BFF9-07812DBE17E3}"/>
              </a:ext>
            </a:extLst>
          </p:cNvPr>
          <p:cNvSpPr txBox="1"/>
          <p:nvPr/>
        </p:nvSpPr>
        <p:spPr>
          <a:xfrm>
            <a:off x="9685060" y="3527444"/>
            <a:ext cx="1908777" cy="3181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67" b="0" i="0" u="none" strike="noStrike" kern="1200" cap="none" spc="0" normalizeH="0" baseline="0" noProof="0" dirty="0">
                <a:ln>
                  <a:noFill/>
                </a:ln>
                <a:solidFill>
                  <a:srgbClr val="3E454A"/>
                </a:solidFill>
                <a:effectLst/>
                <a:uLnTx/>
                <a:uFillTx/>
                <a:latin typeface="Arial" panose="020B0604020202020204"/>
                <a:ea typeface="+mn-ea"/>
                <a:cs typeface="+mn-cs"/>
              </a:rPr>
              <a:t>Outil</a:t>
            </a:r>
          </a:p>
        </p:txBody>
      </p:sp>
      <p:sp>
        <p:nvSpPr>
          <p:cNvPr id="55" name="Heptagone 54">
            <a:extLst>
              <a:ext uri="{FF2B5EF4-FFF2-40B4-BE49-F238E27FC236}">
                <a16:creationId xmlns:a16="http://schemas.microsoft.com/office/drawing/2014/main" id="{724F1DC6-B358-4C1F-A389-02A08FC4DD8B}"/>
              </a:ext>
            </a:extLst>
          </p:cNvPr>
          <p:cNvSpPr/>
          <p:nvPr/>
        </p:nvSpPr>
        <p:spPr>
          <a:xfrm>
            <a:off x="9304413" y="5693652"/>
            <a:ext cx="419207" cy="353803"/>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10</a:t>
            </a:r>
          </a:p>
        </p:txBody>
      </p:sp>
      <p:sp>
        <p:nvSpPr>
          <p:cNvPr id="56" name="ZoneTexte 55">
            <a:extLst>
              <a:ext uri="{FF2B5EF4-FFF2-40B4-BE49-F238E27FC236}">
                <a16:creationId xmlns:a16="http://schemas.microsoft.com/office/drawing/2014/main" id="{9CCFDA1D-BC8E-44B6-9573-BF76E58C94E0}"/>
              </a:ext>
            </a:extLst>
          </p:cNvPr>
          <p:cNvSpPr txBox="1"/>
          <p:nvPr/>
        </p:nvSpPr>
        <p:spPr>
          <a:xfrm>
            <a:off x="4372640" y="5133936"/>
            <a:ext cx="3051579" cy="4207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Appelle le client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Initialise le TPE et paramètre la campagne </a:t>
            </a:r>
          </a:p>
        </p:txBody>
      </p:sp>
      <p:sp>
        <p:nvSpPr>
          <p:cNvPr id="61" name="ZoneTexte 60">
            <a:extLst>
              <a:ext uri="{FF2B5EF4-FFF2-40B4-BE49-F238E27FC236}">
                <a16:creationId xmlns:a16="http://schemas.microsoft.com/office/drawing/2014/main" id="{FEB39E86-841C-4922-AE32-3E6872EEC0B6}"/>
              </a:ext>
            </a:extLst>
          </p:cNvPr>
          <p:cNvSpPr txBox="1"/>
          <p:nvPr/>
        </p:nvSpPr>
        <p:spPr>
          <a:xfrm>
            <a:off x="9701817" y="2957596"/>
            <a:ext cx="2388308" cy="4207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Traite la prestation mais ne génère pas les identifiants d’initialisation </a:t>
            </a:r>
          </a:p>
        </p:txBody>
      </p:sp>
      <p:sp>
        <p:nvSpPr>
          <p:cNvPr id="62" name="Heptagone 61">
            <a:extLst>
              <a:ext uri="{FF2B5EF4-FFF2-40B4-BE49-F238E27FC236}">
                <a16:creationId xmlns:a16="http://schemas.microsoft.com/office/drawing/2014/main" id="{33EDC20C-7267-4A39-BAD4-AC799ECD94B4}"/>
              </a:ext>
            </a:extLst>
          </p:cNvPr>
          <p:cNvSpPr/>
          <p:nvPr/>
        </p:nvSpPr>
        <p:spPr>
          <a:xfrm>
            <a:off x="10588823" y="2521257"/>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4</a:t>
            </a:r>
          </a:p>
        </p:txBody>
      </p:sp>
      <p:sp>
        <p:nvSpPr>
          <p:cNvPr id="65" name="Heptagone 64">
            <a:extLst>
              <a:ext uri="{FF2B5EF4-FFF2-40B4-BE49-F238E27FC236}">
                <a16:creationId xmlns:a16="http://schemas.microsoft.com/office/drawing/2014/main" id="{7CEA58D3-E0EF-442E-BC05-1CB0D4BB0CFC}"/>
              </a:ext>
            </a:extLst>
          </p:cNvPr>
          <p:cNvSpPr/>
          <p:nvPr/>
        </p:nvSpPr>
        <p:spPr>
          <a:xfrm>
            <a:off x="9765998" y="2549859"/>
            <a:ext cx="447092" cy="429755"/>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11</a:t>
            </a:r>
          </a:p>
        </p:txBody>
      </p:sp>
      <p:sp>
        <p:nvSpPr>
          <p:cNvPr id="66" name="ZoneTexte 65">
            <a:extLst>
              <a:ext uri="{FF2B5EF4-FFF2-40B4-BE49-F238E27FC236}">
                <a16:creationId xmlns:a16="http://schemas.microsoft.com/office/drawing/2014/main" id="{AE4629BD-64F9-4910-9A93-30C979B188DD}"/>
              </a:ext>
            </a:extLst>
          </p:cNvPr>
          <p:cNvSpPr txBox="1"/>
          <p:nvPr/>
        </p:nvSpPr>
        <p:spPr>
          <a:xfrm>
            <a:off x="-115566" y="2620438"/>
            <a:ext cx="1267845" cy="944169"/>
          </a:xfrm>
          <a:prstGeom prst="rect">
            <a:avLst/>
          </a:prstGeom>
          <a:noFill/>
        </p:spPr>
        <p:txBody>
          <a:bodyPr wrap="square" lIns="121920" tIns="60960" rIns="121920" bIns="6096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Paramètre le TPE et charge l’application « Don HeoH » sans initialisation</a:t>
            </a:r>
          </a:p>
        </p:txBody>
      </p:sp>
      <p:cxnSp>
        <p:nvCxnSpPr>
          <p:cNvPr id="68" name="Connecteur droit avec flèche 67">
            <a:extLst>
              <a:ext uri="{FF2B5EF4-FFF2-40B4-BE49-F238E27FC236}">
                <a16:creationId xmlns:a16="http://schemas.microsoft.com/office/drawing/2014/main" id="{3B83E757-C91B-46ED-9947-DE82FFCA3209}"/>
              </a:ext>
            </a:extLst>
          </p:cNvPr>
          <p:cNvCxnSpPr>
            <a:cxnSpLocks/>
            <a:endCxn id="78" idx="0"/>
          </p:cNvCxnSpPr>
          <p:nvPr/>
        </p:nvCxnSpPr>
        <p:spPr>
          <a:xfrm flipH="1">
            <a:off x="1233927" y="2722949"/>
            <a:ext cx="26788" cy="2266768"/>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74" name="ZoneTexte 73">
            <a:extLst>
              <a:ext uri="{FF2B5EF4-FFF2-40B4-BE49-F238E27FC236}">
                <a16:creationId xmlns:a16="http://schemas.microsoft.com/office/drawing/2014/main" id="{BA9F9CD5-524A-4B5F-BC96-7689442093FA}"/>
              </a:ext>
            </a:extLst>
          </p:cNvPr>
          <p:cNvSpPr txBox="1"/>
          <p:nvPr/>
        </p:nvSpPr>
        <p:spPr>
          <a:xfrm>
            <a:off x="1206304" y="3423433"/>
            <a:ext cx="1908777" cy="615746"/>
          </a:xfrm>
          <a:prstGeom prst="rect">
            <a:avLst/>
          </a:prstGeom>
          <a:noFill/>
        </p:spPr>
        <p:txBody>
          <a:bodyPr wrap="square" lIns="121920" tIns="60960" rIns="121920" bIns="6096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Envoie le TPE avec l’application « Don HeoH » sans initialisation</a:t>
            </a:r>
          </a:p>
        </p:txBody>
      </p:sp>
      <p:sp>
        <p:nvSpPr>
          <p:cNvPr id="75" name="Heptagone 74">
            <a:extLst>
              <a:ext uri="{FF2B5EF4-FFF2-40B4-BE49-F238E27FC236}">
                <a16:creationId xmlns:a16="http://schemas.microsoft.com/office/drawing/2014/main" id="{BC2314D7-B601-45AC-A20D-F1665F2AD644}"/>
              </a:ext>
            </a:extLst>
          </p:cNvPr>
          <p:cNvSpPr/>
          <p:nvPr/>
        </p:nvSpPr>
        <p:spPr>
          <a:xfrm>
            <a:off x="306217" y="2160805"/>
            <a:ext cx="431800" cy="421121"/>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7</a:t>
            </a:r>
          </a:p>
        </p:txBody>
      </p:sp>
      <p:sp>
        <p:nvSpPr>
          <p:cNvPr id="76" name="Heptagone 75">
            <a:extLst>
              <a:ext uri="{FF2B5EF4-FFF2-40B4-BE49-F238E27FC236}">
                <a16:creationId xmlns:a16="http://schemas.microsoft.com/office/drawing/2014/main" id="{C963B531-AC14-4474-838E-02C95C46EABA}"/>
              </a:ext>
            </a:extLst>
          </p:cNvPr>
          <p:cNvSpPr/>
          <p:nvPr/>
        </p:nvSpPr>
        <p:spPr>
          <a:xfrm>
            <a:off x="1039236" y="2160804"/>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8</a:t>
            </a:r>
          </a:p>
        </p:txBody>
      </p:sp>
      <p:sp>
        <p:nvSpPr>
          <p:cNvPr id="78" name="ZoneTexte 77">
            <a:extLst>
              <a:ext uri="{FF2B5EF4-FFF2-40B4-BE49-F238E27FC236}">
                <a16:creationId xmlns:a16="http://schemas.microsoft.com/office/drawing/2014/main" id="{0C34C217-3250-4020-9A20-AB175609C287}"/>
              </a:ext>
            </a:extLst>
          </p:cNvPr>
          <p:cNvSpPr txBox="1"/>
          <p:nvPr/>
        </p:nvSpPr>
        <p:spPr>
          <a:xfrm>
            <a:off x="487991" y="4989717"/>
            <a:ext cx="1491872" cy="54386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67" b="0" i="0" u="none" strike="noStrike" kern="1200" cap="none" spc="0" normalizeH="0" baseline="0" noProof="0" dirty="0">
                <a:ln>
                  <a:noFill/>
                </a:ln>
                <a:solidFill>
                  <a:srgbClr val="3E454A"/>
                </a:solidFill>
                <a:effectLst/>
                <a:uLnTx/>
                <a:uFillTx/>
                <a:latin typeface="Arial" panose="020B0604020202020204"/>
                <a:ea typeface="+mn-ea"/>
                <a:cs typeface="+mn-cs"/>
              </a:rPr>
              <a:t>Client/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67" b="0" i="0" u="none" strike="noStrike" kern="1200" cap="none" spc="0" normalizeH="0" baseline="0" noProof="0" dirty="0">
                <a:ln>
                  <a:noFill/>
                </a:ln>
                <a:solidFill>
                  <a:srgbClr val="3E454A"/>
                </a:solidFill>
                <a:effectLst/>
                <a:uLnTx/>
                <a:uFillTx/>
                <a:latin typeface="Arial" panose="020B0604020202020204"/>
                <a:ea typeface="+mn-ea"/>
                <a:cs typeface="+mn-cs"/>
              </a:rPr>
              <a:t>commerçant</a:t>
            </a:r>
          </a:p>
        </p:txBody>
      </p:sp>
      <p:cxnSp>
        <p:nvCxnSpPr>
          <p:cNvPr id="60" name="Connecteur droit avec flèche 59">
            <a:extLst>
              <a:ext uri="{FF2B5EF4-FFF2-40B4-BE49-F238E27FC236}">
                <a16:creationId xmlns:a16="http://schemas.microsoft.com/office/drawing/2014/main" id="{B90583C4-4631-42D0-A900-DC23BA451133}"/>
              </a:ext>
            </a:extLst>
          </p:cNvPr>
          <p:cNvCxnSpPr>
            <a:cxnSpLocks/>
          </p:cNvCxnSpPr>
          <p:nvPr/>
        </p:nvCxnSpPr>
        <p:spPr>
          <a:xfrm flipV="1">
            <a:off x="2083913" y="4361913"/>
            <a:ext cx="2667415" cy="1158115"/>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cxnSp>
        <p:nvCxnSpPr>
          <p:cNvPr id="67" name="Connecteur droit avec flèche 66">
            <a:extLst>
              <a:ext uri="{FF2B5EF4-FFF2-40B4-BE49-F238E27FC236}">
                <a16:creationId xmlns:a16="http://schemas.microsoft.com/office/drawing/2014/main" id="{B2051F0E-7A28-4F11-AD6C-2DCD5A9330DF}"/>
              </a:ext>
            </a:extLst>
          </p:cNvPr>
          <p:cNvCxnSpPr>
            <a:cxnSpLocks/>
          </p:cNvCxnSpPr>
          <p:nvPr/>
        </p:nvCxnSpPr>
        <p:spPr>
          <a:xfrm flipH="1">
            <a:off x="1632328" y="3903738"/>
            <a:ext cx="2856313" cy="1241997"/>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72" name="Heptagone 71">
            <a:extLst>
              <a:ext uri="{FF2B5EF4-FFF2-40B4-BE49-F238E27FC236}">
                <a16:creationId xmlns:a16="http://schemas.microsoft.com/office/drawing/2014/main" id="{FC811873-F269-45C7-9746-11AB543572DC}"/>
              </a:ext>
            </a:extLst>
          </p:cNvPr>
          <p:cNvSpPr/>
          <p:nvPr/>
        </p:nvSpPr>
        <p:spPr>
          <a:xfrm>
            <a:off x="4538605" y="3843268"/>
            <a:ext cx="454977" cy="433072"/>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1</a:t>
            </a:r>
          </a:p>
        </p:txBody>
      </p:sp>
      <p:sp>
        <p:nvSpPr>
          <p:cNvPr id="92" name="Heptagone 91">
            <a:extLst>
              <a:ext uri="{FF2B5EF4-FFF2-40B4-BE49-F238E27FC236}">
                <a16:creationId xmlns:a16="http://schemas.microsoft.com/office/drawing/2014/main" id="{0391146D-B00D-441C-8991-6DBB03F64505}"/>
              </a:ext>
            </a:extLst>
          </p:cNvPr>
          <p:cNvSpPr/>
          <p:nvPr/>
        </p:nvSpPr>
        <p:spPr>
          <a:xfrm>
            <a:off x="6181919" y="3845611"/>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3</a:t>
            </a:r>
          </a:p>
        </p:txBody>
      </p:sp>
      <p:sp>
        <p:nvSpPr>
          <p:cNvPr id="96" name="Heptagone 95">
            <a:extLst>
              <a:ext uri="{FF2B5EF4-FFF2-40B4-BE49-F238E27FC236}">
                <a16:creationId xmlns:a16="http://schemas.microsoft.com/office/drawing/2014/main" id="{2F2DACD4-9EBA-4CC9-BD62-7406383268D8}"/>
              </a:ext>
            </a:extLst>
          </p:cNvPr>
          <p:cNvSpPr/>
          <p:nvPr/>
        </p:nvSpPr>
        <p:spPr>
          <a:xfrm>
            <a:off x="6181919" y="3845611"/>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3</a:t>
            </a:r>
          </a:p>
        </p:txBody>
      </p:sp>
      <p:cxnSp>
        <p:nvCxnSpPr>
          <p:cNvPr id="99" name="Connecteur droit avec flèche 98">
            <a:extLst>
              <a:ext uri="{FF2B5EF4-FFF2-40B4-BE49-F238E27FC236}">
                <a16:creationId xmlns:a16="http://schemas.microsoft.com/office/drawing/2014/main" id="{7B5CB6F4-5912-4D18-8490-381E71336424}"/>
              </a:ext>
            </a:extLst>
          </p:cNvPr>
          <p:cNvCxnSpPr>
            <a:cxnSpLocks/>
          </p:cNvCxnSpPr>
          <p:nvPr/>
        </p:nvCxnSpPr>
        <p:spPr>
          <a:xfrm>
            <a:off x="6669130" y="4203937"/>
            <a:ext cx="3168607" cy="864155"/>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pic>
        <p:nvPicPr>
          <p:cNvPr id="57" name="Image 56">
            <a:extLst>
              <a:ext uri="{FF2B5EF4-FFF2-40B4-BE49-F238E27FC236}">
                <a16:creationId xmlns:a16="http://schemas.microsoft.com/office/drawing/2014/main" id="{0CCACB8B-525A-4CD2-81E7-534DF5C99FA4}"/>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9562618" y="1762202"/>
            <a:ext cx="1826948" cy="616772"/>
          </a:xfrm>
          <a:prstGeom prst="rect">
            <a:avLst/>
          </a:prstGeom>
        </p:spPr>
      </p:pic>
      <p:sp>
        <p:nvSpPr>
          <p:cNvPr id="64" name="Espace réservé du texte 11">
            <a:extLst>
              <a:ext uri="{FF2B5EF4-FFF2-40B4-BE49-F238E27FC236}">
                <a16:creationId xmlns:a16="http://schemas.microsoft.com/office/drawing/2014/main" id="{8A960508-F22F-47DD-AD5B-DFD9147B0B5D}"/>
              </a:ext>
            </a:extLst>
          </p:cNvPr>
          <p:cNvSpPr txBox="1">
            <a:spLocks/>
          </p:cNvSpPr>
          <p:nvPr/>
        </p:nvSpPr>
        <p:spPr>
          <a:xfrm>
            <a:off x="632383" y="828015"/>
            <a:ext cx="10799999" cy="432000"/>
          </a:xfrm>
          <a:prstGeom prst="rect">
            <a:avLst/>
          </a:prstGeom>
        </p:spPr>
        <p:txBody>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600" b="1" i="0" u="none" strike="noStrike" kern="1200" cap="none" spc="0" normalizeH="0" baseline="0" noProof="0">
                <a:ln>
                  <a:noFill/>
                </a:ln>
                <a:solidFill>
                  <a:srgbClr val="3E454A"/>
                </a:solidFill>
                <a:effectLst/>
                <a:uLnTx/>
                <a:uFillTx/>
                <a:latin typeface="Arial" panose="020B0604020202020204"/>
                <a:ea typeface="+mn-ea"/>
                <a:cs typeface="+mn-cs"/>
              </a:rPr>
              <a:t>Procédure pour les nouveaux clients de la CE sans SIRET</a:t>
            </a:r>
            <a:endPar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71" name="Titre 10">
            <a:extLst>
              <a:ext uri="{FF2B5EF4-FFF2-40B4-BE49-F238E27FC236}">
                <a16:creationId xmlns:a16="http://schemas.microsoft.com/office/drawing/2014/main" id="{E6BF2732-F41D-4FA4-AFF6-C479E51D000C}"/>
              </a:ext>
            </a:extLst>
          </p:cNvPr>
          <p:cNvSpPr>
            <a:spLocks noGrp="1"/>
          </p:cNvSpPr>
          <p:nvPr>
            <p:ph type="title"/>
          </p:nvPr>
        </p:nvSpPr>
        <p:spPr>
          <a:xfrm>
            <a:off x="632384" y="198120"/>
            <a:ext cx="10800000" cy="719227"/>
          </a:xfrm>
        </p:spPr>
        <p:txBody>
          <a:bodyPr/>
          <a:lstStyle/>
          <a:p>
            <a:r>
              <a:rPr lang="fr-FR"/>
              <a:t>Parcours de souscription</a:t>
            </a:r>
            <a:endParaRPr lang="fr-FR" dirty="0"/>
          </a:p>
        </p:txBody>
      </p:sp>
      <p:sp>
        <p:nvSpPr>
          <p:cNvPr id="79" name="ZoneTexte 78">
            <a:extLst>
              <a:ext uri="{FF2B5EF4-FFF2-40B4-BE49-F238E27FC236}">
                <a16:creationId xmlns:a16="http://schemas.microsoft.com/office/drawing/2014/main" id="{7DE4DABC-6EEB-41ED-BD2F-BA65AD29481B}"/>
              </a:ext>
            </a:extLst>
          </p:cNvPr>
          <p:cNvSpPr txBox="1"/>
          <p:nvPr/>
        </p:nvSpPr>
        <p:spPr>
          <a:xfrm rot="20540238">
            <a:off x="6287636" y="2410189"/>
            <a:ext cx="3074291" cy="74917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Le conseiller saisit la commande du TPE et la demande de mise de mise en place du logiciel de Don dans Myflow (Monétique commerçant) en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cochant la case « Don </a:t>
            </a: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HeoH ».</a:t>
            </a:r>
            <a:endPar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80" name="ZoneTexte 79">
            <a:extLst>
              <a:ext uri="{FF2B5EF4-FFF2-40B4-BE49-F238E27FC236}">
                <a16:creationId xmlns:a16="http://schemas.microsoft.com/office/drawing/2014/main" id="{55DD7D02-548F-4B92-A2F1-A4843D84036F}"/>
              </a:ext>
            </a:extLst>
          </p:cNvPr>
          <p:cNvSpPr txBox="1"/>
          <p:nvPr/>
        </p:nvSpPr>
        <p:spPr>
          <a:xfrm rot="20191378">
            <a:off x="1790132" y="4428215"/>
            <a:ext cx="2909927" cy="615746"/>
          </a:xfrm>
          <a:prstGeom prst="rect">
            <a:avLst/>
          </a:prstGeom>
          <a:noFill/>
        </p:spPr>
        <p:txBody>
          <a:bodyPr wrap="square" lIns="121920" tIns="60960" rIns="121920" bIns="6096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Le conseiller commercialise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le don sur </a:t>
            </a: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TPE et fait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signer le contrat </a:t>
            </a:r>
            <a:r>
              <a:rPr kumimoji="0" lang="fr-FR" sz="1067" b="0" i="0" u="none" strike="noStrike" kern="1200" cap="none" spc="0" normalizeH="0" baseline="0" noProof="0" dirty="0" err="1">
                <a:ln>
                  <a:noFill/>
                </a:ln>
                <a:solidFill>
                  <a:srgbClr val="3E454A"/>
                </a:solidFill>
                <a:effectLst/>
                <a:uLnTx/>
                <a:uFillTx/>
                <a:latin typeface="Arial" panose="020B0604020202020204"/>
                <a:ea typeface="+mn-ea"/>
                <a:cs typeface="+mn-cs"/>
              </a:rPr>
              <a:t>HeoH</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 </a:t>
            </a: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et récupère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les pièces justificatives nécessaires</a:t>
            </a:r>
          </a:p>
        </p:txBody>
      </p:sp>
      <p:sp>
        <p:nvSpPr>
          <p:cNvPr id="81" name="ZoneTexte 80">
            <a:extLst>
              <a:ext uri="{FF2B5EF4-FFF2-40B4-BE49-F238E27FC236}">
                <a16:creationId xmlns:a16="http://schemas.microsoft.com/office/drawing/2014/main" id="{9D3CB434-C372-48D0-93D0-BD5BF3AE6309}"/>
              </a:ext>
            </a:extLst>
          </p:cNvPr>
          <p:cNvSpPr txBox="1"/>
          <p:nvPr/>
        </p:nvSpPr>
        <p:spPr>
          <a:xfrm rot="935702">
            <a:off x="6628256" y="4058148"/>
            <a:ext cx="3327529" cy="58496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Le conseiller transmet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le contrat et les pièces récoltées par mail</a:t>
            </a:r>
          </a:p>
        </p:txBody>
      </p:sp>
      <p:cxnSp>
        <p:nvCxnSpPr>
          <p:cNvPr id="54" name="Connecteur droit avec flèche 53">
            <a:extLst>
              <a:ext uri="{FF2B5EF4-FFF2-40B4-BE49-F238E27FC236}">
                <a16:creationId xmlns:a16="http://schemas.microsoft.com/office/drawing/2014/main" id="{692CF8AC-BE27-4FC7-B221-1EA512C21017}"/>
              </a:ext>
            </a:extLst>
          </p:cNvPr>
          <p:cNvCxnSpPr>
            <a:cxnSpLocks/>
          </p:cNvCxnSpPr>
          <p:nvPr/>
        </p:nvCxnSpPr>
        <p:spPr>
          <a:xfrm flipH="1" flipV="1">
            <a:off x="1771537" y="5915670"/>
            <a:ext cx="7917643" cy="1"/>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15780806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ZoneTexte 59">
            <a:extLst>
              <a:ext uri="{FF2B5EF4-FFF2-40B4-BE49-F238E27FC236}">
                <a16:creationId xmlns:a16="http://schemas.microsoft.com/office/drawing/2014/main" id="{9DE83EB2-6F4E-4910-AA12-B0B8259AA8CC}"/>
              </a:ext>
            </a:extLst>
          </p:cNvPr>
          <p:cNvSpPr txBox="1"/>
          <p:nvPr/>
        </p:nvSpPr>
        <p:spPr>
          <a:xfrm>
            <a:off x="75357" y="1207318"/>
            <a:ext cx="11981052" cy="5528373"/>
          </a:xfrm>
          <a:prstGeom prst="rect">
            <a:avLst/>
          </a:prstGeom>
          <a:noFill/>
        </p:spPr>
        <p:txBody>
          <a:bodyPr wrap="square" rtlCol="0">
            <a:spAutoFit/>
          </a:bodyPr>
          <a:lstStyle/>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Le conseiller Caisse </a:t>
            </a: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d’Epargne fait signer le contrat HeoH au commerçant (le contrat stipule entre autres « en cours d’immatriculation » à l’emplacement du Siret, l’association réceptrice des dons et le montant du don (arrondi ou fixe)) et récupère les pièces jointes (mini CV commerçant et carte d’identité gérant) </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Le conseiller Caisse d’Epargne saisit la prestation d’ajout de logiciel « Don HeoH » dans myflow (commande monétique). Le back office saisit la demande dans l’Outil de Saisie des Commandes (OSC), transmet le contrat au client puis à reception du contrat signé, valide la prestation OSC. La </a:t>
            </a: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Caisse d’Epargne fait signer le contrat de location TPE au commerçant, valide la </a:t>
            </a: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prestation OSC</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Le conseiller envoie </a:t>
            </a: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par mail le contrat HeoH et les pièces jointes </a:t>
            </a: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à HeoH</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BPCE </a:t>
            </a: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PS traite la prestation reçue dans l’OSC et, en l’absence de Siret, ne génère pas les identifiants de l’initialisation du logiciel « Don HeoH» dans l’outil mis à disposition par HeoH. </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HeoH renseigne le contrat informatique dans l’outil HeoH. Comme le contrat n’est pas complet du fait de l’absence de Siret, la campagne de collecte de dons n’est pas paramétrée. </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BPCE PS passe la commande du TPE auprès du mainteneur avec la demande de téléchargement sans initialisation</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Le mainteneur paramètre le TPE en chargeant le logiciel « Don Heoh » sans effectuer l’initialisation. </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Le TPE est livré chez le commerçant avec le logiciel « don » mais sans l’initialisation. Pour les TPE Android (TPE Premium), le logiciel « Don HeoH » n’est pas présent</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15 jours maximum après avoir reçu le contrat par la Caisse d’Epargne, HeoH prend connaissance du Siret, génère les identifiants et appelle le commerçant pour procéder à l’initialisation du TPE tout en activant la campagne de collecte de dons. Pour les TPE Android, HeoH contacte BPCE PS </a:t>
            </a: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qui met le TPE à jour à distance,</a:t>
            </a:r>
            <a:endPar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endParaRP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Le contrat étant complet, HeoH le retourne signé avec le guide d’utilisation au commerçant par mail</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Le coût de téléchargement du logiciel HeoH est facturé à la Caisse d’Epargne </a:t>
            </a:r>
          </a:p>
          <a:p>
            <a:pPr marL="304792" marR="0" lvl="0" indent="-335992" algn="l" defTabSz="914400" rtl="0" eaLnBrk="1" fontAlgn="auto" latinLnBrk="0" hangingPunct="1">
              <a:lnSpc>
                <a:spcPct val="100000"/>
              </a:lnSpc>
              <a:spcBef>
                <a:spcPts val="800"/>
              </a:spcBef>
              <a:spcAft>
                <a:spcPts val="0"/>
              </a:spcAft>
              <a:buClr>
                <a:srgbClr val="E20218"/>
              </a:buClr>
              <a:buSzTx/>
              <a:buFont typeface="+mj-lt"/>
              <a:buAutoNum type="arabicPeriod"/>
              <a:tabLst/>
              <a:defRPr/>
            </a:pPr>
            <a:r>
              <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rPr>
              <a:t>Les campagnes de collecte de dons étant actives, le commerçant peut faire </a:t>
            </a:r>
            <a:r>
              <a:rPr kumimoji="0" lang="fr-FR" sz="1333" b="0" i="0" u="none" strike="noStrike" kern="1200" cap="none" spc="0" normalizeH="0" baseline="0" noProof="0">
                <a:ln>
                  <a:noFill/>
                </a:ln>
                <a:solidFill>
                  <a:srgbClr val="3E454A"/>
                </a:solidFill>
                <a:effectLst/>
                <a:uLnTx/>
                <a:uFillTx/>
                <a:latin typeface="Arial" panose="020B0604020202020204"/>
                <a:ea typeface="+mn-ea"/>
                <a:cs typeface="+mn-cs"/>
              </a:rPr>
              <a:t>des dons</a:t>
            </a:r>
            <a:endParaRPr kumimoji="0" lang="fr-FR" sz="1333"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14" name="Espace réservé du texte 11">
            <a:extLst>
              <a:ext uri="{FF2B5EF4-FFF2-40B4-BE49-F238E27FC236}">
                <a16:creationId xmlns:a16="http://schemas.microsoft.com/office/drawing/2014/main" id="{11CF1521-20B7-463F-B60F-BCA4AC4E0728}"/>
              </a:ext>
            </a:extLst>
          </p:cNvPr>
          <p:cNvSpPr txBox="1">
            <a:spLocks/>
          </p:cNvSpPr>
          <p:nvPr/>
        </p:nvSpPr>
        <p:spPr>
          <a:xfrm>
            <a:off x="632383" y="828015"/>
            <a:ext cx="10799999" cy="432000"/>
          </a:xfrm>
          <a:prstGeom prst="rect">
            <a:avLst/>
          </a:prstGeom>
        </p:spPr>
        <p:txBody>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600" b="1" i="0" u="none" strike="noStrike" kern="1200" cap="none" spc="0" normalizeH="0" baseline="0" noProof="0">
                <a:ln>
                  <a:noFill/>
                </a:ln>
                <a:solidFill>
                  <a:srgbClr val="3E454A"/>
                </a:solidFill>
                <a:effectLst/>
                <a:uLnTx/>
                <a:uFillTx/>
                <a:latin typeface="Arial" panose="020B0604020202020204"/>
                <a:ea typeface="+mn-ea"/>
                <a:cs typeface="+mn-cs"/>
              </a:rPr>
              <a:t>Procédure pour les nouveaux clients de la CE sans SIRET</a:t>
            </a:r>
            <a:endPar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15" name="Titre 10">
            <a:extLst>
              <a:ext uri="{FF2B5EF4-FFF2-40B4-BE49-F238E27FC236}">
                <a16:creationId xmlns:a16="http://schemas.microsoft.com/office/drawing/2014/main" id="{718D6FF3-75CD-43B4-8902-055283C32C02}"/>
              </a:ext>
            </a:extLst>
          </p:cNvPr>
          <p:cNvSpPr>
            <a:spLocks noGrp="1"/>
          </p:cNvSpPr>
          <p:nvPr>
            <p:ph type="title"/>
          </p:nvPr>
        </p:nvSpPr>
        <p:spPr>
          <a:xfrm>
            <a:off x="632384" y="198120"/>
            <a:ext cx="10800000" cy="719227"/>
          </a:xfrm>
        </p:spPr>
        <p:txBody>
          <a:bodyPr/>
          <a:lstStyle/>
          <a:p>
            <a:r>
              <a:rPr lang="fr-FR"/>
              <a:t>Parcours de souscription</a:t>
            </a:r>
            <a:endParaRPr lang="fr-FR" dirty="0"/>
          </a:p>
        </p:txBody>
      </p:sp>
    </p:spTree>
    <p:extLst>
      <p:ext uri="{BB962C8B-B14F-4D97-AF65-F5344CB8AC3E}">
        <p14:creationId xmlns:p14="http://schemas.microsoft.com/office/powerpoint/2010/main" val="4019926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descr="Une image contenant graphiques vectoriels, clipart&#10;&#10;Description générée automatiquement">
            <a:extLst>
              <a:ext uri="{FF2B5EF4-FFF2-40B4-BE49-F238E27FC236}">
                <a16:creationId xmlns:a16="http://schemas.microsoft.com/office/drawing/2014/main" id="{9EF74D28-D7A2-4CD3-ABDC-2D7C5E5383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8662" y="4298326"/>
            <a:ext cx="574741" cy="574741"/>
          </a:xfrm>
          <a:prstGeom prst="rect">
            <a:avLst/>
          </a:prstGeom>
        </p:spPr>
      </p:pic>
      <p:pic>
        <p:nvPicPr>
          <p:cNvPr id="53" name="Image 52">
            <a:extLst>
              <a:ext uri="{FF2B5EF4-FFF2-40B4-BE49-F238E27FC236}">
                <a16:creationId xmlns:a16="http://schemas.microsoft.com/office/drawing/2014/main" id="{8A25786B-CFC1-43ED-A43A-2CBE1E321F7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20214" y="4118198"/>
            <a:ext cx="1521996" cy="655669"/>
          </a:xfrm>
          <a:prstGeom prst="rect">
            <a:avLst/>
          </a:prstGeom>
        </p:spPr>
      </p:pic>
      <p:cxnSp>
        <p:nvCxnSpPr>
          <p:cNvPr id="89" name="Connecteur droit avec flèche 88">
            <a:extLst>
              <a:ext uri="{FF2B5EF4-FFF2-40B4-BE49-F238E27FC236}">
                <a16:creationId xmlns:a16="http://schemas.microsoft.com/office/drawing/2014/main" id="{868D6F5B-A527-480D-BE23-9A29BBC5BA82}"/>
              </a:ext>
            </a:extLst>
          </p:cNvPr>
          <p:cNvCxnSpPr>
            <a:cxnSpLocks/>
          </p:cNvCxnSpPr>
          <p:nvPr/>
        </p:nvCxnSpPr>
        <p:spPr>
          <a:xfrm flipH="1">
            <a:off x="1674969" y="4298327"/>
            <a:ext cx="7917833" cy="39268"/>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91" name="ZoneTexte 90">
            <a:extLst>
              <a:ext uri="{FF2B5EF4-FFF2-40B4-BE49-F238E27FC236}">
                <a16:creationId xmlns:a16="http://schemas.microsoft.com/office/drawing/2014/main" id="{12F2A4A7-D8A2-4337-9EEE-3ABEEAB5AA21}"/>
              </a:ext>
            </a:extLst>
          </p:cNvPr>
          <p:cNvSpPr txBox="1"/>
          <p:nvPr/>
        </p:nvSpPr>
        <p:spPr>
          <a:xfrm>
            <a:off x="4951311" y="5009348"/>
            <a:ext cx="1536931" cy="256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Prélève les dons</a:t>
            </a:r>
          </a:p>
        </p:txBody>
      </p:sp>
      <p:sp>
        <p:nvSpPr>
          <p:cNvPr id="93" name="Heptagone 92">
            <a:extLst>
              <a:ext uri="{FF2B5EF4-FFF2-40B4-BE49-F238E27FC236}">
                <a16:creationId xmlns:a16="http://schemas.microsoft.com/office/drawing/2014/main" id="{0DC31892-31A7-4D9E-BD9C-82BFB7BE7BD6}"/>
              </a:ext>
            </a:extLst>
          </p:cNvPr>
          <p:cNvSpPr/>
          <p:nvPr/>
        </p:nvSpPr>
        <p:spPr>
          <a:xfrm>
            <a:off x="9180312" y="4056856"/>
            <a:ext cx="431803" cy="348813"/>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3</a:t>
            </a:r>
          </a:p>
        </p:txBody>
      </p:sp>
      <p:pic>
        <p:nvPicPr>
          <p:cNvPr id="83" name="Picture 2" descr="▷ Prêt Immobilier Caisse d&amp;#39;Épargne : Simulation, contact et avis">
            <a:extLst>
              <a:ext uri="{FF2B5EF4-FFF2-40B4-BE49-F238E27FC236}">
                <a16:creationId xmlns:a16="http://schemas.microsoft.com/office/drawing/2014/main" id="{3403A7B2-1F32-435A-AA63-4B5749EC92A4}"/>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5055577" y="2035310"/>
            <a:ext cx="900417" cy="897332"/>
          </a:xfrm>
          <a:prstGeom prst="rect">
            <a:avLst/>
          </a:prstGeom>
          <a:noFill/>
          <a:extLst>
            <a:ext uri="{909E8E84-426E-40DD-AFC4-6F175D3DCCD1}">
              <a14:hiddenFill xmlns:a14="http://schemas.microsoft.com/office/drawing/2010/main">
                <a:solidFill>
                  <a:srgbClr val="FFFFFF"/>
                </a:solidFill>
              </a14:hiddenFill>
            </a:ext>
          </a:extLst>
        </p:spPr>
      </p:pic>
      <p:cxnSp>
        <p:nvCxnSpPr>
          <p:cNvPr id="85" name="Connecteur droit avec flèche 84">
            <a:extLst>
              <a:ext uri="{FF2B5EF4-FFF2-40B4-BE49-F238E27FC236}">
                <a16:creationId xmlns:a16="http://schemas.microsoft.com/office/drawing/2014/main" id="{448C2A04-2B40-4AAD-AD53-14DAC66046EC}"/>
              </a:ext>
            </a:extLst>
          </p:cNvPr>
          <p:cNvCxnSpPr>
            <a:cxnSpLocks/>
          </p:cNvCxnSpPr>
          <p:nvPr/>
        </p:nvCxnSpPr>
        <p:spPr>
          <a:xfrm flipH="1" flipV="1">
            <a:off x="1686385" y="5009348"/>
            <a:ext cx="7894808" cy="26192"/>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88" name="Heptagone 87">
            <a:extLst>
              <a:ext uri="{FF2B5EF4-FFF2-40B4-BE49-F238E27FC236}">
                <a16:creationId xmlns:a16="http://schemas.microsoft.com/office/drawing/2014/main" id="{7FDF7445-0AB5-402C-AFD1-FE811EA854B7}"/>
              </a:ext>
            </a:extLst>
          </p:cNvPr>
          <p:cNvSpPr/>
          <p:nvPr/>
        </p:nvSpPr>
        <p:spPr>
          <a:xfrm>
            <a:off x="9207842" y="4819757"/>
            <a:ext cx="441881" cy="432755"/>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5</a:t>
            </a:r>
          </a:p>
        </p:txBody>
      </p:sp>
      <p:pic>
        <p:nvPicPr>
          <p:cNvPr id="90" name="Picture 4" descr="Problèmes, pannes et erreurs sur le site de la Caisse d&amp;#39;épargne |  Downdetector">
            <a:extLst>
              <a:ext uri="{FF2B5EF4-FFF2-40B4-BE49-F238E27FC236}">
                <a16:creationId xmlns:a16="http://schemas.microsoft.com/office/drawing/2014/main" id="{835A33FD-2162-4F1C-B4CA-FDE41AFC4B38}"/>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4646416" y="1877709"/>
            <a:ext cx="1457741" cy="143396"/>
          </a:xfrm>
          <a:prstGeom prst="rect">
            <a:avLst/>
          </a:prstGeom>
          <a:noFill/>
          <a:extLst>
            <a:ext uri="{909E8E84-426E-40DD-AFC4-6F175D3DCCD1}">
              <a14:hiddenFill xmlns:a14="http://schemas.microsoft.com/office/drawing/2010/main">
                <a:solidFill>
                  <a:srgbClr val="FFFFFF"/>
                </a:solidFill>
              </a14:hiddenFill>
            </a:ext>
          </a:extLst>
        </p:spPr>
      </p:pic>
      <p:cxnSp>
        <p:nvCxnSpPr>
          <p:cNvPr id="54" name="Connecteur droit avec flèche 53">
            <a:extLst>
              <a:ext uri="{FF2B5EF4-FFF2-40B4-BE49-F238E27FC236}">
                <a16:creationId xmlns:a16="http://schemas.microsoft.com/office/drawing/2014/main" id="{692CF8AC-BE27-4FC7-B221-1EA512C21017}"/>
              </a:ext>
            </a:extLst>
          </p:cNvPr>
          <p:cNvCxnSpPr>
            <a:cxnSpLocks/>
          </p:cNvCxnSpPr>
          <p:nvPr/>
        </p:nvCxnSpPr>
        <p:spPr>
          <a:xfrm flipH="1" flipV="1">
            <a:off x="1674968" y="4658537"/>
            <a:ext cx="7917643" cy="1"/>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55" name="Heptagone 54">
            <a:extLst>
              <a:ext uri="{FF2B5EF4-FFF2-40B4-BE49-F238E27FC236}">
                <a16:creationId xmlns:a16="http://schemas.microsoft.com/office/drawing/2014/main" id="{724F1DC6-B358-4C1F-A389-02A08FC4DD8B}"/>
              </a:ext>
            </a:extLst>
          </p:cNvPr>
          <p:cNvSpPr/>
          <p:nvPr/>
        </p:nvSpPr>
        <p:spPr>
          <a:xfrm>
            <a:off x="9207843" y="4436519"/>
            <a:ext cx="419207" cy="353803"/>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4</a:t>
            </a:r>
          </a:p>
        </p:txBody>
      </p:sp>
      <p:sp>
        <p:nvSpPr>
          <p:cNvPr id="56" name="ZoneTexte 55">
            <a:extLst>
              <a:ext uri="{FF2B5EF4-FFF2-40B4-BE49-F238E27FC236}">
                <a16:creationId xmlns:a16="http://schemas.microsoft.com/office/drawing/2014/main" id="{9CCFDA1D-BC8E-44B6-9573-BF76E58C94E0}"/>
              </a:ext>
            </a:extLst>
          </p:cNvPr>
          <p:cNvSpPr txBox="1"/>
          <p:nvPr/>
        </p:nvSpPr>
        <p:spPr>
          <a:xfrm>
            <a:off x="4276071" y="3876803"/>
            <a:ext cx="3051579" cy="256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Appelle le client contractualise</a:t>
            </a:r>
          </a:p>
        </p:txBody>
      </p:sp>
      <p:sp>
        <p:nvSpPr>
          <p:cNvPr id="78" name="ZoneTexte 77">
            <a:extLst>
              <a:ext uri="{FF2B5EF4-FFF2-40B4-BE49-F238E27FC236}">
                <a16:creationId xmlns:a16="http://schemas.microsoft.com/office/drawing/2014/main" id="{0C34C217-3250-4020-9A20-AB175609C287}"/>
              </a:ext>
            </a:extLst>
          </p:cNvPr>
          <p:cNvSpPr txBox="1"/>
          <p:nvPr/>
        </p:nvSpPr>
        <p:spPr>
          <a:xfrm>
            <a:off x="391421" y="3732584"/>
            <a:ext cx="1491872" cy="54386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67" b="0" i="0" u="none" strike="noStrike" kern="1200" cap="none" spc="0" normalizeH="0" baseline="0" noProof="0" dirty="0">
                <a:ln>
                  <a:noFill/>
                </a:ln>
                <a:solidFill>
                  <a:srgbClr val="3E454A"/>
                </a:solidFill>
                <a:effectLst/>
                <a:uLnTx/>
                <a:uFillTx/>
                <a:latin typeface="Arial" panose="020B0604020202020204"/>
                <a:ea typeface="+mn-ea"/>
                <a:cs typeface="+mn-cs"/>
              </a:rPr>
              <a:t>Client/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67" b="0" i="0" u="none" strike="noStrike" kern="1200" cap="none" spc="0" normalizeH="0" baseline="0" noProof="0" dirty="0">
                <a:ln>
                  <a:noFill/>
                </a:ln>
                <a:solidFill>
                  <a:srgbClr val="3E454A"/>
                </a:solidFill>
                <a:effectLst/>
                <a:uLnTx/>
                <a:uFillTx/>
                <a:latin typeface="Arial" panose="020B0604020202020204"/>
                <a:ea typeface="+mn-ea"/>
                <a:cs typeface="+mn-cs"/>
              </a:rPr>
              <a:t>commerçant</a:t>
            </a:r>
          </a:p>
        </p:txBody>
      </p:sp>
      <p:cxnSp>
        <p:nvCxnSpPr>
          <p:cNvPr id="60" name="Connecteur droit avec flèche 59">
            <a:extLst>
              <a:ext uri="{FF2B5EF4-FFF2-40B4-BE49-F238E27FC236}">
                <a16:creationId xmlns:a16="http://schemas.microsoft.com/office/drawing/2014/main" id="{B90583C4-4631-42D0-A900-DC23BA451133}"/>
              </a:ext>
            </a:extLst>
          </p:cNvPr>
          <p:cNvCxnSpPr>
            <a:cxnSpLocks/>
          </p:cNvCxnSpPr>
          <p:nvPr/>
        </p:nvCxnSpPr>
        <p:spPr>
          <a:xfrm flipV="1">
            <a:off x="1987343" y="3104780"/>
            <a:ext cx="2667415" cy="1158115"/>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cxnSp>
        <p:nvCxnSpPr>
          <p:cNvPr id="67" name="Connecteur droit avec flèche 66">
            <a:extLst>
              <a:ext uri="{FF2B5EF4-FFF2-40B4-BE49-F238E27FC236}">
                <a16:creationId xmlns:a16="http://schemas.microsoft.com/office/drawing/2014/main" id="{B2051F0E-7A28-4F11-AD6C-2DCD5A9330DF}"/>
              </a:ext>
            </a:extLst>
          </p:cNvPr>
          <p:cNvCxnSpPr>
            <a:cxnSpLocks/>
          </p:cNvCxnSpPr>
          <p:nvPr/>
        </p:nvCxnSpPr>
        <p:spPr>
          <a:xfrm flipH="1">
            <a:off x="1535758" y="2646604"/>
            <a:ext cx="2856313" cy="1241997"/>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72" name="Heptagone 71">
            <a:extLst>
              <a:ext uri="{FF2B5EF4-FFF2-40B4-BE49-F238E27FC236}">
                <a16:creationId xmlns:a16="http://schemas.microsoft.com/office/drawing/2014/main" id="{FC811873-F269-45C7-9746-11AB543572DC}"/>
              </a:ext>
            </a:extLst>
          </p:cNvPr>
          <p:cNvSpPr/>
          <p:nvPr/>
        </p:nvSpPr>
        <p:spPr>
          <a:xfrm>
            <a:off x="4442036" y="2586135"/>
            <a:ext cx="454977" cy="433072"/>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1</a:t>
            </a:r>
          </a:p>
        </p:txBody>
      </p:sp>
      <p:sp>
        <p:nvSpPr>
          <p:cNvPr id="92" name="Heptagone 91">
            <a:extLst>
              <a:ext uri="{FF2B5EF4-FFF2-40B4-BE49-F238E27FC236}">
                <a16:creationId xmlns:a16="http://schemas.microsoft.com/office/drawing/2014/main" id="{0391146D-B00D-441C-8991-6DBB03F64505}"/>
              </a:ext>
            </a:extLst>
          </p:cNvPr>
          <p:cNvSpPr/>
          <p:nvPr/>
        </p:nvSpPr>
        <p:spPr>
          <a:xfrm>
            <a:off x="6085349" y="2588477"/>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3</a:t>
            </a:r>
          </a:p>
        </p:txBody>
      </p:sp>
      <p:sp>
        <p:nvSpPr>
          <p:cNvPr id="95" name="ZoneTexte 94">
            <a:extLst>
              <a:ext uri="{FF2B5EF4-FFF2-40B4-BE49-F238E27FC236}">
                <a16:creationId xmlns:a16="http://schemas.microsoft.com/office/drawing/2014/main" id="{23D9C7E0-0F50-4E88-B9D3-C1F4E502B55F}"/>
              </a:ext>
            </a:extLst>
          </p:cNvPr>
          <p:cNvSpPr txBox="1"/>
          <p:nvPr/>
        </p:nvSpPr>
        <p:spPr>
          <a:xfrm rot="925278">
            <a:off x="6481196" y="3043100"/>
            <a:ext cx="3327529" cy="256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Le conseiller complète et transmet la fiche de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liaison</a:t>
            </a:r>
          </a:p>
        </p:txBody>
      </p:sp>
      <p:sp>
        <p:nvSpPr>
          <p:cNvPr id="96" name="Heptagone 95">
            <a:extLst>
              <a:ext uri="{FF2B5EF4-FFF2-40B4-BE49-F238E27FC236}">
                <a16:creationId xmlns:a16="http://schemas.microsoft.com/office/drawing/2014/main" id="{2F2DACD4-9EBA-4CC9-BD62-7406383268D8}"/>
              </a:ext>
            </a:extLst>
          </p:cNvPr>
          <p:cNvSpPr/>
          <p:nvPr/>
        </p:nvSpPr>
        <p:spPr>
          <a:xfrm>
            <a:off x="6085349" y="2588477"/>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srgbClr val="3E454A"/>
                </a:solidFill>
                <a:effectLst>
                  <a:outerShdw blurRad="38100" dist="19050" dir="2700000" algn="tl" rotWithShape="0">
                    <a:srgbClr val="3E454A">
                      <a:alpha val="40000"/>
                    </a:srgbClr>
                  </a:outerShdw>
                </a:effectLst>
                <a:uLnTx/>
                <a:uFillTx/>
                <a:latin typeface="Arial" panose="020B0604020202020204"/>
                <a:ea typeface="+mn-ea"/>
                <a:cs typeface="+mn-cs"/>
              </a:rPr>
              <a:t>2</a:t>
            </a:r>
          </a:p>
        </p:txBody>
      </p:sp>
      <p:cxnSp>
        <p:nvCxnSpPr>
          <p:cNvPr id="99" name="Connecteur droit avec flèche 98">
            <a:extLst>
              <a:ext uri="{FF2B5EF4-FFF2-40B4-BE49-F238E27FC236}">
                <a16:creationId xmlns:a16="http://schemas.microsoft.com/office/drawing/2014/main" id="{7B5CB6F4-5912-4D18-8490-381E71336424}"/>
              </a:ext>
            </a:extLst>
          </p:cNvPr>
          <p:cNvCxnSpPr>
            <a:cxnSpLocks/>
          </p:cNvCxnSpPr>
          <p:nvPr/>
        </p:nvCxnSpPr>
        <p:spPr>
          <a:xfrm>
            <a:off x="6572561" y="2946804"/>
            <a:ext cx="3168607" cy="864155"/>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57" name="ZoneTexte 56">
            <a:extLst>
              <a:ext uri="{FF2B5EF4-FFF2-40B4-BE49-F238E27FC236}">
                <a16:creationId xmlns:a16="http://schemas.microsoft.com/office/drawing/2014/main" id="{F8EC840A-7915-9441-B670-DD263906DBB2}"/>
              </a:ext>
            </a:extLst>
          </p:cNvPr>
          <p:cNvSpPr txBox="1"/>
          <p:nvPr/>
        </p:nvSpPr>
        <p:spPr>
          <a:xfrm>
            <a:off x="4135789" y="4423169"/>
            <a:ext cx="3051579" cy="779957"/>
          </a:xfrm>
          <a:prstGeom prst="rect">
            <a:avLst/>
          </a:prstGeom>
          <a:noFill/>
        </p:spPr>
        <p:txBody>
          <a:bodyPr wrap="square" lIns="121920" tIns="60960" rIns="121920" bIns="6096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Paramètre le TPE et charge l’application « don » Initialise le TPE et paramètre la campagne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33" name="Espace réservé du texte 11">
            <a:extLst>
              <a:ext uri="{FF2B5EF4-FFF2-40B4-BE49-F238E27FC236}">
                <a16:creationId xmlns:a16="http://schemas.microsoft.com/office/drawing/2014/main" id="{922CE09E-77B9-4B04-A072-BFB27D38D7B6}"/>
              </a:ext>
            </a:extLst>
          </p:cNvPr>
          <p:cNvSpPr txBox="1">
            <a:spLocks/>
          </p:cNvSpPr>
          <p:nvPr/>
        </p:nvSpPr>
        <p:spPr>
          <a:xfrm>
            <a:off x="632383" y="828015"/>
            <a:ext cx="10799999" cy="432000"/>
          </a:xfrm>
          <a:prstGeom prst="rect">
            <a:avLst/>
          </a:prstGeom>
        </p:spPr>
        <p:txBody>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600" b="1" i="0" u="none" strike="noStrike" kern="1200" cap="none" spc="0" normalizeH="0" baseline="0" noProof="0">
                <a:ln>
                  <a:noFill/>
                </a:ln>
                <a:solidFill>
                  <a:srgbClr val="3E454A"/>
                </a:solidFill>
                <a:effectLst/>
                <a:uLnTx/>
                <a:uFillTx/>
                <a:latin typeface="Arial" panose="020B0604020202020204"/>
                <a:ea typeface="+mn-ea"/>
                <a:cs typeface="+mn-cs"/>
              </a:rPr>
              <a:t>Procédure pour les clients dont la monétique n’est pas gérée par les CE</a:t>
            </a:r>
            <a:endPar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34" name="Titre 10">
            <a:extLst>
              <a:ext uri="{FF2B5EF4-FFF2-40B4-BE49-F238E27FC236}">
                <a16:creationId xmlns:a16="http://schemas.microsoft.com/office/drawing/2014/main" id="{986867EF-3037-48DA-B230-E733E4C06A34}"/>
              </a:ext>
            </a:extLst>
          </p:cNvPr>
          <p:cNvSpPr>
            <a:spLocks noGrp="1"/>
          </p:cNvSpPr>
          <p:nvPr>
            <p:ph type="title"/>
          </p:nvPr>
        </p:nvSpPr>
        <p:spPr>
          <a:xfrm>
            <a:off x="632384" y="198120"/>
            <a:ext cx="10800000" cy="719227"/>
          </a:xfrm>
        </p:spPr>
        <p:txBody>
          <a:bodyPr/>
          <a:lstStyle/>
          <a:p>
            <a:r>
              <a:rPr lang="fr-FR"/>
              <a:t>Parcours de souscription</a:t>
            </a:r>
            <a:endParaRPr lang="fr-FR" dirty="0"/>
          </a:p>
        </p:txBody>
      </p:sp>
      <p:sp>
        <p:nvSpPr>
          <p:cNvPr id="35" name="ZoneTexte 34">
            <a:extLst>
              <a:ext uri="{FF2B5EF4-FFF2-40B4-BE49-F238E27FC236}">
                <a16:creationId xmlns:a16="http://schemas.microsoft.com/office/drawing/2014/main" id="{7A799232-F13A-4F05-85E4-62905C4C16DB}"/>
              </a:ext>
            </a:extLst>
          </p:cNvPr>
          <p:cNvSpPr txBox="1"/>
          <p:nvPr/>
        </p:nvSpPr>
        <p:spPr>
          <a:xfrm rot="20191378">
            <a:off x="1618487" y="3213228"/>
            <a:ext cx="2909927" cy="615746"/>
          </a:xfrm>
          <a:prstGeom prst="rect">
            <a:avLst/>
          </a:prstGeom>
          <a:noFill/>
        </p:spPr>
        <p:txBody>
          <a:bodyPr wrap="square" lIns="121920" tIns="60960" rIns="121920" bIns="6096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Le conseiller commercialise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le don sur </a:t>
            </a: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TPE et fait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signer le contrat </a:t>
            </a:r>
            <a:r>
              <a:rPr kumimoji="0" lang="fr-FR" sz="1067" b="0" i="0" u="none" strike="noStrike" kern="1200" cap="none" spc="0" normalizeH="0" baseline="0" noProof="0" dirty="0" err="1">
                <a:ln>
                  <a:noFill/>
                </a:ln>
                <a:solidFill>
                  <a:srgbClr val="3E454A"/>
                </a:solidFill>
                <a:effectLst/>
                <a:uLnTx/>
                <a:uFillTx/>
                <a:latin typeface="Arial" panose="020B0604020202020204"/>
                <a:ea typeface="+mn-ea"/>
                <a:cs typeface="+mn-cs"/>
              </a:rPr>
              <a:t>HeoH</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 </a:t>
            </a:r>
            <a:r>
              <a:rPr kumimoji="0" lang="fr-FR" sz="1067" b="0" i="0" u="none" strike="noStrike" kern="1200" cap="none" spc="0" normalizeH="0" baseline="0" noProof="0">
                <a:ln>
                  <a:noFill/>
                </a:ln>
                <a:solidFill>
                  <a:srgbClr val="3E454A"/>
                </a:solidFill>
                <a:effectLst/>
                <a:uLnTx/>
                <a:uFillTx/>
                <a:latin typeface="Arial" panose="020B0604020202020204"/>
                <a:ea typeface="+mn-ea"/>
                <a:cs typeface="+mn-cs"/>
              </a:rPr>
              <a:t>et récupère </a:t>
            </a:r>
            <a:r>
              <a:rPr kumimoji="0" lang="fr-FR" sz="1067" b="0" i="0" u="none" strike="noStrike" kern="1200" cap="none" spc="0" normalizeH="0" baseline="0" noProof="0" dirty="0">
                <a:ln>
                  <a:noFill/>
                </a:ln>
                <a:solidFill>
                  <a:srgbClr val="3E454A"/>
                </a:solidFill>
                <a:effectLst/>
                <a:uLnTx/>
                <a:uFillTx/>
                <a:latin typeface="Arial" panose="020B0604020202020204"/>
                <a:ea typeface="+mn-ea"/>
                <a:cs typeface="+mn-cs"/>
              </a:rPr>
              <a:t>les pièces justificatives nécessaires</a:t>
            </a:r>
          </a:p>
        </p:txBody>
      </p:sp>
    </p:spTree>
    <p:extLst>
      <p:ext uri="{BB962C8B-B14F-4D97-AF65-F5344CB8AC3E}">
        <p14:creationId xmlns:p14="http://schemas.microsoft.com/office/powerpoint/2010/main" val="1866769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04</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dirty="0"/>
              <a:t>Modèle économique</a:t>
            </a:r>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632384" y="6468977"/>
            <a:ext cx="3600000" cy="252000"/>
          </a:xfrm>
        </p:spPr>
        <p:txBody>
          <a:bodyPr/>
          <a:lstStyle/>
          <a:p>
            <a:r>
              <a:rPr lang="fr-FR"/>
              <a:t>Pied de page de votre présentation - Date</a:t>
            </a:r>
            <a:endParaRPr lang="fr-FR" dirty="0"/>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28</a:t>
            </a:fld>
            <a:endParaRPr lang="fr-FR" dirty="0"/>
          </a:p>
        </p:txBody>
      </p:sp>
    </p:spTree>
    <p:extLst>
      <p:ext uri="{BB962C8B-B14F-4D97-AF65-F5344CB8AC3E}">
        <p14:creationId xmlns:p14="http://schemas.microsoft.com/office/powerpoint/2010/main" val="2765107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61">
            <a:extLst>
              <a:ext uri="{FF2B5EF4-FFF2-40B4-BE49-F238E27FC236}">
                <a16:creationId xmlns:a16="http://schemas.microsoft.com/office/drawing/2014/main" id="{A46CE9EB-1CD3-4815-9ADE-9B87732C7FE0}"/>
              </a:ext>
            </a:extLst>
          </p:cNvPr>
          <p:cNvSpPr txBox="1"/>
          <p:nvPr/>
        </p:nvSpPr>
        <p:spPr>
          <a:xfrm rot="16200000">
            <a:off x="-1265323" y="3102756"/>
            <a:ext cx="2907272" cy="307777"/>
          </a:xfrm>
          <a:prstGeom prst="rect">
            <a:avLst/>
          </a:prstGeom>
          <a:noFill/>
        </p:spPr>
        <p:txBody>
          <a:bodyPr wrap="square" lIns="91440" tIns="45720" rIns="91440" bIns="45720" anchor="t">
            <a:spAutoFit/>
          </a:bodyPr>
          <a:lstStyle/>
          <a:p>
            <a:pPr algn="ctr">
              <a:defRPr/>
            </a:pPr>
            <a:r>
              <a:rPr lang="fr-FR" sz="1400" b="1" cap="small">
                <a:solidFill>
                  <a:srgbClr val="4A5472"/>
                </a:solidFill>
                <a:latin typeface="Tahoma"/>
                <a:ea typeface="Tahoma"/>
                <a:cs typeface="Tahoma"/>
              </a:rPr>
              <a:t>les parties prenantes  </a:t>
            </a:r>
          </a:p>
        </p:txBody>
      </p:sp>
      <p:sp>
        <p:nvSpPr>
          <p:cNvPr id="11" name="ZoneTexte 61">
            <a:extLst>
              <a:ext uri="{FF2B5EF4-FFF2-40B4-BE49-F238E27FC236}">
                <a16:creationId xmlns:a16="http://schemas.microsoft.com/office/drawing/2014/main" id="{143245B7-EBAA-45C8-BCAC-BE03DE5EEF69}"/>
              </a:ext>
            </a:extLst>
          </p:cNvPr>
          <p:cNvSpPr txBox="1"/>
          <p:nvPr/>
        </p:nvSpPr>
        <p:spPr>
          <a:xfrm rot="5400000">
            <a:off x="9776743" y="3229492"/>
            <a:ext cx="4119915" cy="523220"/>
          </a:xfrm>
          <a:prstGeom prst="rect">
            <a:avLst/>
          </a:prstGeom>
          <a:noFill/>
        </p:spPr>
        <p:txBody>
          <a:bodyPr wrap="square" lIns="91440" tIns="45720" rIns="91440" bIns="45720" anchor="t">
            <a:spAutoFit/>
          </a:bodyPr>
          <a:lstStyle/>
          <a:p>
            <a:pPr algn="ctr">
              <a:defRPr/>
            </a:pPr>
            <a:r>
              <a:rPr lang="fr-FR" sz="1400" b="1" cap="small">
                <a:solidFill>
                  <a:srgbClr val="4A5472"/>
                </a:solidFill>
                <a:latin typeface="Tahoma"/>
                <a:ea typeface="Tahoma"/>
                <a:cs typeface="Tahoma"/>
              </a:rPr>
              <a:t>Les interactions créées par les solutions </a:t>
            </a:r>
            <a:r>
              <a:rPr lang="fr-FR" sz="1400" b="1" cap="small" err="1">
                <a:solidFill>
                  <a:srgbClr val="4A5472"/>
                </a:solidFill>
                <a:latin typeface="Tahoma"/>
                <a:ea typeface="Tahoma"/>
                <a:cs typeface="Tahoma"/>
              </a:rPr>
              <a:t>HeoH</a:t>
            </a:r>
            <a:r>
              <a:rPr lang="fr-FR" sz="1400" b="1" cap="small">
                <a:solidFill>
                  <a:srgbClr val="4A5472"/>
                </a:solidFill>
                <a:latin typeface="Tahoma"/>
                <a:ea typeface="Tahoma"/>
                <a:cs typeface="Tahoma"/>
              </a:rPr>
              <a:t> </a:t>
            </a:r>
          </a:p>
        </p:txBody>
      </p:sp>
      <p:pic>
        <p:nvPicPr>
          <p:cNvPr id="13" name="Image 12">
            <a:extLst>
              <a:ext uri="{FF2B5EF4-FFF2-40B4-BE49-F238E27FC236}">
                <a16:creationId xmlns:a16="http://schemas.microsoft.com/office/drawing/2014/main" id="{4FFB6554-CF25-4A35-92D4-0999F217466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34083" y="1229480"/>
            <a:ext cx="6349844" cy="4598323"/>
          </a:xfrm>
          <a:prstGeom prst="rect">
            <a:avLst/>
          </a:prstGeom>
        </p:spPr>
      </p:pic>
      <p:pic>
        <p:nvPicPr>
          <p:cNvPr id="8" name="Image 7">
            <a:extLst>
              <a:ext uri="{FF2B5EF4-FFF2-40B4-BE49-F238E27FC236}">
                <a16:creationId xmlns:a16="http://schemas.microsoft.com/office/drawing/2014/main" id="{178A9FE6-C990-47D4-B624-188D75C055B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7715" y="1303534"/>
            <a:ext cx="4715000" cy="4474807"/>
          </a:xfrm>
          <a:prstGeom prst="rect">
            <a:avLst/>
          </a:prstGeom>
          <a:ln>
            <a:noFill/>
          </a:ln>
        </p:spPr>
      </p:pic>
      <p:sp>
        <p:nvSpPr>
          <p:cNvPr id="17" name="Oval 4">
            <a:extLst>
              <a:ext uri="{FF2B5EF4-FFF2-40B4-BE49-F238E27FC236}">
                <a16:creationId xmlns:a16="http://schemas.microsoft.com/office/drawing/2014/main" id="{1665F61D-51F9-419D-8DF6-F71EFC5AA622}"/>
              </a:ext>
            </a:extLst>
          </p:cNvPr>
          <p:cNvSpPr/>
          <p:nvPr/>
        </p:nvSpPr>
        <p:spPr>
          <a:xfrm>
            <a:off x="1893522" y="2655608"/>
            <a:ext cx="1758460" cy="1758459"/>
          </a:xfrm>
          <a:prstGeom prst="ellipse">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a:cs typeface="Calibri"/>
              </a:rPr>
              <a:t>Les parties prenantes</a:t>
            </a:r>
          </a:p>
        </p:txBody>
      </p:sp>
      <p:sp>
        <p:nvSpPr>
          <p:cNvPr id="19" name="Rectangle à coins arrondis 8">
            <a:extLst>
              <a:ext uri="{FF2B5EF4-FFF2-40B4-BE49-F238E27FC236}">
                <a16:creationId xmlns:a16="http://schemas.microsoft.com/office/drawing/2014/main" id="{AE18F913-FB71-4415-BE2A-AD4121EA01DB}"/>
              </a:ext>
            </a:extLst>
          </p:cNvPr>
          <p:cNvSpPr/>
          <p:nvPr/>
        </p:nvSpPr>
        <p:spPr>
          <a:xfrm>
            <a:off x="913350" y="5851680"/>
            <a:ext cx="9197261" cy="876857"/>
          </a:xfrm>
          <a:prstGeom prst="roundRect">
            <a:avLst>
              <a:gd name="adj" fmla="val 50000"/>
            </a:avLst>
          </a:prstGeom>
          <a:noFill/>
          <a:ln>
            <a:solidFill>
              <a:srgbClr val="E6000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2">
              <a:spcAft>
                <a:spcPts val="936"/>
              </a:spcAft>
            </a:pPr>
            <a:r>
              <a:rPr lang="fr-FR" sz="1200">
                <a:solidFill>
                  <a:srgbClr val="FF0000"/>
                </a:solidFill>
                <a:latin typeface="Tahoma"/>
                <a:ea typeface="Tahoma"/>
                <a:cs typeface="Tahoma"/>
              </a:rPr>
              <a:t>Ces solutions permettent d'ancrer un peu plus les caisses d’épargne dans le tissu économique local en finançant les associations en coopération avec les clients sociétaires des banques et les particuliers. </a:t>
            </a:r>
            <a:endParaRPr lang="en-US" sz="1200">
              <a:solidFill>
                <a:srgbClr val="FF0000"/>
              </a:solidFill>
              <a:latin typeface="Tahoma"/>
              <a:ea typeface="Tahoma"/>
              <a:cs typeface="Tahoma"/>
            </a:endParaRPr>
          </a:p>
          <a:p>
            <a:pPr lvl="2">
              <a:spcAft>
                <a:spcPts val="936"/>
              </a:spcAft>
            </a:pPr>
            <a:r>
              <a:rPr lang="fr-FR" sz="1200">
                <a:solidFill>
                  <a:srgbClr val="FF0000"/>
                </a:solidFill>
                <a:latin typeface="Tahoma"/>
                <a:ea typeface="Tahoma"/>
                <a:cs typeface="Tahoma"/>
              </a:rPr>
              <a:t>Ces synergies font des caisses  d’épargne un acteur majeur de la vie économique et sociale des territoires.</a:t>
            </a:r>
            <a:endParaRPr lang="fr-FR" sz="2400">
              <a:solidFill>
                <a:srgbClr val="FF0000"/>
              </a:solidFill>
            </a:endParaRPr>
          </a:p>
        </p:txBody>
      </p:sp>
      <p:sp>
        <p:nvSpPr>
          <p:cNvPr id="21" name="Flèche : droite 17">
            <a:extLst>
              <a:ext uri="{FF2B5EF4-FFF2-40B4-BE49-F238E27FC236}">
                <a16:creationId xmlns:a16="http://schemas.microsoft.com/office/drawing/2014/main" id="{0627F068-FCB8-4719-8F0F-1D66183130E8}"/>
              </a:ext>
            </a:extLst>
          </p:cNvPr>
          <p:cNvSpPr/>
          <p:nvPr/>
        </p:nvSpPr>
        <p:spPr>
          <a:xfrm>
            <a:off x="1325559" y="6049915"/>
            <a:ext cx="570436" cy="478016"/>
          </a:xfrm>
          <a:prstGeom prst="rightArrow">
            <a:avLst/>
          </a:prstGeom>
          <a:solidFill>
            <a:srgbClr val="E60003"/>
          </a:solidFill>
          <a:ln>
            <a:solidFill>
              <a:srgbClr val="E6000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400">
              <a:solidFill>
                <a:srgbClr val="FF0000"/>
              </a:solidFill>
            </a:endParaRPr>
          </a:p>
        </p:txBody>
      </p:sp>
      <p:pic>
        <p:nvPicPr>
          <p:cNvPr id="23" name="Picture 8">
            <a:extLst>
              <a:ext uri="{FF2B5EF4-FFF2-40B4-BE49-F238E27FC236}">
                <a16:creationId xmlns:a16="http://schemas.microsoft.com/office/drawing/2014/main" id="{AFB6D335-8316-4797-808E-4590313AB02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991978" y="2990783"/>
            <a:ext cx="694852" cy="711763"/>
          </a:xfrm>
          <a:prstGeom prst="rect">
            <a:avLst/>
          </a:prstGeom>
        </p:spPr>
      </p:pic>
      <p:pic>
        <p:nvPicPr>
          <p:cNvPr id="7" name="Image 9">
            <a:extLst>
              <a:ext uri="{FF2B5EF4-FFF2-40B4-BE49-F238E27FC236}">
                <a16:creationId xmlns:a16="http://schemas.microsoft.com/office/drawing/2014/main" id="{7A3A589C-B339-4D1F-B064-6068E50B806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83200" y="3245152"/>
            <a:ext cx="609600" cy="609600"/>
          </a:xfrm>
          <a:prstGeom prst="rect">
            <a:avLst/>
          </a:prstGeom>
        </p:spPr>
      </p:pic>
      <p:pic>
        <p:nvPicPr>
          <p:cNvPr id="10" name="Image 11">
            <a:extLst>
              <a:ext uri="{FF2B5EF4-FFF2-40B4-BE49-F238E27FC236}">
                <a16:creationId xmlns:a16="http://schemas.microsoft.com/office/drawing/2014/main" id="{9ED0D364-E532-4DD5-A64C-29EAB398E82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053009" y="1559695"/>
            <a:ext cx="608796" cy="478015"/>
          </a:xfrm>
          <a:prstGeom prst="rect">
            <a:avLst/>
          </a:prstGeom>
        </p:spPr>
      </p:pic>
      <p:pic>
        <p:nvPicPr>
          <p:cNvPr id="12" name="Image 13">
            <a:extLst>
              <a:ext uri="{FF2B5EF4-FFF2-40B4-BE49-F238E27FC236}">
                <a16:creationId xmlns:a16="http://schemas.microsoft.com/office/drawing/2014/main" id="{C97AB78A-C16B-4CB7-AD18-AFD81F4EC9E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786835" y="3285068"/>
            <a:ext cx="653319" cy="481393"/>
          </a:xfrm>
          <a:prstGeom prst="rect">
            <a:avLst/>
          </a:prstGeom>
        </p:spPr>
      </p:pic>
      <p:pic>
        <p:nvPicPr>
          <p:cNvPr id="14" name="Image 14">
            <a:extLst>
              <a:ext uri="{FF2B5EF4-FFF2-40B4-BE49-F238E27FC236}">
                <a16:creationId xmlns:a16="http://schemas.microsoft.com/office/drawing/2014/main" id="{B2F6FE6D-55B3-4FC5-84BC-046E9EDDCEA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077201" y="4966415"/>
            <a:ext cx="610884" cy="529549"/>
          </a:xfrm>
          <a:prstGeom prst="rect">
            <a:avLst/>
          </a:prstGeom>
        </p:spPr>
      </p:pic>
      <p:sp>
        <p:nvSpPr>
          <p:cNvPr id="16" name="Ellipse 15">
            <a:extLst>
              <a:ext uri="{FF2B5EF4-FFF2-40B4-BE49-F238E27FC236}">
                <a16:creationId xmlns:a16="http://schemas.microsoft.com/office/drawing/2014/main" id="{2088523F-1733-4276-B300-4F7228997D6E}"/>
              </a:ext>
            </a:extLst>
          </p:cNvPr>
          <p:cNvSpPr/>
          <p:nvPr/>
        </p:nvSpPr>
        <p:spPr>
          <a:xfrm>
            <a:off x="7264402" y="2504925"/>
            <a:ext cx="2177140" cy="19957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8" name="Ellipse 17">
            <a:extLst>
              <a:ext uri="{FF2B5EF4-FFF2-40B4-BE49-F238E27FC236}">
                <a16:creationId xmlns:a16="http://schemas.microsoft.com/office/drawing/2014/main" id="{FC8879BD-CBA9-49F1-8E9D-3B04887C9A0C}"/>
              </a:ext>
            </a:extLst>
          </p:cNvPr>
          <p:cNvSpPr/>
          <p:nvPr/>
        </p:nvSpPr>
        <p:spPr>
          <a:xfrm>
            <a:off x="7612138" y="2792186"/>
            <a:ext cx="1451425" cy="1390951"/>
          </a:xfrm>
          <a:prstGeom prst="ellipse">
            <a:avLst/>
          </a:prstGeom>
          <a:noFill/>
          <a:ln>
            <a:solidFill>
              <a:srgbClr val="B243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0" name="Flèche : bas 19">
            <a:extLst>
              <a:ext uri="{FF2B5EF4-FFF2-40B4-BE49-F238E27FC236}">
                <a16:creationId xmlns:a16="http://schemas.microsoft.com/office/drawing/2014/main" id="{08F02280-42F8-4F00-BFF7-11C51066B557}"/>
              </a:ext>
            </a:extLst>
          </p:cNvPr>
          <p:cNvSpPr/>
          <p:nvPr/>
        </p:nvSpPr>
        <p:spPr>
          <a:xfrm rot="5400000">
            <a:off x="7042908" y="3212155"/>
            <a:ext cx="556381" cy="5684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4" name="Flèche : bas 23">
            <a:extLst>
              <a:ext uri="{FF2B5EF4-FFF2-40B4-BE49-F238E27FC236}">
                <a16:creationId xmlns:a16="http://schemas.microsoft.com/office/drawing/2014/main" id="{37EAE6F7-9D75-40BA-B799-BB42D4AA32CB}"/>
              </a:ext>
            </a:extLst>
          </p:cNvPr>
          <p:cNvSpPr/>
          <p:nvPr/>
        </p:nvSpPr>
        <p:spPr>
          <a:xfrm rot="-5400000">
            <a:off x="9062812" y="3248439"/>
            <a:ext cx="556381" cy="5684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5" name="Flèche : bas 24">
            <a:extLst>
              <a:ext uri="{FF2B5EF4-FFF2-40B4-BE49-F238E27FC236}">
                <a16:creationId xmlns:a16="http://schemas.microsoft.com/office/drawing/2014/main" id="{34B3C481-1CE4-4441-9891-E03164E16663}"/>
              </a:ext>
            </a:extLst>
          </p:cNvPr>
          <p:cNvSpPr/>
          <p:nvPr/>
        </p:nvSpPr>
        <p:spPr>
          <a:xfrm>
            <a:off x="8071002" y="4179771"/>
            <a:ext cx="556381" cy="5684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6" name="Flèche : bas 25">
            <a:extLst>
              <a:ext uri="{FF2B5EF4-FFF2-40B4-BE49-F238E27FC236}">
                <a16:creationId xmlns:a16="http://schemas.microsoft.com/office/drawing/2014/main" id="{2AFCC527-513E-4946-A6BE-5D81E6B63A0F}"/>
              </a:ext>
            </a:extLst>
          </p:cNvPr>
          <p:cNvSpPr/>
          <p:nvPr/>
        </p:nvSpPr>
        <p:spPr>
          <a:xfrm rot="10800000">
            <a:off x="8058906" y="2220342"/>
            <a:ext cx="556381" cy="5684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22" name="Image 26">
            <a:extLst>
              <a:ext uri="{FF2B5EF4-FFF2-40B4-BE49-F238E27FC236}">
                <a16:creationId xmlns:a16="http://schemas.microsoft.com/office/drawing/2014/main" id="{59C8206D-D72C-42EC-94DE-DDE7EBC05927}"/>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t="-718"/>
          <a:stretch/>
        </p:blipFill>
        <p:spPr>
          <a:xfrm>
            <a:off x="7823200" y="3653971"/>
            <a:ext cx="1032960" cy="382327"/>
          </a:xfrm>
          <a:prstGeom prst="rect">
            <a:avLst/>
          </a:prstGeom>
        </p:spPr>
      </p:pic>
      <p:pic>
        <p:nvPicPr>
          <p:cNvPr id="27" name="Picture 8">
            <a:extLst>
              <a:ext uri="{FF2B5EF4-FFF2-40B4-BE49-F238E27FC236}">
                <a16:creationId xmlns:a16="http://schemas.microsoft.com/office/drawing/2014/main" id="{2F051A88-C8D0-4DE4-ADD6-0F9068B25723}"/>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006862" y="2920070"/>
            <a:ext cx="660428" cy="649425"/>
          </a:xfrm>
          <a:prstGeom prst="rect">
            <a:avLst/>
          </a:prstGeom>
        </p:spPr>
      </p:pic>
      <p:pic>
        <p:nvPicPr>
          <p:cNvPr id="31" name="Picture 2" descr="▷ Prêt Immobilier Caisse d&amp;#39;Épargne : Simulation, contact et avis">
            <a:extLst>
              <a:ext uri="{FF2B5EF4-FFF2-40B4-BE49-F238E27FC236}">
                <a16:creationId xmlns:a16="http://schemas.microsoft.com/office/drawing/2014/main" id="{1574F7E9-68AC-41BA-9A84-D85E28B0F71B}"/>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8024025" y="2906269"/>
            <a:ext cx="621625" cy="619495"/>
          </a:xfrm>
          <a:prstGeom prst="rect">
            <a:avLst/>
          </a:prstGeom>
          <a:noFill/>
          <a:extLst>
            <a:ext uri="{909E8E84-426E-40DD-AFC4-6F175D3DCCD1}">
              <a14:hiddenFill xmlns:a14="http://schemas.microsoft.com/office/drawing/2010/main">
                <a:solidFill>
                  <a:srgbClr val="FFFFFF"/>
                </a:solidFill>
              </a14:hiddenFill>
            </a:ext>
          </a:extLst>
        </p:spPr>
      </p:pic>
      <p:sp>
        <p:nvSpPr>
          <p:cNvPr id="33" name="Espace réservé du texte 4">
            <a:extLst>
              <a:ext uri="{FF2B5EF4-FFF2-40B4-BE49-F238E27FC236}">
                <a16:creationId xmlns:a16="http://schemas.microsoft.com/office/drawing/2014/main" id="{03F5EE39-F3CB-4249-87BA-FC5EDF8FEBF5}"/>
              </a:ext>
            </a:extLst>
          </p:cNvPr>
          <p:cNvSpPr>
            <a:spLocks noGrp="1"/>
          </p:cNvSpPr>
          <p:nvPr>
            <p:ph type="body" sz="quarter" idx="12"/>
          </p:nvPr>
        </p:nvSpPr>
        <p:spPr>
          <a:xfrm>
            <a:off x="669291" y="807285"/>
            <a:ext cx="10272131" cy="384043"/>
          </a:xfrm>
        </p:spPr>
        <p:txBody>
          <a:bodyPr vert="horz" lIns="0" tIns="0" rIns="0" bIns="0" rtlCol="0" anchor="t">
            <a:noAutofit/>
          </a:bodyPr>
          <a:lstStyle/>
          <a:p>
            <a:r>
              <a:rPr lang="fr-FR" sz="2000" dirty="0">
                <a:solidFill>
                  <a:schemeClr val="tx1"/>
                </a:solidFill>
                <a:latin typeface="Arial"/>
                <a:cs typeface="Arial"/>
              </a:rPr>
              <a:t>Le partenariat Caisse d’Épargne - </a:t>
            </a:r>
            <a:r>
              <a:rPr lang="fr-FR" sz="2000" dirty="0" err="1">
                <a:solidFill>
                  <a:schemeClr val="tx1"/>
                </a:solidFill>
                <a:latin typeface="Arial"/>
                <a:cs typeface="Arial"/>
              </a:rPr>
              <a:t>HeoH</a:t>
            </a:r>
            <a:r>
              <a:rPr lang="fr-FR" sz="2000" dirty="0">
                <a:solidFill>
                  <a:schemeClr val="tx1"/>
                </a:solidFill>
                <a:latin typeface="Arial"/>
                <a:cs typeface="Arial"/>
              </a:rPr>
              <a:t> permet de faciliter des liens gagnant-gagnant entre les parties prenantes</a:t>
            </a:r>
            <a:endParaRPr lang="fr-FR" sz="2000" dirty="0">
              <a:solidFill>
                <a:schemeClr val="tx1"/>
              </a:solidFill>
            </a:endParaRPr>
          </a:p>
        </p:txBody>
      </p:sp>
      <p:sp>
        <p:nvSpPr>
          <p:cNvPr id="37" name="Titre 3">
            <a:extLst>
              <a:ext uri="{FF2B5EF4-FFF2-40B4-BE49-F238E27FC236}">
                <a16:creationId xmlns:a16="http://schemas.microsoft.com/office/drawing/2014/main" id="{32A32213-161E-4A28-AAE2-68634BC0C1F6}"/>
              </a:ext>
            </a:extLst>
          </p:cNvPr>
          <p:cNvSpPr>
            <a:spLocks noGrp="1"/>
          </p:cNvSpPr>
          <p:nvPr>
            <p:ph type="title"/>
          </p:nvPr>
        </p:nvSpPr>
        <p:spPr>
          <a:xfrm>
            <a:off x="563721" y="424667"/>
            <a:ext cx="10273141" cy="449816"/>
          </a:xfrm>
        </p:spPr>
        <p:txBody>
          <a:bodyPr/>
          <a:lstStyle/>
          <a:p>
            <a:r>
              <a:rPr lang="fr-FR" dirty="0">
                <a:latin typeface="Arial Black"/>
                <a:cs typeface="Arial"/>
              </a:rPr>
              <a:t>Modèle économique</a:t>
            </a:r>
          </a:p>
        </p:txBody>
      </p:sp>
    </p:spTree>
    <p:extLst>
      <p:ext uri="{BB962C8B-B14F-4D97-AF65-F5344CB8AC3E}">
        <p14:creationId xmlns:p14="http://schemas.microsoft.com/office/powerpoint/2010/main" val="41153255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3A85CD7-1CE5-414E-A843-DE078182861A}"/>
              </a:ext>
            </a:extLst>
          </p:cNvPr>
          <p:cNvSpPr txBox="1"/>
          <p:nvPr/>
        </p:nvSpPr>
        <p:spPr>
          <a:xfrm>
            <a:off x="329903" y="1581641"/>
            <a:ext cx="4430988" cy="17440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667"/>
              </a:spcBef>
            </a:pPr>
            <a:r>
              <a:rPr lang="fr-FR" sz="1200" b="1">
                <a:solidFill>
                  <a:srgbClr val="4A5472"/>
                </a:solidFill>
                <a:latin typeface="Tahoma"/>
                <a:ea typeface="Tahoma"/>
                <a:cs typeface="Tahoma"/>
              </a:rPr>
              <a:t>Pour les banques :</a:t>
            </a:r>
          </a:p>
          <a:p>
            <a:pPr marL="228594" indent="-228594">
              <a:spcBef>
                <a:spcPts val="667"/>
              </a:spcBef>
              <a:buFont typeface="Arial"/>
              <a:buChar char="•"/>
            </a:pPr>
            <a:r>
              <a:rPr lang="fr-FR" sz="1200">
                <a:solidFill>
                  <a:srgbClr val="4A5472"/>
                </a:solidFill>
                <a:latin typeface="Tahoma"/>
                <a:ea typeface="Tahoma"/>
                <a:cs typeface="Tahoma"/>
              </a:rPr>
              <a:t>Commission d'apporteurs d'affaires : 1% du montant des dons collectés quand il s’agit d’une mise en relation simple et  1,5% quand installation est réalisée par la banque</a:t>
            </a:r>
          </a:p>
          <a:p>
            <a:pPr>
              <a:spcBef>
                <a:spcPts val="667"/>
              </a:spcBef>
            </a:pPr>
            <a:r>
              <a:rPr lang="fr-FR" sz="1200" b="1">
                <a:solidFill>
                  <a:srgbClr val="4A5472"/>
                </a:solidFill>
                <a:latin typeface="Tahoma"/>
                <a:ea typeface="Tahoma"/>
                <a:cs typeface="Tahoma"/>
              </a:rPr>
              <a:t>Pour les associations : </a:t>
            </a:r>
          </a:p>
          <a:p>
            <a:pPr marL="228594" indent="-228594">
              <a:spcBef>
                <a:spcPts val="667"/>
              </a:spcBef>
              <a:buFont typeface="Arial"/>
              <a:buChar char="•"/>
            </a:pPr>
            <a:r>
              <a:rPr lang="fr-FR" sz="1200">
                <a:solidFill>
                  <a:srgbClr val="4A5472"/>
                </a:solidFill>
                <a:latin typeface="Tahoma"/>
                <a:ea typeface="Tahoma"/>
                <a:cs typeface="Tahoma"/>
              </a:rPr>
              <a:t>Somme des dons collectés chez les commerçants</a:t>
            </a:r>
          </a:p>
          <a:p>
            <a:pPr marL="228594" indent="-228594">
              <a:spcBef>
                <a:spcPts val="667"/>
              </a:spcBef>
              <a:buFont typeface="Arial"/>
              <a:buChar char="•"/>
            </a:pPr>
            <a:r>
              <a:rPr lang="fr-FR" sz="1200">
                <a:solidFill>
                  <a:srgbClr val="4A5472"/>
                </a:solidFill>
                <a:latin typeface="Tahoma"/>
                <a:ea typeface="Tahoma"/>
                <a:cs typeface="Tahoma"/>
              </a:rPr>
              <a:t>Montant des commissions prélevées par </a:t>
            </a:r>
            <a:r>
              <a:rPr lang="fr-FR" sz="1200" err="1">
                <a:solidFill>
                  <a:srgbClr val="4A5472"/>
                </a:solidFill>
                <a:latin typeface="Tahoma"/>
                <a:ea typeface="Tahoma"/>
                <a:cs typeface="Tahoma"/>
              </a:rPr>
              <a:t>HeoH</a:t>
            </a:r>
            <a:r>
              <a:rPr lang="fr-FR" sz="1200">
                <a:solidFill>
                  <a:srgbClr val="4A5472"/>
                </a:solidFill>
                <a:latin typeface="Tahoma"/>
                <a:ea typeface="Tahoma"/>
                <a:cs typeface="Tahoma"/>
              </a:rPr>
              <a:t> Payments : </a:t>
            </a:r>
          </a:p>
        </p:txBody>
      </p:sp>
      <p:graphicFrame>
        <p:nvGraphicFramePr>
          <p:cNvPr id="7" name="Tableau 11">
            <a:extLst>
              <a:ext uri="{FF2B5EF4-FFF2-40B4-BE49-F238E27FC236}">
                <a16:creationId xmlns:a16="http://schemas.microsoft.com/office/drawing/2014/main" id="{D10177F2-EB1D-4D6E-A9D7-5DE93EE1D69F}"/>
              </a:ext>
            </a:extLst>
          </p:cNvPr>
          <p:cNvGraphicFramePr>
            <a:graphicFrameLocks noGrp="1"/>
          </p:cNvGraphicFramePr>
          <p:nvPr>
            <p:extLst>
              <p:ext uri="{D42A27DB-BD31-4B8C-83A1-F6EECF244321}">
                <p14:modId xmlns:p14="http://schemas.microsoft.com/office/powerpoint/2010/main" val="946285876"/>
              </p:ext>
            </p:extLst>
          </p:nvPr>
        </p:nvGraphicFramePr>
        <p:xfrm>
          <a:off x="1503683" y="3344597"/>
          <a:ext cx="3422095" cy="1343304"/>
        </p:xfrm>
        <a:graphic>
          <a:graphicData uri="http://schemas.openxmlformats.org/drawingml/2006/table">
            <a:tbl>
              <a:tblPr firstRow="1" bandRow="1">
                <a:tableStyleId>{F2DE63D5-997A-4646-A377-4702673A728D}</a:tableStyleId>
              </a:tblPr>
              <a:tblGrid>
                <a:gridCol w="1702731">
                  <a:extLst>
                    <a:ext uri="{9D8B030D-6E8A-4147-A177-3AD203B41FA5}">
                      <a16:colId xmlns:a16="http://schemas.microsoft.com/office/drawing/2014/main" val="4012434149"/>
                    </a:ext>
                  </a:extLst>
                </a:gridCol>
                <a:gridCol w="1719364">
                  <a:extLst>
                    <a:ext uri="{9D8B030D-6E8A-4147-A177-3AD203B41FA5}">
                      <a16:colId xmlns:a16="http://schemas.microsoft.com/office/drawing/2014/main" val="1965737697"/>
                    </a:ext>
                  </a:extLst>
                </a:gridCol>
              </a:tblGrid>
              <a:tr h="254000">
                <a:tc>
                  <a:txBody>
                    <a:bodyPr/>
                    <a:lstStyle/>
                    <a:p>
                      <a:pPr algn="ctr"/>
                      <a:r>
                        <a:rPr lang="fr-FR" sz="1100" dirty="0"/>
                        <a:t>Montant du don</a:t>
                      </a:r>
                    </a:p>
                  </a:txBody>
                  <a:tcPr/>
                </a:tc>
                <a:tc>
                  <a:txBody>
                    <a:bodyPr/>
                    <a:lstStyle/>
                    <a:p>
                      <a:pPr algn="ctr"/>
                      <a:r>
                        <a:rPr lang="fr-FR" sz="1100" dirty="0"/>
                        <a:t>Commission</a:t>
                      </a:r>
                    </a:p>
                  </a:txBody>
                  <a:tcPr/>
                </a:tc>
                <a:extLst>
                  <a:ext uri="{0D108BD9-81ED-4DB2-BD59-A6C34878D82A}">
                    <a16:rowId xmlns:a16="http://schemas.microsoft.com/office/drawing/2014/main" val="4055805043"/>
                  </a:ext>
                </a:extLst>
              </a:tr>
              <a:tr h="254000">
                <a:tc>
                  <a:txBody>
                    <a:bodyPr/>
                    <a:lstStyle/>
                    <a:p>
                      <a:r>
                        <a:rPr lang="fr-FR" sz="1100" dirty="0"/>
                        <a:t>Moins de 0,5€</a:t>
                      </a:r>
                    </a:p>
                  </a:txBody>
                  <a:tcPr/>
                </a:tc>
                <a:tc>
                  <a:txBody>
                    <a:bodyPr/>
                    <a:lstStyle/>
                    <a:p>
                      <a:r>
                        <a:rPr lang="fr-FR" sz="1100" dirty="0"/>
                        <a:t>14%</a:t>
                      </a:r>
                    </a:p>
                  </a:txBody>
                  <a:tcPr/>
                </a:tc>
                <a:extLst>
                  <a:ext uri="{0D108BD9-81ED-4DB2-BD59-A6C34878D82A}">
                    <a16:rowId xmlns:a16="http://schemas.microsoft.com/office/drawing/2014/main" val="3777394259"/>
                  </a:ext>
                </a:extLst>
              </a:tr>
              <a:tr h="254000">
                <a:tc>
                  <a:txBody>
                    <a:bodyPr/>
                    <a:lstStyle/>
                    <a:p>
                      <a:r>
                        <a:rPr lang="fr-FR" sz="1100" dirty="0"/>
                        <a:t>De 0,5 à 1€</a:t>
                      </a:r>
                    </a:p>
                  </a:txBody>
                  <a:tcPr/>
                </a:tc>
                <a:tc>
                  <a:txBody>
                    <a:bodyPr/>
                    <a:lstStyle/>
                    <a:p>
                      <a:r>
                        <a:rPr lang="fr-FR" sz="1100" dirty="0"/>
                        <a:t>12%</a:t>
                      </a:r>
                    </a:p>
                  </a:txBody>
                  <a:tcPr/>
                </a:tc>
                <a:extLst>
                  <a:ext uri="{0D108BD9-81ED-4DB2-BD59-A6C34878D82A}">
                    <a16:rowId xmlns:a16="http://schemas.microsoft.com/office/drawing/2014/main" val="208467787"/>
                  </a:ext>
                </a:extLst>
              </a:tr>
              <a:tr h="254000">
                <a:tc>
                  <a:txBody>
                    <a:bodyPr/>
                    <a:lstStyle/>
                    <a:p>
                      <a:pPr lvl="0">
                        <a:buNone/>
                      </a:pPr>
                      <a:r>
                        <a:rPr lang="fr-FR" sz="1100" u="none" strike="noStrike" noProof="0" dirty="0"/>
                        <a:t>≤ 1 à 5€</a:t>
                      </a:r>
                      <a:endParaRPr lang="fr-FR" sz="1100" dirty="0"/>
                    </a:p>
                  </a:txBody>
                  <a:tcPr/>
                </a:tc>
                <a:tc>
                  <a:txBody>
                    <a:bodyPr/>
                    <a:lstStyle/>
                    <a:p>
                      <a:r>
                        <a:rPr lang="fr-FR" sz="1100" dirty="0"/>
                        <a:t>9%</a:t>
                      </a:r>
                    </a:p>
                  </a:txBody>
                  <a:tcPr/>
                </a:tc>
                <a:extLst>
                  <a:ext uri="{0D108BD9-81ED-4DB2-BD59-A6C34878D82A}">
                    <a16:rowId xmlns:a16="http://schemas.microsoft.com/office/drawing/2014/main" val="188328103"/>
                  </a:ext>
                </a:extLst>
              </a:tr>
              <a:tr h="306984">
                <a:tc>
                  <a:txBody>
                    <a:bodyPr/>
                    <a:lstStyle/>
                    <a:p>
                      <a:pPr lvl="0">
                        <a:buNone/>
                      </a:pPr>
                      <a:r>
                        <a:rPr lang="fr-FR" sz="1100" u="none" strike="noStrike" noProof="0"/>
                        <a:t>≥ 5€</a:t>
                      </a:r>
                      <a:endParaRPr lang="fr-FR" sz="1100"/>
                    </a:p>
                  </a:txBody>
                  <a:tcPr/>
                </a:tc>
                <a:tc>
                  <a:txBody>
                    <a:bodyPr/>
                    <a:lstStyle/>
                    <a:p>
                      <a:r>
                        <a:rPr lang="fr-FR" sz="1100" dirty="0"/>
                        <a:t>2,50% + 0,25 euros</a:t>
                      </a:r>
                    </a:p>
                  </a:txBody>
                  <a:tcPr/>
                </a:tc>
                <a:extLst>
                  <a:ext uri="{0D108BD9-81ED-4DB2-BD59-A6C34878D82A}">
                    <a16:rowId xmlns:a16="http://schemas.microsoft.com/office/drawing/2014/main" val="460261108"/>
                  </a:ext>
                </a:extLst>
              </a:tr>
            </a:tbl>
          </a:graphicData>
        </a:graphic>
      </p:graphicFrame>
      <p:sp>
        <p:nvSpPr>
          <p:cNvPr id="89" name="ZoneTexte 88">
            <a:extLst>
              <a:ext uri="{FF2B5EF4-FFF2-40B4-BE49-F238E27FC236}">
                <a16:creationId xmlns:a16="http://schemas.microsoft.com/office/drawing/2014/main" id="{9D9794B6-C873-46D4-8353-18073C08808F}"/>
              </a:ext>
            </a:extLst>
          </p:cNvPr>
          <p:cNvSpPr txBox="1"/>
          <p:nvPr/>
        </p:nvSpPr>
        <p:spPr>
          <a:xfrm>
            <a:off x="393513" y="4710952"/>
            <a:ext cx="4040695" cy="10387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667"/>
              </a:spcBef>
            </a:pPr>
            <a:r>
              <a:rPr lang="fr-FR" sz="1200" b="1">
                <a:solidFill>
                  <a:srgbClr val="4A5472"/>
                </a:solidFill>
                <a:latin typeface="Tahoma"/>
                <a:ea typeface="Tahoma"/>
                <a:cs typeface="Tahoma"/>
              </a:rPr>
              <a:t>Pour le commerçant : </a:t>
            </a:r>
          </a:p>
          <a:p>
            <a:pPr marL="228594" indent="-228594">
              <a:spcBef>
                <a:spcPts val="667"/>
              </a:spcBef>
              <a:buFont typeface="Arial"/>
              <a:buChar char="•"/>
            </a:pPr>
            <a:r>
              <a:rPr lang="fr-FR" sz="1200">
                <a:solidFill>
                  <a:srgbClr val="4A5472"/>
                </a:solidFill>
                <a:latin typeface="Tahoma"/>
                <a:ea typeface="Tahoma"/>
                <a:cs typeface="Tahoma"/>
              </a:rPr>
              <a:t>La solution est gratuite</a:t>
            </a:r>
          </a:p>
          <a:p>
            <a:pPr>
              <a:spcBef>
                <a:spcPts val="667"/>
              </a:spcBef>
            </a:pPr>
            <a:endParaRPr lang="fr-FR" sz="800">
              <a:solidFill>
                <a:srgbClr val="4A5472"/>
              </a:solidFill>
              <a:latin typeface="Tahoma"/>
              <a:ea typeface="Tahoma"/>
              <a:cs typeface="Tahoma"/>
            </a:endParaRPr>
          </a:p>
          <a:p>
            <a:pPr>
              <a:spcBef>
                <a:spcPts val="667"/>
              </a:spcBef>
            </a:pPr>
            <a:endParaRPr lang="fr-FR" sz="1200">
              <a:solidFill>
                <a:srgbClr val="4A5472"/>
              </a:solidFill>
              <a:latin typeface="Tahoma"/>
              <a:ea typeface="Tahoma"/>
              <a:cs typeface="Tahoma"/>
            </a:endParaRPr>
          </a:p>
        </p:txBody>
      </p:sp>
      <p:sp>
        <p:nvSpPr>
          <p:cNvPr id="11" name="Espace réservé du texte 4">
            <a:extLst>
              <a:ext uri="{FF2B5EF4-FFF2-40B4-BE49-F238E27FC236}">
                <a16:creationId xmlns:a16="http://schemas.microsoft.com/office/drawing/2014/main" id="{4599ECB8-BC33-400B-96FE-E5A8F56D8BD8}"/>
              </a:ext>
            </a:extLst>
          </p:cNvPr>
          <p:cNvSpPr txBox="1">
            <a:spLocks/>
          </p:cNvSpPr>
          <p:nvPr/>
        </p:nvSpPr>
        <p:spPr>
          <a:xfrm>
            <a:off x="1707732" y="1232932"/>
            <a:ext cx="2726475" cy="281824"/>
          </a:xfrm>
          <a:prstGeom prst="rect">
            <a:avLst/>
          </a:prstGeom>
          <a:ln>
            <a:solidFill>
              <a:srgbClr val="E60003"/>
            </a:solidFill>
          </a:ln>
        </p:spPr>
        <p:txBody>
          <a:bodyPr vert="horz" lIns="0" tIns="0" rIns="0" bIns="0" rtlCol="0" anchor="ctr">
            <a:norm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1" i="0" kern="1200" baseline="0">
                <a:solidFill>
                  <a:srgbClr val="B24388"/>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fr-FR" sz="1467">
                <a:solidFill>
                  <a:srgbClr val="FF0000"/>
                </a:solidFill>
                <a:latin typeface="Arial"/>
                <a:cs typeface="Arial"/>
              </a:rPr>
              <a:t>Terminal de paiement</a:t>
            </a:r>
            <a:endParaRPr lang="fr-FR" sz="1867">
              <a:solidFill>
                <a:srgbClr val="FF0000"/>
              </a:solidFill>
            </a:endParaRPr>
          </a:p>
        </p:txBody>
      </p:sp>
      <p:cxnSp>
        <p:nvCxnSpPr>
          <p:cNvPr id="13" name="Connecteur droit avec flèche 12">
            <a:extLst>
              <a:ext uri="{FF2B5EF4-FFF2-40B4-BE49-F238E27FC236}">
                <a16:creationId xmlns:a16="http://schemas.microsoft.com/office/drawing/2014/main" id="{9352422F-B540-4DF5-9630-92E7DAFEB0EE}"/>
              </a:ext>
            </a:extLst>
          </p:cNvPr>
          <p:cNvCxnSpPr>
            <a:cxnSpLocks/>
          </p:cNvCxnSpPr>
          <p:nvPr/>
        </p:nvCxnSpPr>
        <p:spPr>
          <a:xfrm>
            <a:off x="6157587" y="1450472"/>
            <a:ext cx="0" cy="3167129"/>
          </a:xfrm>
          <a:prstGeom prst="straightConnector1">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39" name="ZoneTexte 138">
            <a:extLst>
              <a:ext uri="{FF2B5EF4-FFF2-40B4-BE49-F238E27FC236}">
                <a16:creationId xmlns:a16="http://schemas.microsoft.com/office/drawing/2014/main" id="{6A3CF5D1-94D5-4C2E-8F19-9FA93DA2F2D1}"/>
              </a:ext>
            </a:extLst>
          </p:cNvPr>
          <p:cNvSpPr txBox="1"/>
          <p:nvPr/>
        </p:nvSpPr>
        <p:spPr>
          <a:xfrm>
            <a:off x="6909862" y="1536489"/>
            <a:ext cx="4430988" cy="15594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667"/>
              </a:spcBef>
            </a:pPr>
            <a:r>
              <a:rPr lang="fr-FR" sz="1200" b="1">
                <a:solidFill>
                  <a:srgbClr val="4A5472"/>
                </a:solidFill>
                <a:latin typeface="Tahoma"/>
                <a:ea typeface="Tahoma"/>
                <a:cs typeface="Tahoma"/>
              </a:rPr>
              <a:t>Pour les banques :</a:t>
            </a:r>
          </a:p>
          <a:p>
            <a:pPr marL="228594" indent="-228594">
              <a:spcBef>
                <a:spcPts val="667"/>
              </a:spcBef>
              <a:buFont typeface="Arial"/>
              <a:buChar char="•"/>
            </a:pPr>
            <a:r>
              <a:rPr lang="fr-FR" sz="1200">
                <a:solidFill>
                  <a:srgbClr val="4A5472"/>
                </a:solidFill>
                <a:latin typeface="Tahoma"/>
                <a:ea typeface="Tahoma"/>
                <a:cs typeface="Tahoma"/>
              </a:rPr>
              <a:t>Commission d'apporteurs d'affaires : 5% du montant des vente de bornes</a:t>
            </a:r>
            <a:endParaRPr lang="fr-FR" sz="800">
              <a:solidFill>
                <a:srgbClr val="4A5472"/>
              </a:solidFill>
              <a:latin typeface="Tahoma"/>
              <a:ea typeface="Tahoma"/>
              <a:cs typeface="Tahoma"/>
            </a:endParaRPr>
          </a:p>
          <a:p>
            <a:pPr>
              <a:spcBef>
                <a:spcPts val="667"/>
              </a:spcBef>
            </a:pPr>
            <a:r>
              <a:rPr lang="fr-FR" sz="1200" b="1">
                <a:solidFill>
                  <a:srgbClr val="4A5472"/>
                </a:solidFill>
                <a:latin typeface="Tahoma"/>
                <a:ea typeface="Tahoma"/>
                <a:cs typeface="Tahoma"/>
              </a:rPr>
              <a:t>Pour les associations : </a:t>
            </a:r>
          </a:p>
          <a:p>
            <a:pPr marL="228594" indent="-228594">
              <a:spcBef>
                <a:spcPts val="667"/>
              </a:spcBef>
              <a:buFont typeface="Arial"/>
              <a:buChar char="•"/>
            </a:pPr>
            <a:r>
              <a:rPr lang="fr-FR" sz="1200">
                <a:solidFill>
                  <a:srgbClr val="4A5472"/>
                </a:solidFill>
                <a:latin typeface="Tahoma"/>
                <a:ea typeface="Tahoma"/>
                <a:cs typeface="Tahoma"/>
              </a:rPr>
              <a:t>Somme des dons collectés chez les commerçants</a:t>
            </a:r>
          </a:p>
          <a:p>
            <a:pPr marL="228594" indent="-228594">
              <a:spcBef>
                <a:spcPts val="667"/>
              </a:spcBef>
              <a:buFont typeface="Arial"/>
              <a:buChar char="•"/>
            </a:pPr>
            <a:r>
              <a:rPr lang="fr-FR" sz="1200">
                <a:solidFill>
                  <a:srgbClr val="4A5472"/>
                </a:solidFill>
                <a:latin typeface="Tahoma"/>
                <a:ea typeface="Tahoma"/>
                <a:cs typeface="Tahoma"/>
              </a:rPr>
              <a:t>Montant des commissions prélevées par HeoH </a:t>
            </a:r>
            <a:r>
              <a:rPr lang="fr-FR" sz="1200" err="1">
                <a:solidFill>
                  <a:srgbClr val="4A5472"/>
                </a:solidFill>
                <a:latin typeface="Tahoma"/>
                <a:ea typeface="Tahoma"/>
                <a:cs typeface="Tahoma"/>
              </a:rPr>
              <a:t>Payments</a:t>
            </a:r>
            <a:r>
              <a:rPr lang="fr-FR" sz="1200">
                <a:solidFill>
                  <a:srgbClr val="4A5472"/>
                </a:solidFill>
                <a:latin typeface="Tahoma"/>
                <a:ea typeface="Tahoma"/>
                <a:cs typeface="Tahoma"/>
              </a:rPr>
              <a:t>: </a:t>
            </a:r>
          </a:p>
        </p:txBody>
      </p:sp>
      <p:graphicFrame>
        <p:nvGraphicFramePr>
          <p:cNvPr id="140" name="Tableau 11">
            <a:extLst>
              <a:ext uri="{FF2B5EF4-FFF2-40B4-BE49-F238E27FC236}">
                <a16:creationId xmlns:a16="http://schemas.microsoft.com/office/drawing/2014/main" id="{94EF8BE5-8CA6-47A1-9FC8-2E5EF50CC336}"/>
              </a:ext>
            </a:extLst>
          </p:cNvPr>
          <p:cNvGraphicFramePr>
            <a:graphicFrameLocks noGrp="1"/>
          </p:cNvGraphicFramePr>
          <p:nvPr>
            <p:extLst>
              <p:ext uri="{D42A27DB-BD31-4B8C-83A1-F6EECF244321}">
                <p14:modId xmlns:p14="http://schemas.microsoft.com/office/powerpoint/2010/main" val="600444584"/>
              </p:ext>
            </p:extLst>
          </p:nvPr>
        </p:nvGraphicFramePr>
        <p:xfrm>
          <a:off x="7577857" y="3085532"/>
          <a:ext cx="3422095" cy="777240"/>
        </p:xfrm>
        <a:graphic>
          <a:graphicData uri="http://schemas.openxmlformats.org/drawingml/2006/table">
            <a:tbl>
              <a:tblPr firstRow="1" bandRow="1">
                <a:tableStyleId>{F5AB1C69-6EDB-4FF4-983F-18BD219EF322}</a:tableStyleId>
              </a:tblPr>
              <a:tblGrid>
                <a:gridCol w="1702731">
                  <a:extLst>
                    <a:ext uri="{9D8B030D-6E8A-4147-A177-3AD203B41FA5}">
                      <a16:colId xmlns:a16="http://schemas.microsoft.com/office/drawing/2014/main" val="4012434149"/>
                    </a:ext>
                  </a:extLst>
                </a:gridCol>
                <a:gridCol w="1719364">
                  <a:extLst>
                    <a:ext uri="{9D8B030D-6E8A-4147-A177-3AD203B41FA5}">
                      <a16:colId xmlns:a16="http://schemas.microsoft.com/office/drawing/2014/main" val="1965737697"/>
                    </a:ext>
                  </a:extLst>
                </a:gridCol>
              </a:tblGrid>
              <a:tr h="254000">
                <a:tc>
                  <a:txBody>
                    <a:bodyPr/>
                    <a:lstStyle/>
                    <a:p>
                      <a:pPr algn="ctr"/>
                      <a:r>
                        <a:rPr lang="fr-FR" sz="1100" dirty="0"/>
                        <a:t>Montant du don</a:t>
                      </a:r>
                    </a:p>
                  </a:txBody>
                  <a:tcPr/>
                </a:tc>
                <a:tc>
                  <a:txBody>
                    <a:bodyPr/>
                    <a:lstStyle/>
                    <a:p>
                      <a:pPr algn="ctr"/>
                      <a:r>
                        <a:rPr lang="fr-FR" sz="1100"/>
                        <a:t>Commission</a:t>
                      </a:r>
                    </a:p>
                  </a:txBody>
                  <a:tcPr/>
                </a:tc>
                <a:extLst>
                  <a:ext uri="{0D108BD9-81ED-4DB2-BD59-A6C34878D82A}">
                    <a16:rowId xmlns:a16="http://schemas.microsoft.com/office/drawing/2014/main" val="4055805043"/>
                  </a:ext>
                </a:extLst>
              </a:tr>
              <a:tr h="254000">
                <a:tc>
                  <a:txBody>
                    <a:bodyPr/>
                    <a:lstStyle/>
                    <a:p>
                      <a:pPr lvl="0">
                        <a:buNone/>
                      </a:pPr>
                      <a:r>
                        <a:rPr lang="fr-FR" sz="1100"/>
                        <a:t>Jusqu'à 3 euros inclus</a:t>
                      </a:r>
                    </a:p>
                  </a:txBody>
                  <a:tcPr/>
                </a:tc>
                <a:tc>
                  <a:txBody>
                    <a:bodyPr/>
                    <a:lstStyle/>
                    <a:p>
                      <a:r>
                        <a:rPr lang="fr-FR" sz="1100"/>
                        <a:t>8%</a:t>
                      </a:r>
                    </a:p>
                  </a:txBody>
                  <a:tcPr/>
                </a:tc>
                <a:extLst>
                  <a:ext uri="{0D108BD9-81ED-4DB2-BD59-A6C34878D82A}">
                    <a16:rowId xmlns:a16="http://schemas.microsoft.com/office/drawing/2014/main" val="3777394259"/>
                  </a:ext>
                </a:extLst>
              </a:tr>
              <a:tr h="254000">
                <a:tc>
                  <a:txBody>
                    <a:bodyPr/>
                    <a:lstStyle/>
                    <a:p>
                      <a:pPr lvl="0">
                        <a:buNone/>
                      </a:pPr>
                      <a:r>
                        <a:rPr lang="fr-FR" sz="1100"/>
                        <a:t>Plus de 3 euros</a:t>
                      </a:r>
                    </a:p>
                  </a:txBody>
                  <a:tcPr/>
                </a:tc>
                <a:tc>
                  <a:txBody>
                    <a:bodyPr/>
                    <a:lstStyle/>
                    <a:p>
                      <a:r>
                        <a:rPr lang="fr-FR" sz="1100" dirty="0"/>
                        <a:t>2,5%+0,25 euros</a:t>
                      </a:r>
                    </a:p>
                  </a:txBody>
                  <a:tcPr/>
                </a:tc>
                <a:extLst>
                  <a:ext uri="{0D108BD9-81ED-4DB2-BD59-A6C34878D82A}">
                    <a16:rowId xmlns:a16="http://schemas.microsoft.com/office/drawing/2014/main" val="208467787"/>
                  </a:ext>
                </a:extLst>
              </a:tr>
            </a:tbl>
          </a:graphicData>
        </a:graphic>
      </p:graphicFrame>
      <p:sp>
        <p:nvSpPr>
          <p:cNvPr id="141" name="ZoneTexte 140">
            <a:extLst>
              <a:ext uri="{FF2B5EF4-FFF2-40B4-BE49-F238E27FC236}">
                <a16:creationId xmlns:a16="http://schemas.microsoft.com/office/drawing/2014/main" id="{C4019155-03EE-4CCC-B9C6-0BCEE704160A}"/>
              </a:ext>
            </a:extLst>
          </p:cNvPr>
          <p:cNvSpPr txBox="1"/>
          <p:nvPr/>
        </p:nvSpPr>
        <p:spPr>
          <a:xfrm>
            <a:off x="6959257" y="3955233"/>
            <a:ext cx="4040695" cy="10387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667"/>
              </a:spcBef>
            </a:pPr>
            <a:r>
              <a:rPr lang="fr-FR" sz="1200" b="1">
                <a:solidFill>
                  <a:srgbClr val="4A5472"/>
                </a:solidFill>
                <a:latin typeface="Tahoma"/>
                <a:ea typeface="Tahoma"/>
                <a:cs typeface="Tahoma"/>
              </a:rPr>
              <a:t>Pour l'acheteur : </a:t>
            </a:r>
          </a:p>
          <a:p>
            <a:pPr marL="228594" indent="-228594">
              <a:spcBef>
                <a:spcPts val="667"/>
              </a:spcBef>
              <a:buFont typeface="Arial"/>
              <a:buChar char="•"/>
            </a:pPr>
            <a:r>
              <a:rPr lang="fr-FR" sz="1200">
                <a:solidFill>
                  <a:srgbClr val="4A5472"/>
                </a:solidFill>
                <a:latin typeface="Tahoma"/>
                <a:ea typeface="Tahoma"/>
                <a:cs typeface="Tahoma"/>
              </a:rPr>
              <a:t>Coût des bornes</a:t>
            </a:r>
          </a:p>
          <a:p>
            <a:pPr>
              <a:spcBef>
                <a:spcPts val="667"/>
              </a:spcBef>
            </a:pPr>
            <a:endParaRPr lang="fr-FR" sz="800">
              <a:solidFill>
                <a:srgbClr val="4A5472"/>
              </a:solidFill>
              <a:latin typeface="Tahoma"/>
              <a:ea typeface="Tahoma"/>
              <a:cs typeface="Tahoma"/>
            </a:endParaRPr>
          </a:p>
          <a:p>
            <a:pPr>
              <a:spcBef>
                <a:spcPts val="667"/>
              </a:spcBef>
            </a:pPr>
            <a:endParaRPr lang="fr-FR" sz="1200">
              <a:solidFill>
                <a:srgbClr val="4A5472"/>
              </a:solidFill>
              <a:latin typeface="Tahoma"/>
              <a:ea typeface="Tahoma"/>
              <a:cs typeface="Tahoma"/>
            </a:endParaRPr>
          </a:p>
        </p:txBody>
      </p:sp>
      <p:sp>
        <p:nvSpPr>
          <p:cNvPr id="144" name="Espace réservé du texte 4">
            <a:extLst>
              <a:ext uri="{FF2B5EF4-FFF2-40B4-BE49-F238E27FC236}">
                <a16:creationId xmlns:a16="http://schemas.microsoft.com/office/drawing/2014/main" id="{0F609BF6-E65F-4E40-B485-3D15D6CF948E}"/>
              </a:ext>
            </a:extLst>
          </p:cNvPr>
          <p:cNvSpPr txBox="1">
            <a:spLocks/>
          </p:cNvSpPr>
          <p:nvPr/>
        </p:nvSpPr>
        <p:spPr>
          <a:xfrm>
            <a:off x="7687056" y="1223639"/>
            <a:ext cx="2726475" cy="281824"/>
          </a:xfrm>
          <a:prstGeom prst="rect">
            <a:avLst/>
          </a:prstGeom>
          <a:ln>
            <a:solidFill>
              <a:srgbClr val="E60003"/>
            </a:solidFill>
          </a:ln>
        </p:spPr>
        <p:txBody>
          <a:bodyPr vert="horz" lIns="0" tIns="0" rIns="0" bIns="0" rtlCol="0" anchor="ctr">
            <a:norm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1" i="0" kern="1200" baseline="0">
                <a:solidFill>
                  <a:srgbClr val="B24388"/>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fr-FR" sz="1467">
                <a:solidFill>
                  <a:srgbClr val="FF0000"/>
                </a:solidFill>
                <a:latin typeface="Arial"/>
                <a:cs typeface="Arial"/>
              </a:rPr>
              <a:t>Bornes</a:t>
            </a:r>
            <a:endParaRPr lang="fr-FR" sz="2133">
              <a:solidFill>
                <a:srgbClr val="FF0000"/>
              </a:solidFill>
            </a:endParaRPr>
          </a:p>
        </p:txBody>
      </p:sp>
      <p:sp>
        <p:nvSpPr>
          <p:cNvPr id="18" name="ZoneTexte 17">
            <a:extLst>
              <a:ext uri="{FF2B5EF4-FFF2-40B4-BE49-F238E27FC236}">
                <a16:creationId xmlns:a16="http://schemas.microsoft.com/office/drawing/2014/main" id="{774FD1E3-D17E-4EB0-B8A3-3E3EC9B28975}"/>
              </a:ext>
            </a:extLst>
          </p:cNvPr>
          <p:cNvSpPr txBox="1"/>
          <p:nvPr/>
        </p:nvSpPr>
        <p:spPr>
          <a:xfrm>
            <a:off x="6959257" y="5989119"/>
            <a:ext cx="404069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667"/>
              </a:spcBef>
            </a:pPr>
            <a:r>
              <a:rPr lang="fr-FR" sz="1200" b="1">
                <a:solidFill>
                  <a:srgbClr val="4A5472"/>
                </a:solidFill>
                <a:latin typeface="Tahoma"/>
                <a:ea typeface="Tahoma"/>
                <a:cs typeface="Tahoma"/>
              </a:rPr>
              <a:t>Pour plus d’informations voir annexe 6</a:t>
            </a:r>
          </a:p>
        </p:txBody>
      </p:sp>
      <p:sp>
        <p:nvSpPr>
          <p:cNvPr id="19" name="ZoneTexte 18">
            <a:extLst>
              <a:ext uri="{FF2B5EF4-FFF2-40B4-BE49-F238E27FC236}">
                <a16:creationId xmlns:a16="http://schemas.microsoft.com/office/drawing/2014/main" id="{F7BF2B75-9C30-4A36-873B-50B590005F48}"/>
              </a:ext>
            </a:extLst>
          </p:cNvPr>
          <p:cNvSpPr txBox="1"/>
          <p:nvPr/>
        </p:nvSpPr>
        <p:spPr>
          <a:xfrm>
            <a:off x="964675" y="5985963"/>
            <a:ext cx="404069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667"/>
              </a:spcBef>
            </a:pPr>
            <a:r>
              <a:rPr lang="fr-FR" sz="1200" b="1">
                <a:solidFill>
                  <a:srgbClr val="4A5472"/>
                </a:solidFill>
                <a:latin typeface="Tahoma"/>
                <a:ea typeface="Tahoma"/>
                <a:cs typeface="Tahoma"/>
              </a:rPr>
              <a:t>Pour plus d’informations voir annexe 5</a:t>
            </a:r>
          </a:p>
        </p:txBody>
      </p:sp>
      <p:sp>
        <p:nvSpPr>
          <p:cNvPr id="21" name="Titre 3">
            <a:extLst>
              <a:ext uri="{FF2B5EF4-FFF2-40B4-BE49-F238E27FC236}">
                <a16:creationId xmlns:a16="http://schemas.microsoft.com/office/drawing/2014/main" id="{6032DA64-DE71-4996-AA29-81F5FA72E3E5}"/>
              </a:ext>
            </a:extLst>
          </p:cNvPr>
          <p:cNvSpPr>
            <a:spLocks noGrp="1"/>
          </p:cNvSpPr>
          <p:nvPr>
            <p:ph type="title"/>
          </p:nvPr>
        </p:nvSpPr>
        <p:spPr>
          <a:xfrm>
            <a:off x="563721" y="424667"/>
            <a:ext cx="10273141" cy="449816"/>
          </a:xfrm>
        </p:spPr>
        <p:txBody>
          <a:bodyPr/>
          <a:lstStyle/>
          <a:p>
            <a:r>
              <a:rPr lang="fr-FR" dirty="0">
                <a:latin typeface="Arial Black"/>
                <a:cs typeface="Arial"/>
              </a:rPr>
              <a:t>Modèle économique &amp; ambitions</a:t>
            </a:r>
          </a:p>
        </p:txBody>
      </p:sp>
    </p:spTree>
    <p:extLst>
      <p:ext uri="{BB962C8B-B14F-4D97-AF65-F5344CB8AC3E}">
        <p14:creationId xmlns:p14="http://schemas.microsoft.com/office/powerpoint/2010/main" val="2954709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au 6">
            <a:extLst>
              <a:ext uri="{FF2B5EF4-FFF2-40B4-BE49-F238E27FC236}">
                <a16:creationId xmlns:a16="http://schemas.microsoft.com/office/drawing/2014/main" id="{8B4FC597-EDC2-4BEF-AB8D-47000448A19D}"/>
              </a:ext>
            </a:extLst>
          </p:cNvPr>
          <p:cNvGraphicFramePr>
            <a:graphicFrameLocks noGrp="1"/>
          </p:cNvGraphicFramePr>
          <p:nvPr>
            <p:extLst>
              <p:ext uri="{D42A27DB-BD31-4B8C-83A1-F6EECF244321}">
                <p14:modId xmlns:p14="http://schemas.microsoft.com/office/powerpoint/2010/main" val="1545178600"/>
              </p:ext>
            </p:extLst>
          </p:nvPr>
        </p:nvGraphicFramePr>
        <p:xfrm>
          <a:off x="1576388" y="1390648"/>
          <a:ext cx="9036384" cy="4632960"/>
        </p:xfrm>
        <a:graphic>
          <a:graphicData uri="http://schemas.openxmlformats.org/drawingml/2006/table">
            <a:tbl>
              <a:tblPr firstRow="1" bandRow="1">
                <a:tableStyleId>{F5AB1C69-6EDB-4FF4-983F-18BD219EF322}</a:tableStyleId>
              </a:tblPr>
              <a:tblGrid>
                <a:gridCol w="1607428">
                  <a:extLst>
                    <a:ext uri="{9D8B030D-6E8A-4147-A177-3AD203B41FA5}">
                      <a16:colId xmlns:a16="http://schemas.microsoft.com/office/drawing/2014/main" val="3130220339"/>
                    </a:ext>
                  </a:extLst>
                </a:gridCol>
                <a:gridCol w="3610524">
                  <a:extLst>
                    <a:ext uri="{9D8B030D-6E8A-4147-A177-3AD203B41FA5}">
                      <a16:colId xmlns:a16="http://schemas.microsoft.com/office/drawing/2014/main" val="1120359139"/>
                    </a:ext>
                  </a:extLst>
                </a:gridCol>
                <a:gridCol w="3818432">
                  <a:extLst>
                    <a:ext uri="{9D8B030D-6E8A-4147-A177-3AD203B41FA5}">
                      <a16:colId xmlns:a16="http://schemas.microsoft.com/office/drawing/2014/main" val="1958808404"/>
                    </a:ext>
                  </a:extLst>
                </a:gridCol>
              </a:tblGrid>
              <a:tr h="314960">
                <a:tc>
                  <a:txBody>
                    <a:bodyPr/>
                    <a:lstStyle/>
                    <a:p>
                      <a:endParaRPr lang="fr-FR" sz="150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ctr"/>
                      <a:r>
                        <a:rPr lang="fr-FR" sz="1500" dirty="0"/>
                        <a:t>Leasing (prix HT)</a:t>
                      </a:r>
                      <a:endParaRPr lang="fr-FR" sz="1500" dirty="0">
                        <a:solidFill>
                          <a:schemeClr val="bg1"/>
                        </a:solidFill>
                        <a:latin typeface="Tahoma"/>
                        <a:ea typeface="Tahoma"/>
                        <a:cs typeface="Tahoma"/>
                      </a:endParaRPr>
                    </a:p>
                  </a:txBody>
                  <a:tcPr anchor="ctr"/>
                </a:tc>
                <a:tc>
                  <a:txBody>
                    <a:bodyPr/>
                    <a:lstStyle/>
                    <a:p>
                      <a:pPr algn="ctr"/>
                      <a:r>
                        <a:rPr lang="fr-FR" sz="1500" dirty="0"/>
                        <a:t>Achat (prix HT)</a:t>
                      </a:r>
                      <a:endParaRPr lang="fr-FR" sz="1500" dirty="0">
                        <a:solidFill>
                          <a:schemeClr val="bg1"/>
                        </a:solidFill>
                        <a:latin typeface="Tahoma"/>
                        <a:ea typeface="Tahoma"/>
                        <a:cs typeface="Tahoma"/>
                      </a:endParaRPr>
                    </a:p>
                  </a:txBody>
                  <a:tcPr anchor="ctr"/>
                </a:tc>
                <a:extLst>
                  <a:ext uri="{0D108BD9-81ED-4DB2-BD59-A6C34878D82A}">
                    <a16:rowId xmlns:a16="http://schemas.microsoft.com/office/drawing/2014/main" val="2116831149"/>
                  </a:ext>
                </a:extLst>
              </a:tr>
              <a:tr h="1290320">
                <a:tc>
                  <a:txBody>
                    <a:bodyPr/>
                    <a:lstStyle/>
                    <a:p>
                      <a:pPr algn="ctr"/>
                      <a:r>
                        <a:rPr lang="fr-FR" sz="1600" dirty="0"/>
                        <a:t>Grande Borne</a:t>
                      </a:r>
                    </a:p>
                    <a:p>
                      <a:endParaRPr lang="fr-FR" sz="1600" dirty="0">
                        <a:solidFill>
                          <a:schemeClr val="accent2"/>
                        </a:solidFill>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marL="0" indent="0" algn="ctr">
                        <a:buFont typeface="Arial" panose="020B0604020202020204" pitchFamily="34" charset="0"/>
                        <a:buNone/>
                      </a:pPr>
                      <a:r>
                        <a:rPr lang="fr-FR" sz="1500" dirty="0"/>
                        <a:t>À partir de 146,50 </a:t>
                      </a:r>
                      <a:r>
                        <a:rPr lang="fr-FR" sz="1500" kern="1200" dirty="0">
                          <a:effectLst/>
                        </a:rPr>
                        <a:t>€</a:t>
                      </a:r>
                      <a:r>
                        <a:rPr lang="fr-FR" sz="1500" dirty="0"/>
                        <a:t> par mois</a:t>
                      </a:r>
                    </a:p>
                    <a:p>
                      <a:pPr marL="0" indent="0">
                        <a:buFont typeface="Arial" panose="020B0604020202020204" pitchFamily="34" charset="0"/>
                        <a:buNone/>
                      </a:pPr>
                      <a:endParaRPr lang="fr-FR" sz="11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100" u="none" strike="noStrike" kern="1200" cap="none" spc="0" normalizeH="0" baseline="0" noProof="0" dirty="0">
                          <a:ln>
                            <a:noFill/>
                          </a:ln>
                          <a:effectLst/>
                          <a:uLnTx/>
                          <a:uFillTx/>
                        </a:rPr>
                        <a:t>inclus : TPE sans contact avec </a:t>
                      </a:r>
                      <a:r>
                        <a:rPr kumimoji="0" lang="fr-FR" sz="1100" u="none" strike="noStrike" kern="1200" cap="none" spc="0" normalizeH="0" baseline="0" noProof="0" dirty="0" err="1">
                          <a:ln>
                            <a:noFill/>
                          </a:ln>
                          <a:effectLst/>
                          <a:uLnTx/>
                          <a:uFillTx/>
                        </a:rPr>
                        <a:t>pinpad</a:t>
                      </a:r>
                      <a:r>
                        <a:rPr kumimoji="0" lang="fr-FR" sz="1100" u="none" strike="noStrike" kern="1200" cap="none" spc="0" normalizeH="0" baseline="0" noProof="0" dirty="0">
                          <a:ln>
                            <a:noFill/>
                          </a:ln>
                          <a:effectLst/>
                          <a:uLnTx/>
                          <a:uFillTx/>
                        </a:rPr>
                        <a:t> et imprimante, modem, habillage bois, impression face avant, connexion monétique, télécom, écran interactif, logiciel de visualisation des dons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100" b="0" i="0" u="none" strike="noStrike" kern="1200" cap="none" spc="0" normalizeH="0" baseline="0" noProof="0" dirty="0">
                        <a:ln>
                          <a:noFill/>
                        </a:ln>
                        <a:solidFill>
                          <a:srgbClr val="4A5472"/>
                        </a:solidFill>
                        <a:effectLst/>
                        <a:uLnTx/>
                        <a:uFillTx/>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a:r>
                        <a:rPr lang="fr-FR" sz="1500" dirty="0"/>
                        <a:t>À partir de </a:t>
                      </a:r>
                      <a:r>
                        <a:rPr lang="fr-FR" sz="1500" u="none" strike="noStrike" kern="1200" dirty="0">
                          <a:effectLst/>
                        </a:rPr>
                        <a:t>6 529,00 </a:t>
                      </a:r>
                      <a:r>
                        <a:rPr lang="fr-FR" sz="1500" kern="1200" dirty="0">
                          <a:effectLst/>
                        </a:rPr>
                        <a:t>€</a:t>
                      </a:r>
                    </a:p>
                    <a:p>
                      <a:pPr algn="ctr"/>
                      <a:endParaRPr lang="fr-FR" sz="1100" u="none" strike="noStrike" kern="120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100" u="none" strike="noStrike" kern="1200" cap="none" spc="0" normalizeH="0" baseline="0" noProof="0" dirty="0">
                          <a:ln>
                            <a:noFill/>
                          </a:ln>
                          <a:effectLst/>
                          <a:uLnTx/>
                          <a:uFillTx/>
                        </a:rPr>
                        <a:t>inclus : TPE sans contact avec </a:t>
                      </a:r>
                      <a:r>
                        <a:rPr kumimoji="0" lang="fr-FR" sz="1100" u="none" strike="noStrike" kern="1200" cap="none" spc="0" normalizeH="0" baseline="0" noProof="0" dirty="0" err="1">
                          <a:ln>
                            <a:noFill/>
                          </a:ln>
                          <a:effectLst/>
                          <a:uLnTx/>
                          <a:uFillTx/>
                        </a:rPr>
                        <a:t>pinpad</a:t>
                      </a:r>
                      <a:r>
                        <a:rPr kumimoji="0" lang="fr-FR" sz="1100" u="none" strike="noStrike" kern="1200" cap="none" spc="0" normalizeH="0" baseline="0" noProof="0" dirty="0">
                          <a:ln>
                            <a:noFill/>
                          </a:ln>
                          <a:effectLst/>
                          <a:uLnTx/>
                          <a:uFillTx/>
                        </a:rPr>
                        <a:t> et imprimante, modem, habillage bois, impression face avant, connexion monétique, télécom, écran interactif, logiciel de visualisation des dons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100" u="none" strike="noStrike" kern="1200" cap="none" spc="0" normalizeH="0" baseline="0" noProof="0" dirty="0">
                          <a:ln>
                            <a:noFill/>
                          </a:ln>
                          <a:effectLst/>
                          <a:uLnTx/>
                          <a:uFillTx/>
                        </a:rPr>
                        <a:t>+ livraison</a:t>
                      </a:r>
                      <a:endParaRPr lang="fr-FR" sz="1100" dirty="0">
                        <a:solidFill>
                          <a:srgbClr val="4A5472"/>
                        </a:solidFill>
                        <a:latin typeface="Tahoma"/>
                        <a:ea typeface="Tahoma"/>
                        <a:cs typeface="Tahoma"/>
                      </a:endParaRPr>
                    </a:p>
                  </a:txBody>
                  <a:tcPr anchor="ctr"/>
                </a:tc>
                <a:extLst>
                  <a:ext uri="{0D108BD9-81ED-4DB2-BD59-A6C34878D82A}">
                    <a16:rowId xmlns:a16="http://schemas.microsoft.com/office/drawing/2014/main" val="1561674196"/>
                  </a:ext>
                </a:extLst>
              </a:tr>
              <a:tr h="1026160">
                <a:tc>
                  <a:txBody>
                    <a:bodyPr/>
                    <a:lstStyle/>
                    <a:p>
                      <a:pPr algn="ctr"/>
                      <a:r>
                        <a:rPr lang="fr-FR" sz="1600"/>
                        <a:t>Petite Borne</a:t>
                      </a:r>
                    </a:p>
                    <a:p>
                      <a:endParaRPr lang="fr-FR" sz="1600">
                        <a:solidFill>
                          <a:schemeClr val="accent2"/>
                        </a:solidFill>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500"/>
                        <a:t>À partir de </a:t>
                      </a:r>
                      <a:r>
                        <a:rPr kumimoji="0" lang="fr-FR" sz="1500" u="none" strike="noStrike" kern="1200" cap="none" spc="0" normalizeH="0" baseline="0" noProof="0">
                          <a:ln>
                            <a:noFill/>
                          </a:ln>
                          <a:effectLst/>
                          <a:uLnTx/>
                          <a:uFillTx/>
                        </a:rPr>
                        <a:t>50,30 </a:t>
                      </a:r>
                      <a:r>
                        <a:rPr lang="fr-FR" sz="1500" kern="1200">
                          <a:effectLst/>
                        </a:rPr>
                        <a:t>€ </a:t>
                      </a:r>
                      <a:r>
                        <a:rPr kumimoji="0" lang="fr-FR" sz="1500" u="none" strike="noStrike" kern="1200" cap="none" spc="0" normalizeH="0" baseline="0" noProof="0">
                          <a:ln>
                            <a:noFill/>
                          </a:ln>
                          <a:effectLst/>
                          <a:uLnTx/>
                          <a:uFillTx/>
                        </a:rPr>
                        <a:t>par mois</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500" u="none" strike="noStrike" kern="1200" cap="none" spc="0" normalizeH="0" baseline="0" noProof="0">
                        <a:ln>
                          <a:noFill/>
                        </a:ln>
                        <a:effectLst/>
                        <a:uLnTx/>
                        <a:uFillTx/>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100" u="none" strike="noStrike" kern="1200" cap="none" spc="0" normalizeH="0" baseline="0" noProof="0">
                          <a:ln>
                            <a:noFill/>
                          </a:ln>
                          <a:effectLst/>
                          <a:uLnTx/>
                          <a:uFillTx/>
                        </a:rPr>
                        <a:t>inclus : création graphique, modem, TPE sans contact, écran interactif, logiciel de visualisation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100" u="none" strike="noStrike" kern="1200" cap="none" spc="0" normalizeH="0" baseline="0" noProof="0">
                          <a:ln>
                            <a:noFill/>
                          </a:ln>
                          <a:effectLst/>
                          <a:uLnTx/>
                          <a:uFillTx/>
                        </a:rPr>
                        <a:t>+ </a:t>
                      </a:r>
                      <a:r>
                        <a:rPr lang="fr-FR" sz="1100" u="none" strike="noStrike" kern="1200">
                          <a:effectLst/>
                        </a:rPr>
                        <a:t>fixation support métal, fixation support mural</a:t>
                      </a:r>
                      <a:endParaRPr lang="fr-FR" sz="1100" b="1" i="0" u="none" strike="noStrike" kern="1200">
                        <a:solidFill>
                          <a:srgbClr val="4A5472"/>
                        </a:solidFill>
                        <a:effectLst/>
                        <a:latin typeface="Tahoma"/>
                        <a:ea typeface="Tahoma"/>
                        <a:cs typeface="Tahoma"/>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800" u="none" strike="noStrike" kern="1200" cap="none" spc="0" normalizeH="0" baseline="0" noProof="0">
                        <a:ln>
                          <a:noFill/>
                        </a:ln>
                        <a:effectLst/>
                        <a:uLnTx/>
                        <a:uFillTx/>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500"/>
                        <a:t>À partir de </a:t>
                      </a:r>
                      <a:r>
                        <a:rPr kumimoji="0" lang="fr-FR" sz="1500" u="none" strike="noStrike" kern="1200" cap="none" spc="0" normalizeH="0" baseline="0" noProof="0">
                          <a:ln>
                            <a:noFill/>
                          </a:ln>
                          <a:effectLst/>
                          <a:uLnTx/>
                          <a:uFillTx/>
                        </a:rPr>
                        <a:t>1 901,00 €</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500" u="none" strike="noStrike" kern="1200" cap="none" spc="0" normalizeH="0" baseline="0" noProof="0">
                        <a:ln>
                          <a:noFill/>
                        </a:ln>
                        <a:effectLst/>
                        <a:uLnTx/>
                        <a:uFillTx/>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100" u="none" strike="noStrike" kern="1200" cap="none" spc="0" normalizeH="0" baseline="0" noProof="0">
                          <a:ln>
                            <a:noFill/>
                          </a:ln>
                          <a:effectLst/>
                          <a:uLnTx/>
                          <a:uFillTx/>
                        </a:rPr>
                        <a:t>inclus : création graphique, modem, TPE sans contact, écran interactif, logiciel de visualisation</a:t>
                      </a:r>
                      <a:endParaRPr kumimoji="0" lang="fr-FR" sz="1100" b="0" i="0" u="none" strike="noStrike" kern="1200" cap="none" spc="0" normalizeH="0" baseline="0" noProof="0">
                        <a:ln>
                          <a:noFill/>
                        </a:ln>
                        <a:solidFill>
                          <a:srgbClr val="4A5472"/>
                        </a:solidFill>
                        <a:effectLst/>
                        <a:uLnTx/>
                        <a:uFillTx/>
                        <a:latin typeface="Tahoma"/>
                        <a:ea typeface="Tahoma"/>
                        <a:cs typeface="Tahoma"/>
                      </a:endParaRPr>
                    </a:p>
                  </a:txBody>
                  <a:tcPr anchor="ctr"/>
                </a:tc>
                <a:extLst>
                  <a:ext uri="{0D108BD9-81ED-4DB2-BD59-A6C34878D82A}">
                    <a16:rowId xmlns:a16="http://schemas.microsoft.com/office/drawing/2014/main" val="1560896435"/>
                  </a:ext>
                </a:extLst>
              </a:tr>
              <a:tr h="863600">
                <a:tc>
                  <a:txBody>
                    <a:bodyPr/>
                    <a:lstStyle/>
                    <a:p>
                      <a:pPr algn="ctr"/>
                      <a:r>
                        <a:rPr lang="fr-FR" sz="1600"/>
                        <a:t>Terminal Généreux</a:t>
                      </a:r>
                      <a:endParaRPr lang="fr-FR" sz="1600" b="1">
                        <a:solidFill>
                          <a:schemeClr val="accent2"/>
                        </a:solidFill>
                        <a:latin typeface="Tahoma"/>
                        <a:ea typeface="Tahoma"/>
                        <a:cs typeface="Tahoma"/>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500"/>
                        <a:t>À partir de </a:t>
                      </a:r>
                      <a:r>
                        <a:rPr lang="fr-FR" sz="1500" u="none" strike="noStrike" kern="1200">
                          <a:effectLst/>
                        </a:rPr>
                        <a:t>31,60 </a:t>
                      </a:r>
                      <a:r>
                        <a:rPr lang="fr-FR" sz="1500" kern="1200">
                          <a:effectLst/>
                        </a:rPr>
                        <a:t>€</a:t>
                      </a:r>
                      <a:r>
                        <a:rPr lang="fr-FR" sz="1500" u="none" strike="noStrike" kern="1200">
                          <a:effectLst/>
                        </a:rPr>
                        <a:t> par mois</a:t>
                      </a:r>
                      <a:endParaRPr lang="en-US" sz="2400"/>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sz="1500" u="none" strike="noStrike" kern="1200">
                        <a:effectLst/>
                      </a:endParaRPr>
                    </a:p>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kumimoji="0" lang="fr-FR" sz="1100" u="none" strike="noStrike" kern="1200" cap="none" spc="0" normalizeH="0" baseline="0" noProof="0">
                          <a:ln>
                            <a:noFill/>
                          </a:ln>
                          <a:effectLst/>
                          <a:uLnTx/>
                          <a:uFillTx/>
                        </a:rPr>
                        <a:t>inclus : TPE PAX </a:t>
                      </a:r>
                      <a:r>
                        <a:rPr lang="fr-FR" sz="1100" u="none" strike="noStrike" kern="1200" cap="none" spc="0" normalizeH="0" baseline="0" noProof="0">
                          <a:ln>
                            <a:noFill/>
                          </a:ln>
                          <a:effectLst/>
                          <a:uLnTx/>
                          <a:uFillTx/>
                        </a:rPr>
                        <a:t>A920 caméra</a:t>
                      </a:r>
                      <a:r>
                        <a:rPr kumimoji="0" lang="fr-FR" sz="1100" u="none" strike="noStrike" kern="1200" cap="none" spc="0" normalizeH="0" baseline="0" noProof="0">
                          <a:ln>
                            <a:noFill/>
                          </a:ln>
                          <a:effectLst/>
                          <a:uLnTx/>
                          <a:uFillTx/>
                        </a:rPr>
                        <a:t>, écran interactif, télécom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100" u="none" strike="noStrike" kern="1200" cap="none" spc="0" normalizeH="0" baseline="0" noProof="0">
                          <a:ln>
                            <a:noFill/>
                          </a:ln>
                          <a:effectLst/>
                          <a:uLnTx/>
                          <a:uFillTx/>
                        </a:rPr>
                        <a:t>+ Interface de visualisation, maintenance</a:t>
                      </a:r>
                      <a:endParaRPr kumimoji="0" lang="fr-FR" sz="1100" b="1" i="0" u="none" strike="noStrike" kern="1200" cap="none" spc="0" normalizeH="0" baseline="0" noProof="0">
                        <a:ln>
                          <a:noFill/>
                        </a:ln>
                        <a:solidFill>
                          <a:srgbClr val="4A5472"/>
                        </a:solidFill>
                        <a:effectLst/>
                        <a:uLnTx/>
                        <a:uFillTx/>
                        <a:latin typeface="Tahoma"/>
                        <a:ea typeface="Tahoma"/>
                        <a:cs typeface="Tahoma"/>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500"/>
                        <a:t>À partir de 697,00</a:t>
                      </a:r>
                      <a:r>
                        <a:rPr lang="fr-FR" sz="1100"/>
                        <a:t> </a:t>
                      </a:r>
                      <a:r>
                        <a:rPr kumimoji="0" lang="fr-FR" sz="1500" u="none" strike="noStrike" kern="1200" cap="none" spc="0" normalizeH="0" baseline="0" noProof="0">
                          <a:ln>
                            <a:noFill/>
                          </a:ln>
                          <a:effectLst/>
                          <a:uLnTx/>
                          <a:uFillTx/>
                        </a:rPr>
                        <a:t>€</a:t>
                      </a:r>
                      <a:endParaRPr kumimoji="0" lang="en-US" sz="2400"/>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500" u="none" strike="noStrike" kern="1200" cap="none" spc="0" normalizeH="0" baseline="0" noProof="0">
                        <a:ln>
                          <a:noFill/>
                        </a:ln>
                        <a:effectLst/>
                        <a:uLnTx/>
                        <a:uFillTx/>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100" u="none" strike="noStrike" kern="1200" cap="none" spc="0" normalizeH="0" baseline="0" noProof="0">
                          <a:ln>
                            <a:noFill/>
                          </a:ln>
                          <a:effectLst/>
                          <a:uLnTx/>
                          <a:uFillTx/>
                        </a:rPr>
                        <a:t>inclus : TPE PAX </a:t>
                      </a:r>
                      <a:r>
                        <a:rPr lang="fr-FR" sz="1100" u="none" strike="noStrike" kern="1200" cap="none" spc="0" normalizeH="0" baseline="0" noProof="0">
                          <a:ln>
                            <a:noFill/>
                          </a:ln>
                          <a:effectLst/>
                          <a:uLnTx/>
                          <a:uFillTx/>
                        </a:rPr>
                        <a:t>caméra</a:t>
                      </a:r>
                      <a:r>
                        <a:rPr kumimoji="0" lang="fr-FR" sz="1100" u="none" strike="noStrike" kern="1200" cap="none" spc="0" normalizeH="0" baseline="0" noProof="0">
                          <a:ln>
                            <a:noFill/>
                          </a:ln>
                          <a:effectLst/>
                          <a:uLnTx/>
                          <a:uFillTx/>
                        </a:rPr>
                        <a:t>, écran interactif, télécom</a:t>
                      </a:r>
                      <a:endParaRPr kumimoji="0" lang="fr-FR" sz="1100" b="0" i="0" u="none" strike="noStrike" kern="1200" cap="none" spc="0" normalizeH="0" baseline="0" noProof="0">
                        <a:ln>
                          <a:noFill/>
                        </a:ln>
                        <a:solidFill>
                          <a:srgbClr val="4A5472"/>
                        </a:solidFill>
                        <a:effectLst/>
                        <a:uLnTx/>
                        <a:uFillTx/>
                        <a:latin typeface="Tahoma"/>
                        <a:ea typeface="Tahoma"/>
                        <a:cs typeface="Tahoma"/>
                      </a:endParaRPr>
                    </a:p>
                  </a:txBody>
                  <a:tcPr anchor="ctr"/>
                </a:tc>
                <a:extLst>
                  <a:ext uri="{0D108BD9-81ED-4DB2-BD59-A6C34878D82A}">
                    <a16:rowId xmlns:a16="http://schemas.microsoft.com/office/drawing/2014/main" val="124089860"/>
                  </a:ext>
                </a:extLst>
              </a:tr>
              <a:tr h="863600">
                <a:tc>
                  <a:txBody>
                    <a:bodyPr/>
                    <a:lstStyle/>
                    <a:p>
                      <a:pPr lvl="0" algn="ctr">
                        <a:buNone/>
                      </a:pPr>
                      <a:r>
                        <a:rPr lang="fr-FR" sz="1600"/>
                        <a:t>Panier de quête </a:t>
                      </a:r>
                      <a:endParaRPr lang="fr-FR" sz="1600" b="1">
                        <a:solidFill>
                          <a:schemeClr val="accent2"/>
                        </a:solidFill>
                        <a:latin typeface="Tahoma"/>
                        <a:ea typeface="Tahoma"/>
                        <a:cs typeface="Tahoma"/>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500"/>
                        <a:t>À partir de </a:t>
                      </a:r>
                      <a:r>
                        <a:rPr lang="fr-FR" sz="1500" u="none" strike="noStrike" kern="1200">
                          <a:effectLst/>
                        </a:rPr>
                        <a:t>32,42 </a:t>
                      </a:r>
                      <a:r>
                        <a:rPr lang="fr-FR" sz="1500" kern="1200">
                          <a:effectLst/>
                        </a:rPr>
                        <a:t>€</a:t>
                      </a:r>
                      <a:r>
                        <a:rPr lang="fr-FR" sz="1500" u="none" strike="noStrike" kern="1200">
                          <a:effectLst/>
                        </a:rPr>
                        <a:t> par mois</a:t>
                      </a:r>
                      <a:endParaRPr lang="en-US" sz="1100"/>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sz="1500" u="none" strike="noStrike" kern="1200">
                        <a:effectLst/>
                      </a:endParaRPr>
                    </a:p>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kumimoji="0" lang="fr-FR" sz="1100" u="none" strike="noStrike" kern="1200" cap="none" spc="0" normalizeH="0" baseline="0" noProof="0">
                          <a:ln>
                            <a:noFill/>
                          </a:ln>
                          <a:effectLst/>
                          <a:uLnTx/>
                          <a:uFillTx/>
                        </a:rPr>
                        <a:t>inclus : TPE PAX </a:t>
                      </a:r>
                      <a:r>
                        <a:rPr lang="fr-FR" sz="1100" u="none" strike="noStrike" kern="1200" cap="none" spc="0" normalizeH="0" baseline="0" noProof="0">
                          <a:ln>
                            <a:noFill/>
                          </a:ln>
                          <a:effectLst/>
                          <a:uLnTx/>
                          <a:uFillTx/>
                        </a:rPr>
                        <a:t>A77 caméra</a:t>
                      </a:r>
                      <a:r>
                        <a:rPr kumimoji="0" lang="fr-FR" sz="1100" u="none" strike="noStrike" kern="1200" cap="none" spc="0" normalizeH="0" baseline="0" noProof="0">
                          <a:ln>
                            <a:noFill/>
                          </a:ln>
                          <a:effectLst/>
                          <a:uLnTx/>
                          <a:uFillTx/>
                        </a:rPr>
                        <a:t>, écran interactif, télécom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100" u="none" strike="noStrike" kern="1200" cap="none" spc="0" normalizeH="0" baseline="0" noProof="0">
                          <a:ln>
                            <a:noFill/>
                          </a:ln>
                          <a:effectLst/>
                          <a:uLnTx/>
                          <a:uFillTx/>
                        </a:rPr>
                        <a:t>+ Interface de visualisation, maintenance</a:t>
                      </a:r>
                      <a:endParaRPr kumimoji="0" lang="fr-FR" sz="1100" b="1" i="0" u="none" strike="noStrike" kern="1200" cap="none" spc="0" normalizeH="0" baseline="0" noProof="0">
                        <a:ln>
                          <a:noFill/>
                        </a:ln>
                        <a:solidFill>
                          <a:srgbClr val="4A5472"/>
                        </a:solidFill>
                        <a:effectLst/>
                        <a:uLnTx/>
                        <a:uFillTx/>
                        <a:latin typeface="Tahoma"/>
                        <a:ea typeface="Tahoma"/>
                        <a:cs typeface="Tahoma"/>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500" dirty="0"/>
                        <a:t>À partir de 743,30</a:t>
                      </a:r>
                      <a:r>
                        <a:rPr lang="fr-FR" sz="1100" dirty="0"/>
                        <a:t> </a:t>
                      </a:r>
                      <a:r>
                        <a:rPr kumimoji="0" lang="fr-FR" sz="1500" u="none" strike="noStrike" kern="1200" cap="none" spc="0" normalizeH="0" baseline="0" noProof="0" dirty="0">
                          <a:ln>
                            <a:noFill/>
                          </a:ln>
                          <a:effectLst/>
                          <a:uLnTx/>
                          <a:uFillTx/>
                        </a:rPr>
                        <a:t>€</a:t>
                      </a:r>
                      <a:endParaRPr kumimoji="0" lang="en-US" sz="1100" dirty="0"/>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500" u="none" strike="noStrike" kern="1200" cap="none" spc="0" normalizeH="0" baseline="0" noProof="0" dirty="0">
                        <a:ln>
                          <a:noFill/>
                        </a:ln>
                        <a:effectLst/>
                        <a:uLnTx/>
                        <a:uFillTx/>
                      </a:endParaRPr>
                    </a:p>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kumimoji="0" lang="fr-FR" sz="1100" u="none" strike="noStrike" kern="1200" cap="none" spc="0" normalizeH="0" baseline="0" noProof="0" dirty="0">
                          <a:ln>
                            <a:noFill/>
                          </a:ln>
                          <a:effectLst/>
                          <a:uLnTx/>
                          <a:uFillTx/>
                        </a:rPr>
                        <a:t>inclus : TPE PAX A77</a:t>
                      </a:r>
                      <a:r>
                        <a:rPr lang="fr-FR" sz="1100" u="none" strike="noStrike" kern="1200" cap="none" spc="0" normalizeH="0" baseline="0" noProof="0" dirty="0">
                          <a:ln>
                            <a:noFill/>
                          </a:ln>
                          <a:effectLst/>
                          <a:uLnTx/>
                          <a:uFillTx/>
                        </a:rPr>
                        <a:t> caméra</a:t>
                      </a:r>
                      <a:r>
                        <a:rPr kumimoji="0" lang="fr-FR" sz="1100" u="none" strike="noStrike" kern="1200" cap="none" spc="0" normalizeH="0" baseline="0" noProof="0" dirty="0">
                          <a:ln>
                            <a:noFill/>
                          </a:ln>
                          <a:effectLst/>
                          <a:uLnTx/>
                          <a:uFillTx/>
                        </a:rPr>
                        <a:t>, écran interactif, télécom</a:t>
                      </a:r>
                    </a:p>
                    <a:p>
                      <a:pPr lvl="0">
                        <a:buNone/>
                      </a:pPr>
                      <a:endParaRPr lang="fr-FR" sz="1100" dirty="0">
                        <a:solidFill>
                          <a:srgbClr val="4A5472"/>
                        </a:solidFill>
                        <a:latin typeface="Tahoma"/>
                        <a:ea typeface="Tahoma"/>
                        <a:cs typeface="Tahoma"/>
                      </a:endParaRPr>
                    </a:p>
                  </a:txBody>
                  <a:tcPr/>
                </a:tc>
                <a:extLst>
                  <a:ext uri="{0D108BD9-81ED-4DB2-BD59-A6C34878D82A}">
                    <a16:rowId xmlns:a16="http://schemas.microsoft.com/office/drawing/2014/main" val="1066502792"/>
                  </a:ext>
                </a:extLst>
              </a:tr>
            </a:tbl>
          </a:graphicData>
        </a:graphic>
      </p:graphicFrame>
      <p:sp>
        <p:nvSpPr>
          <p:cNvPr id="12" name="Titre 3">
            <a:extLst>
              <a:ext uri="{FF2B5EF4-FFF2-40B4-BE49-F238E27FC236}">
                <a16:creationId xmlns:a16="http://schemas.microsoft.com/office/drawing/2014/main" id="{AD294018-14D8-48BD-8B65-889FEE5085E5}"/>
              </a:ext>
            </a:extLst>
          </p:cNvPr>
          <p:cNvSpPr>
            <a:spLocks noGrp="1"/>
          </p:cNvSpPr>
          <p:nvPr>
            <p:ph type="title"/>
          </p:nvPr>
        </p:nvSpPr>
        <p:spPr>
          <a:xfrm>
            <a:off x="563721" y="424667"/>
            <a:ext cx="10273141" cy="449816"/>
          </a:xfrm>
        </p:spPr>
        <p:txBody>
          <a:bodyPr/>
          <a:lstStyle/>
          <a:p>
            <a:r>
              <a:rPr lang="fr-FR" dirty="0">
                <a:latin typeface="Arial Black"/>
                <a:cs typeface="Arial"/>
              </a:rPr>
              <a:t>Offre dons sur bornes</a:t>
            </a:r>
          </a:p>
        </p:txBody>
      </p:sp>
      <p:sp>
        <p:nvSpPr>
          <p:cNvPr id="13" name="Espace réservé du texte 4">
            <a:extLst>
              <a:ext uri="{FF2B5EF4-FFF2-40B4-BE49-F238E27FC236}">
                <a16:creationId xmlns:a16="http://schemas.microsoft.com/office/drawing/2014/main" id="{2600F5B3-EAB8-4EB6-B760-A72C231EB744}"/>
              </a:ext>
            </a:extLst>
          </p:cNvPr>
          <p:cNvSpPr>
            <a:spLocks noGrp="1"/>
          </p:cNvSpPr>
          <p:nvPr>
            <p:ph type="body" sz="quarter" idx="12"/>
          </p:nvPr>
        </p:nvSpPr>
        <p:spPr>
          <a:xfrm>
            <a:off x="669291" y="807285"/>
            <a:ext cx="10272131" cy="384043"/>
          </a:xfrm>
        </p:spPr>
        <p:txBody>
          <a:bodyPr vert="horz" lIns="0" tIns="0" rIns="0" bIns="0" rtlCol="0" anchor="t">
            <a:noAutofit/>
          </a:bodyPr>
          <a:lstStyle/>
          <a:p>
            <a:r>
              <a:rPr lang="fr-FR" sz="2000" dirty="0">
                <a:solidFill>
                  <a:schemeClr val="tx1"/>
                </a:solidFill>
                <a:latin typeface="Arial"/>
                <a:cs typeface="Arial"/>
              </a:rPr>
              <a:t>Tarification des bornes </a:t>
            </a:r>
            <a:endParaRPr lang="fr-FR" sz="2000" dirty="0">
              <a:solidFill>
                <a:schemeClr val="tx1"/>
              </a:solidFill>
            </a:endParaRPr>
          </a:p>
        </p:txBody>
      </p:sp>
    </p:spTree>
    <p:extLst>
      <p:ext uri="{BB962C8B-B14F-4D97-AF65-F5344CB8AC3E}">
        <p14:creationId xmlns:p14="http://schemas.microsoft.com/office/powerpoint/2010/main" val="24916167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05</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dirty="0"/>
              <a:t>Communication</a:t>
            </a:r>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632384" y="6468977"/>
            <a:ext cx="3600000" cy="252000"/>
          </a:xfrm>
        </p:spPr>
        <p:txBody>
          <a:bodyPr/>
          <a:lstStyle/>
          <a:p>
            <a:r>
              <a:rPr lang="fr-FR"/>
              <a:t>Pied de page de votre présentation - Date</a:t>
            </a:r>
            <a:endParaRPr lang="fr-FR" dirty="0"/>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32</a:t>
            </a:fld>
            <a:endParaRPr lang="fr-FR" dirty="0"/>
          </a:p>
        </p:txBody>
      </p:sp>
    </p:spTree>
    <p:extLst>
      <p:ext uri="{BB962C8B-B14F-4D97-AF65-F5344CB8AC3E}">
        <p14:creationId xmlns:p14="http://schemas.microsoft.com/office/powerpoint/2010/main" val="3533935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2">
            <a:extLst>
              <a:ext uri="{FF2B5EF4-FFF2-40B4-BE49-F238E27FC236}">
                <a16:creationId xmlns:a16="http://schemas.microsoft.com/office/drawing/2014/main" id="{5188F993-3BFE-46E3-8E8E-EEB5FED0DD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36607" y="2171625"/>
            <a:ext cx="2141973" cy="2983672"/>
          </a:xfrm>
          <a:prstGeom prst="rect">
            <a:avLst/>
          </a:prstGeom>
        </p:spPr>
      </p:pic>
      <p:sp>
        <p:nvSpPr>
          <p:cNvPr id="10" name="ZoneTexte 9">
            <a:extLst>
              <a:ext uri="{FF2B5EF4-FFF2-40B4-BE49-F238E27FC236}">
                <a16:creationId xmlns:a16="http://schemas.microsoft.com/office/drawing/2014/main" id="{71D5F555-9C39-4105-B2C4-3CDB07809F84}"/>
              </a:ext>
            </a:extLst>
          </p:cNvPr>
          <p:cNvSpPr txBox="1"/>
          <p:nvPr/>
        </p:nvSpPr>
        <p:spPr>
          <a:xfrm>
            <a:off x="2813480" y="1313370"/>
            <a:ext cx="3974016" cy="615553"/>
          </a:xfrm>
          <a:prstGeom prst="rect">
            <a:avLst/>
          </a:prstGeom>
          <a:noFill/>
        </p:spPr>
        <p:txBody>
          <a:bodyPr wrap="square" lIns="121920" tIns="60960" rIns="121920" bIns="60960" rtlCol="0" anchor="t">
            <a:spAutoFit/>
          </a:bodyPr>
          <a:lstStyle/>
          <a:p>
            <a:pPr algn="ctr">
              <a:defRPr/>
            </a:pPr>
            <a:r>
              <a:rPr lang="fr-FR" sz="1600" b="1" u="sng" kern="0">
                <a:solidFill>
                  <a:srgbClr val="000000"/>
                </a:solidFill>
                <a:latin typeface="Arial"/>
                <a:cs typeface="Arial"/>
                <a:sym typeface="Arial"/>
              </a:rPr>
              <a:t>Mémo OAV Format A4</a:t>
            </a:r>
            <a:r>
              <a:rPr lang="fr-FR" sz="1600" b="1" u="sng"/>
              <a:t> et fiches produits pour la :</a:t>
            </a:r>
            <a:endParaRPr lang="fr-FR" sz="1600" b="1" u="sng" kern="0">
              <a:solidFill>
                <a:srgbClr val="000000"/>
              </a:solidFill>
              <a:latin typeface="Arial"/>
              <a:cs typeface="Arial"/>
              <a:sym typeface="Arial"/>
            </a:endParaRPr>
          </a:p>
        </p:txBody>
      </p:sp>
      <p:sp>
        <p:nvSpPr>
          <p:cNvPr id="26" name="Titre 3">
            <a:extLst>
              <a:ext uri="{FF2B5EF4-FFF2-40B4-BE49-F238E27FC236}">
                <a16:creationId xmlns:a16="http://schemas.microsoft.com/office/drawing/2014/main" id="{31D2FDB8-5742-4E35-BD6C-33188AC9A2FE}"/>
              </a:ext>
            </a:extLst>
          </p:cNvPr>
          <p:cNvSpPr>
            <a:spLocks noGrp="1"/>
          </p:cNvSpPr>
          <p:nvPr>
            <p:ph type="title"/>
          </p:nvPr>
        </p:nvSpPr>
        <p:spPr>
          <a:xfrm>
            <a:off x="563001" y="104644"/>
            <a:ext cx="11233248" cy="768016"/>
          </a:xfrm>
        </p:spPr>
        <p:txBody>
          <a:bodyPr/>
          <a:lstStyle/>
          <a:p>
            <a:r>
              <a:rPr lang="fr-FR" sz="2667" dirty="0">
                <a:cs typeface="Arial"/>
                <a:sym typeface="Arial"/>
              </a:rPr>
              <a:t>Les supports de communications réseaux et formation</a:t>
            </a:r>
          </a:p>
        </p:txBody>
      </p:sp>
      <p:pic>
        <p:nvPicPr>
          <p:cNvPr id="6" name="Picture 6">
            <a:extLst>
              <a:ext uri="{FF2B5EF4-FFF2-40B4-BE49-F238E27FC236}">
                <a16:creationId xmlns:a16="http://schemas.microsoft.com/office/drawing/2014/main" id="{31A5F579-AF07-4784-81E5-4E7D4DF40A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70893" y="2149312"/>
            <a:ext cx="2125227" cy="2994805"/>
          </a:xfrm>
          <a:prstGeom prst="rect">
            <a:avLst/>
          </a:prstGeom>
        </p:spPr>
      </p:pic>
      <p:sp>
        <p:nvSpPr>
          <p:cNvPr id="23" name="ZoneTexte 9">
            <a:extLst>
              <a:ext uri="{FF2B5EF4-FFF2-40B4-BE49-F238E27FC236}">
                <a16:creationId xmlns:a16="http://schemas.microsoft.com/office/drawing/2014/main" id="{CB50057C-E84A-4D6B-B4BF-5CE21E60495B}"/>
              </a:ext>
            </a:extLst>
          </p:cNvPr>
          <p:cNvSpPr txBox="1"/>
          <p:nvPr/>
        </p:nvSpPr>
        <p:spPr>
          <a:xfrm>
            <a:off x="1172249" y="1849283"/>
            <a:ext cx="3974016" cy="369332"/>
          </a:xfrm>
          <a:prstGeom prst="rect">
            <a:avLst/>
          </a:prstGeom>
          <a:noFill/>
        </p:spPr>
        <p:txBody>
          <a:bodyPr wrap="square" lIns="121920" tIns="60960" rIns="121920" bIns="60960" rtlCol="0" anchor="t">
            <a:spAutoFit/>
          </a:bodyPr>
          <a:lstStyle/>
          <a:p>
            <a:pPr algn="ctr">
              <a:defRPr/>
            </a:pPr>
            <a:r>
              <a:rPr lang="fr-FR" sz="1600" b="1" u="sng"/>
              <a:t>Collecte de don sur TPE</a:t>
            </a:r>
            <a:endParaRPr lang="fr-FR" sz="1600" b="1" u="sng" kern="0">
              <a:solidFill>
                <a:srgbClr val="000000"/>
              </a:solidFill>
              <a:latin typeface="Arial"/>
              <a:cs typeface="Arial"/>
              <a:sym typeface="Arial"/>
            </a:endParaRPr>
          </a:p>
        </p:txBody>
      </p:sp>
      <p:sp>
        <p:nvSpPr>
          <p:cNvPr id="24" name="ZoneTexte 9">
            <a:extLst>
              <a:ext uri="{FF2B5EF4-FFF2-40B4-BE49-F238E27FC236}">
                <a16:creationId xmlns:a16="http://schemas.microsoft.com/office/drawing/2014/main" id="{2FA59E54-6EF1-41A6-B0A5-1C88A9CF57B0}"/>
              </a:ext>
            </a:extLst>
          </p:cNvPr>
          <p:cNvSpPr txBox="1"/>
          <p:nvPr/>
        </p:nvSpPr>
        <p:spPr>
          <a:xfrm>
            <a:off x="4404469" y="1849283"/>
            <a:ext cx="3974016" cy="369332"/>
          </a:xfrm>
          <a:prstGeom prst="rect">
            <a:avLst/>
          </a:prstGeom>
          <a:noFill/>
        </p:spPr>
        <p:txBody>
          <a:bodyPr wrap="square" lIns="121920" tIns="60960" rIns="121920" bIns="60960" rtlCol="0" anchor="t">
            <a:spAutoFit/>
          </a:bodyPr>
          <a:lstStyle/>
          <a:p>
            <a:pPr algn="ctr">
              <a:defRPr/>
            </a:pPr>
            <a:r>
              <a:rPr lang="fr-FR" sz="1600" b="1" u="sng"/>
              <a:t>Collecte de don sur bornes</a:t>
            </a:r>
            <a:endParaRPr lang="fr-FR" sz="1600" b="1" u="sng" kern="0">
              <a:solidFill>
                <a:srgbClr val="000000"/>
              </a:solidFill>
              <a:latin typeface="Arial"/>
              <a:cs typeface="Arial"/>
              <a:sym typeface="Arial"/>
            </a:endParaRPr>
          </a:p>
        </p:txBody>
      </p:sp>
      <p:pic>
        <p:nvPicPr>
          <p:cNvPr id="9" name="Picture 11">
            <a:extLst>
              <a:ext uri="{FF2B5EF4-FFF2-40B4-BE49-F238E27FC236}">
                <a16:creationId xmlns:a16="http://schemas.microsoft.com/office/drawing/2014/main" id="{0B54FA31-7AF5-4340-816C-1BFB127B5A8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80000">
            <a:off x="3001037" y="3570946"/>
            <a:ext cx="1971012" cy="3001247"/>
          </a:xfrm>
          <a:prstGeom prst="rect">
            <a:avLst/>
          </a:prstGeom>
        </p:spPr>
      </p:pic>
      <p:pic>
        <p:nvPicPr>
          <p:cNvPr id="13" name="Picture 19">
            <a:extLst>
              <a:ext uri="{FF2B5EF4-FFF2-40B4-BE49-F238E27FC236}">
                <a16:creationId xmlns:a16="http://schemas.microsoft.com/office/drawing/2014/main" id="{ED95C436-FC58-4958-95F4-5B43B3EB32B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80000">
            <a:off x="6139978" y="3572514"/>
            <a:ext cx="1952519" cy="2957565"/>
          </a:xfrm>
          <a:prstGeom prst="rect">
            <a:avLst/>
          </a:prstGeom>
        </p:spPr>
      </p:pic>
    </p:spTree>
    <p:extLst>
      <p:ext uri="{BB962C8B-B14F-4D97-AF65-F5344CB8AC3E}">
        <p14:creationId xmlns:p14="http://schemas.microsoft.com/office/powerpoint/2010/main" val="28697077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06</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dirty="0"/>
              <a:t>Annexes</a:t>
            </a:r>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632384" y="6468977"/>
            <a:ext cx="3600000" cy="252000"/>
          </a:xfrm>
        </p:spPr>
        <p:txBody>
          <a:bodyPr/>
          <a:lstStyle/>
          <a:p>
            <a:r>
              <a:rPr lang="fr-FR"/>
              <a:t>Pied de page de votre présentation - Date</a:t>
            </a:r>
            <a:endParaRPr lang="fr-FR" dirty="0"/>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34</a:t>
            </a:fld>
            <a:endParaRPr lang="fr-FR" dirty="0"/>
          </a:p>
        </p:txBody>
      </p:sp>
    </p:spTree>
    <p:extLst>
      <p:ext uri="{BB962C8B-B14F-4D97-AF65-F5344CB8AC3E}">
        <p14:creationId xmlns:p14="http://schemas.microsoft.com/office/powerpoint/2010/main" val="3376613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sz="quarter" idx="13"/>
          </p:nvPr>
        </p:nvSpPr>
        <p:spPr>
          <a:xfrm>
            <a:off x="1199456" y="1341314"/>
            <a:ext cx="10273141" cy="4950084"/>
          </a:xfrm>
        </p:spPr>
        <p:txBody>
          <a:bodyPr vert="horz" lIns="121920" tIns="60960" rIns="121920" bIns="60960" rtlCol="0" anchor="t">
            <a:normAutofit fontScale="55000" lnSpcReduction="20000"/>
          </a:bodyPr>
          <a:lstStyle/>
          <a:p>
            <a:pPr marL="342900" indent="-342900">
              <a:buClr>
                <a:srgbClr val="E60003"/>
              </a:buClr>
              <a:buFont typeface="Wingdings" panose="05000000000000000000" pitchFamily="2" charset="2"/>
              <a:buChar char="q"/>
            </a:pPr>
            <a:r>
              <a:rPr lang="fr-FR" sz="2133" dirty="0">
                <a:solidFill>
                  <a:srgbClr val="FF0000"/>
                </a:solidFill>
                <a:latin typeface="Tahoma"/>
                <a:ea typeface="Tahoma"/>
                <a:cs typeface="Arial"/>
              </a:rPr>
              <a:t>7,5 milliards d'euros </a:t>
            </a:r>
            <a:endParaRPr lang="fr-FR" sz="2133" dirty="0">
              <a:solidFill>
                <a:srgbClr val="FF0000"/>
              </a:solidFill>
              <a:latin typeface="Tahoma"/>
              <a:ea typeface="Tahoma"/>
            </a:endParaRPr>
          </a:p>
          <a:p>
            <a:pPr marL="702900" lvl="3" indent="-342900">
              <a:buClr>
                <a:srgbClr val="E60003"/>
              </a:buClr>
              <a:buFont typeface="Wingdings" panose="05000000000000000000" pitchFamily="2" charset="2"/>
              <a:buChar char="§"/>
            </a:pPr>
            <a:r>
              <a:rPr lang="fr-FR" sz="1667" dirty="0">
                <a:solidFill>
                  <a:srgbClr val="4A5472"/>
                </a:solidFill>
                <a:latin typeface="Tahoma"/>
                <a:ea typeface="Tahoma"/>
                <a:cs typeface="Arial"/>
              </a:rPr>
              <a:t>4,5 milliards d'euros de dons des particuliers</a:t>
            </a:r>
          </a:p>
          <a:p>
            <a:pPr marL="702900" lvl="3" indent="-342900">
              <a:buClr>
                <a:srgbClr val="E60003"/>
              </a:buClr>
              <a:buFont typeface="Wingdings" panose="05000000000000000000" pitchFamily="2" charset="2"/>
              <a:buChar char="§"/>
            </a:pPr>
            <a:r>
              <a:rPr lang="fr-FR" sz="1667" dirty="0">
                <a:solidFill>
                  <a:srgbClr val="4A5472"/>
                </a:solidFill>
                <a:latin typeface="Tahoma"/>
                <a:ea typeface="Tahoma"/>
                <a:cs typeface="Arial"/>
              </a:rPr>
              <a:t>3 milliards d'euros de mécénat</a:t>
            </a:r>
          </a:p>
          <a:p>
            <a:pPr marL="342900" indent="-342900">
              <a:buClr>
                <a:srgbClr val="E60003"/>
              </a:buClr>
              <a:buFont typeface="Wingdings" panose="05000000000000000000" pitchFamily="2" charset="2"/>
              <a:buChar char="q"/>
            </a:pPr>
            <a:r>
              <a:rPr lang="fr-FR" sz="2133" dirty="0">
                <a:solidFill>
                  <a:srgbClr val="4A5472"/>
                </a:solidFill>
                <a:latin typeface="Tahoma"/>
                <a:ea typeface="Tahoma"/>
                <a:cs typeface="Arial"/>
              </a:rPr>
              <a:t>39% des montants des dons sont faits entre octobre et décembre inclus, répartis :</a:t>
            </a:r>
          </a:p>
          <a:p>
            <a:pPr marL="702900" lvl="3" indent="-342900">
              <a:buClr>
                <a:srgbClr val="E60003"/>
              </a:buClr>
              <a:buFont typeface="Wingdings" panose="05000000000000000000" pitchFamily="2" charset="2"/>
              <a:buChar char="§"/>
            </a:pPr>
            <a:r>
              <a:rPr lang="fr-FR" sz="1667" dirty="0">
                <a:solidFill>
                  <a:srgbClr val="4A5472"/>
                </a:solidFill>
                <a:latin typeface="Tahoma"/>
                <a:ea typeface="Tahoma"/>
                <a:cs typeface="Arial"/>
              </a:rPr>
              <a:t>19% en octobre</a:t>
            </a:r>
          </a:p>
          <a:p>
            <a:pPr marL="702900" lvl="3" indent="-342900">
              <a:buClr>
                <a:srgbClr val="E60003"/>
              </a:buClr>
              <a:buFont typeface="Wingdings" panose="05000000000000000000" pitchFamily="2" charset="2"/>
              <a:buChar char="§"/>
            </a:pPr>
            <a:r>
              <a:rPr lang="fr-FR" sz="1667" dirty="0">
                <a:solidFill>
                  <a:srgbClr val="4A5472"/>
                </a:solidFill>
                <a:latin typeface="Tahoma"/>
                <a:ea typeface="Tahoma"/>
                <a:cs typeface="Arial"/>
              </a:rPr>
              <a:t>26% en n</a:t>
            </a:r>
            <a:r>
              <a:rPr lang="fr-FR" sz="1667" dirty="0">
                <a:solidFill>
                  <a:srgbClr val="4A5472"/>
                </a:solidFill>
                <a:latin typeface="Tahoma"/>
                <a:ea typeface="Tahoma"/>
                <a:cs typeface="Tahoma"/>
                <a:sym typeface="Arial"/>
              </a:rPr>
              <a:t>ovembre</a:t>
            </a:r>
            <a:endParaRPr lang="fr-FR" sz="1667" dirty="0">
              <a:solidFill>
                <a:srgbClr val="4A5472"/>
              </a:solidFill>
              <a:latin typeface="Tahoma"/>
              <a:ea typeface="Tahoma"/>
              <a:cs typeface="Tahoma"/>
            </a:endParaRPr>
          </a:p>
          <a:p>
            <a:pPr marL="702900" lvl="3" indent="-342900">
              <a:buClr>
                <a:srgbClr val="E60003"/>
              </a:buClr>
              <a:buFont typeface="Wingdings" panose="05000000000000000000" pitchFamily="2" charset="2"/>
              <a:buChar char="§"/>
            </a:pPr>
            <a:r>
              <a:rPr lang="fr-FR" sz="1667" dirty="0">
                <a:solidFill>
                  <a:srgbClr val="FF0000"/>
                </a:solidFill>
                <a:latin typeface="Tahoma"/>
                <a:ea typeface="Tahoma"/>
                <a:cs typeface="Arial"/>
              </a:rPr>
              <a:t>55%</a:t>
            </a:r>
            <a:r>
              <a:rPr lang="fr-FR" sz="1667" dirty="0">
                <a:solidFill>
                  <a:srgbClr val="FF802F"/>
                </a:solidFill>
                <a:latin typeface="Tahoma"/>
                <a:ea typeface="Tahoma"/>
                <a:cs typeface="Arial"/>
              </a:rPr>
              <a:t> </a:t>
            </a:r>
            <a:r>
              <a:rPr lang="fr-FR" sz="1667" dirty="0">
                <a:solidFill>
                  <a:srgbClr val="4A5472"/>
                </a:solidFill>
                <a:latin typeface="Tahoma"/>
                <a:ea typeface="Tahoma"/>
                <a:cs typeface="Arial"/>
              </a:rPr>
              <a:t>en décembre</a:t>
            </a:r>
            <a:endParaRPr lang="fr-FR" sz="1933" dirty="0">
              <a:solidFill>
                <a:srgbClr val="4A5472"/>
              </a:solidFill>
              <a:latin typeface="Tahoma"/>
              <a:ea typeface="Tahoma"/>
            </a:endParaRPr>
          </a:p>
          <a:p>
            <a:pPr marL="342900" indent="-342900">
              <a:buClr>
                <a:srgbClr val="E60003"/>
              </a:buClr>
              <a:buFont typeface="Wingdings" panose="05000000000000000000" pitchFamily="2" charset="2"/>
              <a:buChar char="q"/>
            </a:pPr>
            <a:r>
              <a:rPr lang="fr-FR" sz="2133" dirty="0">
                <a:solidFill>
                  <a:srgbClr val="FF0000"/>
                </a:solidFill>
                <a:latin typeface="Tahoma"/>
                <a:ea typeface="Tahoma"/>
                <a:cs typeface="Arial"/>
              </a:rPr>
              <a:t>74%</a:t>
            </a:r>
            <a:r>
              <a:rPr lang="fr-FR" sz="2133" dirty="0">
                <a:solidFill>
                  <a:srgbClr val="B24388"/>
                </a:solidFill>
                <a:latin typeface="Tahoma"/>
                <a:ea typeface="Tahoma"/>
                <a:cs typeface="Arial"/>
              </a:rPr>
              <a:t> </a:t>
            </a:r>
            <a:r>
              <a:rPr lang="fr-FR" sz="2133" dirty="0">
                <a:solidFill>
                  <a:srgbClr val="4A5472"/>
                </a:solidFill>
                <a:latin typeface="Tahoma"/>
                <a:ea typeface="Tahoma"/>
                <a:cs typeface="Arial"/>
              </a:rPr>
              <a:t>des dons sont offline (téléphone, courrier, don embarqué) :</a:t>
            </a:r>
          </a:p>
          <a:p>
            <a:pPr marL="702900" lvl="3" indent="-342900">
              <a:buClr>
                <a:srgbClr val="E60003"/>
              </a:buClr>
              <a:buFont typeface="Wingdings" panose="05000000000000000000" pitchFamily="2" charset="2"/>
              <a:buChar char="§"/>
            </a:pPr>
            <a:r>
              <a:rPr lang="fr-FR" sz="1667" dirty="0">
                <a:solidFill>
                  <a:srgbClr val="4A5472"/>
                </a:solidFill>
                <a:latin typeface="Tahoma"/>
                <a:ea typeface="Tahoma"/>
                <a:cs typeface="Arial"/>
              </a:rPr>
              <a:t>Don moyen : 80€</a:t>
            </a:r>
          </a:p>
          <a:p>
            <a:pPr marL="702900" lvl="3" indent="-342900">
              <a:buClr>
                <a:srgbClr val="E60003"/>
              </a:buClr>
              <a:buFont typeface="Wingdings" panose="05000000000000000000" pitchFamily="2" charset="2"/>
              <a:buChar char="§"/>
            </a:pPr>
            <a:r>
              <a:rPr lang="fr-FR" sz="1667" dirty="0">
                <a:solidFill>
                  <a:srgbClr val="4A5472"/>
                </a:solidFill>
                <a:latin typeface="Tahoma"/>
                <a:ea typeface="Tahoma"/>
                <a:cs typeface="Arial"/>
              </a:rPr>
              <a:t>Croissance de 4,4% par rapport à 2019</a:t>
            </a:r>
          </a:p>
          <a:p>
            <a:pPr marL="342900" indent="-342900">
              <a:buClr>
                <a:srgbClr val="E60003"/>
              </a:buClr>
              <a:buFont typeface="Wingdings" panose="05000000000000000000" pitchFamily="2" charset="2"/>
              <a:buChar char="q"/>
            </a:pPr>
            <a:r>
              <a:rPr lang="fr-FR" sz="2133" dirty="0">
                <a:solidFill>
                  <a:srgbClr val="4A5472"/>
                </a:solidFill>
                <a:latin typeface="Tahoma"/>
                <a:ea typeface="Tahoma"/>
                <a:cs typeface="Arial"/>
              </a:rPr>
              <a:t>Une réelle</a:t>
            </a:r>
            <a:r>
              <a:rPr lang="fr-FR" sz="2133" dirty="0">
                <a:latin typeface="Tahoma"/>
                <a:ea typeface="Tahoma"/>
                <a:cs typeface="Arial"/>
              </a:rPr>
              <a:t> </a:t>
            </a:r>
            <a:r>
              <a:rPr lang="fr-FR" sz="2133" dirty="0">
                <a:solidFill>
                  <a:srgbClr val="FF0000"/>
                </a:solidFill>
                <a:latin typeface="Tahoma"/>
                <a:ea typeface="Tahoma"/>
                <a:cs typeface="Arial"/>
              </a:rPr>
              <a:t>diversité des causes </a:t>
            </a:r>
            <a:r>
              <a:rPr lang="fr-FR" sz="2133" dirty="0">
                <a:latin typeface="Tahoma"/>
                <a:ea typeface="Tahoma"/>
                <a:cs typeface="Arial"/>
              </a:rPr>
              <a:t>: </a:t>
            </a:r>
            <a:endParaRPr lang="fr-FR" dirty="0"/>
          </a:p>
          <a:p>
            <a:pPr marL="645750" lvl="3" indent="-285750">
              <a:buClr>
                <a:srgbClr val="E60003"/>
              </a:buClr>
              <a:buFont typeface="Wingdings" panose="05000000000000000000" pitchFamily="2" charset="2"/>
              <a:buChar char="§"/>
            </a:pPr>
            <a:r>
              <a:rPr lang="fr-FR" sz="1533" dirty="0">
                <a:solidFill>
                  <a:srgbClr val="4A5472"/>
                </a:solidFill>
                <a:latin typeface="Tahoma"/>
                <a:ea typeface="Tahoma"/>
                <a:cs typeface="Tahoma"/>
              </a:rPr>
              <a:t>Protection de l'enfance : 37%</a:t>
            </a:r>
            <a:endParaRPr lang="en-US" sz="1533" dirty="0">
              <a:solidFill>
                <a:srgbClr val="4A5472"/>
              </a:solidFill>
              <a:latin typeface="Arial"/>
              <a:ea typeface="Tahoma"/>
              <a:cs typeface="Arial"/>
            </a:endParaRPr>
          </a:p>
          <a:p>
            <a:pPr marL="645750" lvl="3" indent="-285750">
              <a:buClr>
                <a:srgbClr val="E60003"/>
              </a:buClr>
              <a:buFont typeface="Wingdings" panose="05000000000000000000" pitchFamily="2" charset="2"/>
              <a:buChar char="§"/>
            </a:pPr>
            <a:r>
              <a:rPr lang="fr-FR" sz="1533" dirty="0">
                <a:solidFill>
                  <a:srgbClr val="4A5472"/>
                </a:solidFill>
                <a:latin typeface="Tahoma"/>
                <a:ea typeface="Tahoma"/>
                <a:cs typeface="Tahoma"/>
              </a:rPr>
              <a:t>Lutte contre l'exclusion et la pauvreté : 27%</a:t>
            </a:r>
            <a:endParaRPr lang="en-US" sz="1533" dirty="0">
              <a:solidFill>
                <a:srgbClr val="4A5472"/>
              </a:solidFill>
              <a:latin typeface="Arial"/>
              <a:ea typeface="Tahoma"/>
              <a:cs typeface="Arial"/>
            </a:endParaRPr>
          </a:p>
          <a:p>
            <a:pPr marL="645750" lvl="3" indent="-285750">
              <a:buClr>
                <a:srgbClr val="E60003"/>
              </a:buClr>
              <a:buFont typeface="Wingdings" panose="05000000000000000000" pitchFamily="2" charset="2"/>
              <a:buChar char="§"/>
            </a:pPr>
            <a:r>
              <a:rPr lang="fr-FR" sz="1533" dirty="0">
                <a:solidFill>
                  <a:srgbClr val="4A5472"/>
                </a:solidFill>
                <a:latin typeface="Tahoma"/>
                <a:ea typeface="Tahoma"/>
                <a:cs typeface="Tahoma"/>
              </a:rPr>
              <a:t>Soutien à la recherche médicale : 26%</a:t>
            </a:r>
            <a:endParaRPr lang="en-US" sz="1533" dirty="0">
              <a:solidFill>
                <a:srgbClr val="4A5472"/>
              </a:solidFill>
              <a:latin typeface="Arial"/>
              <a:ea typeface="Tahoma"/>
              <a:cs typeface="Arial"/>
            </a:endParaRPr>
          </a:p>
          <a:p>
            <a:pPr marL="342900" indent="-342900">
              <a:buClr>
                <a:srgbClr val="E60003"/>
              </a:buClr>
              <a:buFont typeface="Wingdings" panose="05000000000000000000" pitchFamily="2" charset="2"/>
              <a:buChar char="q"/>
            </a:pPr>
            <a:r>
              <a:rPr lang="fr-FR" sz="2133" dirty="0">
                <a:solidFill>
                  <a:srgbClr val="4A5472"/>
                </a:solidFill>
                <a:latin typeface="Tahoma"/>
                <a:ea typeface="Tahoma"/>
                <a:cs typeface="Arial"/>
              </a:rPr>
              <a:t>Les donateurs : </a:t>
            </a:r>
          </a:p>
          <a:p>
            <a:pPr marL="702900" lvl="3" indent="-342900">
              <a:buClr>
                <a:srgbClr val="E60003"/>
              </a:buClr>
              <a:buFont typeface="Wingdings" panose="05000000000000000000" pitchFamily="2" charset="2"/>
              <a:buChar char="§"/>
            </a:pPr>
            <a:r>
              <a:rPr lang="fr-FR" sz="1667" dirty="0">
                <a:solidFill>
                  <a:srgbClr val="4A5472"/>
                </a:solidFill>
                <a:latin typeface="Tahoma"/>
                <a:ea typeface="Tahoma"/>
                <a:cs typeface="Tahoma"/>
              </a:rPr>
              <a:t>55% de femmes</a:t>
            </a:r>
          </a:p>
          <a:p>
            <a:pPr marL="702900" lvl="3" indent="-342900">
              <a:buClr>
                <a:srgbClr val="E60003"/>
              </a:buClr>
              <a:buFont typeface="Wingdings" panose="05000000000000000000" pitchFamily="2" charset="2"/>
              <a:buChar char="§"/>
            </a:pPr>
            <a:r>
              <a:rPr lang="fr-FR" sz="1667" dirty="0">
                <a:solidFill>
                  <a:srgbClr val="4A5472"/>
                </a:solidFill>
                <a:latin typeface="Tahoma"/>
                <a:ea typeface="Tahoma"/>
                <a:cs typeface="Tahoma"/>
              </a:rPr>
              <a:t>52% ont plus de 50 ans </a:t>
            </a:r>
          </a:p>
        </p:txBody>
      </p:sp>
      <p:pic>
        <p:nvPicPr>
          <p:cNvPr id="5" name="Picture 4" descr="Problèmes, pannes et erreurs sur le site de la Caisse d&amp;#39;épargne |  Downdetector">
            <a:extLst>
              <a:ext uri="{FF2B5EF4-FFF2-40B4-BE49-F238E27FC236}">
                <a16:creationId xmlns:a16="http://schemas.microsoft.com/office/drawing/2014/main" id="{5438F653-1119-4EE9-A55A-A7C8A3BB4E9C}"/>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0125075" y="6502361"/>
            <a:ext cx="1931333" cy="189983"/>
          </a:xfrm>
          <a:prstGeom prst="rect">
            <a:avLst/>
          </a:prstGeom>
          <a:noFill/>
          <a:extLst>
            <a:ext uri="{909E8E84-426E-40DD-AFC4-6F175D3DCCD1}">
              <a14:hiddenFill xmlns:a14="http://schemas.microsoft.com/office/drawing/2010/main">
                <a:solidFill>
                  <a:srgbClr val="FFFFFF"/>
                </a:solidFill>
              </a14:hiddenFill>
            </a:ext>
          </a:extLst>
        </p:spPr>
      </p:pic>
      <p:sp>
        <p:nvSpPr>
          <p:cNvPr id="12" name="Titre 3">
            <a:extLst>
              <a:ext uri="{FF2B5EF4-FFF2-40B4-BE49-F238E27FC236}">
                <a16:creationId xmlns:a16="http://schemas.microsoft.com/office/drawing/2014/main" id="{FF87902C-5B27-46C6-9409-4D7984A2DBB7}"/>
              </a:ext>
            </a:extLst>
          </p:cNvPr>
          <p:cNvSpPr>
            <a:spLocks noGrp="1"/>
          </p:cNvSpPr>
          <p:nvPr>
            <p:ph type="title"/>
          </p:nvPr>
        </p:nvSpPr>
        <p:spPr>
          <a:xfrm>
            <a:off x="563721" y="424667"/>
            <a:ext cx="10273141" cy="449816"/>
          </a:xfrm>
        </p:spPr>
        <p:txBody>
          <a:bodyPr/>
          <a:lstStyle/>
          <a:p>
            <a:r>
              <a:rPr lang="fr-FR" dirty="0">
                <a:latin typeface="Arial Black"/>
                <a:cs typeface="Arial"/>
              </a:rPr>
              <a:t>Annexe 1</a:t>
            </a:r>
          </a:p>
        </p:txBody>
      </p:sp>
      <p:sp>
        <p:nvSpPr>
          <p:cNvPr id="13" name="Espace réservé du texte 4">
            <a:extLst>
              <a:ext uri="{FF2B5EF4-FFF2-40B4-BE49-F238E27FC236}">
                <a16:creationId xmlns:a16="http://schemas.microsoft.com/office/drawing/2014/main" id="{C71E5B7A-C1C9-480B-B10F-5B69897C6719}"/>
              </a:ext>
            </a:extLst>
          </p:cNvPr>
          <p:cNvSpPr>
            <a:spLocks noGrp="1"/>
          </p:cNvSpPr>
          <p:nvPr>
            <p:ph type="body" sz="quarter" idx="12"/>
          </p:nvPr>
        </p:nvSpPr>
        <p:spPr>
          <a:xfrm>
            <a:off x="669291" y="807285"/>
            <a:ext cx="10272131" cy="384043"/>
          </a:xfrm>
        </p:spPr>
        <p:txBody>
          <a:bodyPr vert="horz" lIns="0" tIns="0" rIns="0" bIns="0" rtlCol="0" anchor="t">
            <a:noAutofit/>
          </a:bodyPr>
          <a:lstStyle/>
          <a:p>
            <a:r>
              <a:rPr lang="fr-FR" sz="2000" dirty="0">
                <a:solidFill>
                  <a:schemeClr val="tx1"/>
                </a:solidFill>
                <a:latin typeface="Arial"/>
                <a:cs typeface="Arial"/>
              </a:rPr>
              <a:t>Les chiffres du monde de la générosité en France</a:t>
            </a:r>
            <a:endParaRPr lang="fr-FR" sz="2000" dirty="0">
              <a:solidFill>
                <a:schemeClr val="tx1"/>
              </a:solidFill>
            </a:endParaRPr>
          </a:p>
        </p:txBody>
      </p:sp>
    </p:spTree>
    <p:extLst>
      <p:ext uri="{BB962C8B-B14F-4D97-AF65-F5344CB8AC3E}">
        <p14:creationId xmlns:p14="http://schemas.microsoft.com/office/powerpoint/2010/main" val="5664949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contenu 5">
            <a:extLst>
              <a:ext uri="{FF2B5EF4-FFF2-40B4-BE49-F238E27FC236}">
                <a16:creationId xmlns:a16="http://schemas.microsoft.com/office/drawing/2014/main" id="{0F31A491-79EB-4B44-8A9E-AD9F7D9EB424}"/>
              </a:ext>
            </a:extLst>
          </p:cNvPr>
          <p:cNvSpPr txBox="1">
            <a:spLocks/>
          </p:cNvSpPr>
          <p:nvPr/>
        </p:nvSpPr>
        <p:spPr>
          <a:xfrm>
            <a:off x="1099671" y="1432029"/>
            <a:ext cx="10273141" cy="4950084"/>
          </a:xfrm>
          <a:prstGeom prst="rect">
            <a:avLst/>
          </a:prstGeom>
        </p:spPr>
        <p:txBody>
          <a:bodyPr vert="horz" lIns="121920" tIns="60960" rIns="121920" bIns="60960" rtlCol="0" anchor="t">
            <a:normAutofit/>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E60003"/>
              </a:buClr>
              <a:buFont typeface="Wingdings" panose="05000000000000000000" pitchFamily="2" charset="2"/>
              <a:buChar char="q"/>
            </a:pPr>
            <a:r>
              <a:rPr lang="fr-FR" sz="2133" dirty="0">
                <a:solidFill>
                  <a:srgbClr val="FF0000"/>
                </a:solidFill>
                <a:latin typeface="Tahoma"/>
                <a:ea typeface="Tahoma"/>
                <a:cs typeface="Arial"/>
              </a:rPr>
              <a:t>1 500 000 </a:t>
            </a:r>
            <a:r>
              <a:rPr lang="fr-FR" sz="2133" dirty="0">
                <a:solidFill>
                  <a:srgbClr val="4A5472"/>
                </a:solidFill>
                <a:latin typeface="Tahoma"/>
                <a:ea typeface="Tahoma"/>
                <a:cs typeface="Tahoma"/>
              </a:rPr>
              <a:t>associations</a:t>
            </a:r>
          </a:p>
          <a:p>
            <a:pPr lvl="1">
              <a:buClr>
                <a:srgbClr val="E60003"/>
              </a:buClr>
              <a:buFont typeface="Wingdings" panose="05000000000000000000" pitchFamily="2" charset="2"/>
              <a:buChar char="§"/>
            </a:pPr>
            <a:r>
              <a:rPr lang="fr-FR" sz="1867" dirty="0">
                <a:solidFill>
                  <a:srgbClr val="4A5472"/>
                </a:solidFill>
                <a:latin typeface="Tahoma"/>
                <a:ea typeface="Tahoma"/>
                <a:cs typeface="Arial"/>
              </a:rPr>
              <a:t>70 000 associations crées chaque année. (nette baisse en 2020, -40%)</a:t>
            </a:r>
          </a:p>
          <a:p>
            <a:pPr lvl="1">
              <a:buClr>
                <a:srgbClr val="E60003"/>
              </a:buClr>
              <a:buFont typeface="Wingdings" panose="05000000000000000000" pitchFamily="2" charset="2"/>
              <a:buChar char="§"/>
            </a:pPr>
            <a:r>
              <a:rPr lang="fr-FR" sz="1867" dirty="0">
                <a:solidFill>
                  <a:srgbClr val="4A5472"/>
                </a:solidFill>
                <a:latin typeface="Tahoma"/>
                <a:ea typeface="Tahoma"/>
                <a:cs typeface="Arial"/>
              </a:rPr>
              <a:t>Avec 113,3 milliards d'euros de budget cumulé. Soit 3,3% du PIB Français.</a:t>
            </a:r>
            <a:endParaRPr lang="fr-FR" sz="2400" dirty="0"/>
          </a:p>
          <a:p>
            <a:pPr marL="609585" lvl="1" indent="0">
              <a:buClr>
                <a:srgbClr val="581D74"/>
              </a:buClr>
              <a:buNone/>
            </a:pPr>
            <a:endParaRPr lang="fr-FR" sz="1867" dirty="0">
              <a:solidFill>
                <a:srgbClr val="4A5472"/>
              </a:solidFill>
              <a:latin typeface="Tahoma"/>
              <a:ea typeface="Tahoma"/>
              <a:cs typeface="Arial"/>
            </a:endParaRPr>
          </a:p>
          <a:p>
            <a:pPr>
              <a:buClr>
                <a:srgbClr val="E60003"/>
              </a:buClr>
              <a:buFont typeface="Wingdings" panose="05000000000000000000" pitchFamily="2" charset="2"/>
              <a:buChar char="q"/>
            </a:pPr>
            <a:r>
              <a:rPr lang="fr-FR" sz="2133" dirty="0">
                <a:solidFill>
                  <a:srgbClr val="FF0000"/>
                </a:solidFill>
                <a:latin typeface="Tahoma"/>
                <a:ea typeface="Tahoma"/>
                <a:cs typeface="Tahoma"/>
              </a:rPr>
              <a:t>157 000 </a:t>
            </a:r>
            <a:r>
              <a:rPr lang="fr-FR" sz="2133" dirty="0">
                <a:solidFill>
                  <a:srgbClr val="4A5472"/>
                </a:solidFill>
                <a:latin typeface="Tahoma"/>
                <a:ea typeface="Tahoma"/>
                <a:cs typeface="Tahoma"/>
              </a:rPr>
              <a:t>associations employeuses</a:t>
            </a:r>
            <a:endParaRPr lang="en-US" sz="2133" dirty="0">
              <a:latin typeface="Arial"/>
              <a:ea typeface="Tahoma"/>
              <a:cs typeface="Arial"/>
            </a:endParaRPr>
          </a:p>
          <a:p>
            <a:pPr lvl="1">
              <a:buClr>
                <a:srgbClr val="E60003"/>
              </a:buClr>
              <a:buFont typeface="Wingdings" panose="05000000000000000000" pitchFamily="2" charset="2"/>
              <a:buChar char="§"/>
            </a:pPr>
            <a:r>
              <a:rPr lang="fr-FR" sz="1867" dirty="0">
                <a:solidFill>
                  <a:srgbClr val="4A5472"/>
                </a:solidFill>
                <a:latin typeface="Tahoma"/>
                <a:ea typeface="Tahoma"/>
                <a:cs typeface="Tahoma"/>
              </a:rPr>
              <a:t>64 % dirigé par des hommes.</a:t>
            </a:r>
          </a:p>
          <a:p>
            <a:pPr lvl="1">
              <a:buClr>
                <a:srgbClr val="E60003"/>
              </a:buClr>
              <a:buFont typeface="Wingdings" panose="05000000000000000000" pitchFamily="2" charset="2"/>
              <a:buChar char="§"/>
            </a:pPr>
            <a:r>
              <a:rPr lang="fr-FR" sz="1867" dirty="0">
                <a:solidFill>
                  <a:srgbClr val="4A5472"/>
                </a:solidFill>
                <a:latin typeface="Tahoma"/>
                <a:ea typeface="Tahoma"/>
                <a:cs typeface="Tahoma"/>
              </a:rPr>
              <a:t>70 % des salariés sont des femmes.</a:t>
            </a:r>
          </a:p>
          <a:p>
            <a:pPr lvl="1">
              <a:buClr>
                <a:srgbClr val="581D74"/>
              </a:buClr>
              <a:buFont typeface="Cambria Math,Sans-Serif" panose="05050102010706020507" pitchFamily="18" charset="2"/>
              <a:buChar char="ʘ"/>
            </a:pPr>
            <a:endParaRPr lang="fr-FR" sz="1867" dirty="0">
              <a:solidFill>
                <a:srgbClr val="4A5472"/>
              </a:solidFill>
              <a:latin typeface="Tahoma"/>
              <a:ea typeface="Tahoma"/>
              <a:cs typeface="Tahoma"/>
            </a:endParaRPr>
          </a:p>
          <a:p>
            <a:pPr>
              <a:buClr>
                <a:srgbClr val="E60003"/>
              </a:buClr>
              <a:buFont typeface="Wingdings" panose="05000000000000000000" pitchFamily="2" charset="2"/>
              <a:buChar char="q"/>
            </a:pPr>
            <a:r>
              <a:rPr lang="fr-FR" sz="2133" dirty="0">
                <a:solidFill>
                  <a:srgbClr val="FF0000"/>
                </a:solidFill>
                <a:latin typeface="Tahoma"/>
                <a:ea typeface="Tahoma"/>
                <a:cs typeface="Arial"/>
              </a:rPr>
              <a:t>1 835 000 </a:t>
            </a:r>
            <a:r>
              <a:rPr lang="fr-FR" sz="2133" dirty="0">
                <a:solidFill>
                  <a:srgbClr val="4A5472"/>
                </a:solidFill>
                <a:latin typeface="Tahoma"/>
                <a:ea typeface="Tahoma"/>
                <a:cs typeface="Arial"/>
              </a:rPr>
              <a:t>de salariés</a:t>
            </a:r>
          </a:p>
          <a:p>
            <a:pPr lvl="1">
              <a:buClr>
                <a:srgbClr val="E60003"/>
              </a:buClr>
              <a:buFont typeface="Wingdings" panose="05000000000000000000" pitchFamily="2" charset="2"/>
              <a:buChar char="§"/>
            </a:pPr>
            <a:r>
              <a:rPr lang="fr-FR" sz="1867" dirty="0">
                <a:solidFill>
                  <a:srgbClr val="4A5472"/>
                </a:solidFill>
                <a:latin typeface="Tahoma"/>
                <a:ea typeface="Tahoma"/>
                <a:cs typeface="Arial"/>
              </a:rPr>
              <a:t>9,3% des salariés du secteur privé.</a:t>
            </a:r>
          </a:p>
          <a:p>
            <a:pPr lvl="1">
              <a:buClr>
                <a:srgbClr val="E60003"/>
              </a:buClr>
              <a:buFont typeface="Wingdings" panose="05000000000000000000" pitchFamily="2" charset="2"/>
              <a:buChar char="§"/>
            </a:pPr>
            <a:r>
              <a:rPr lang="fr-FR" sz="1867" dirty="0">
                <a:solidFill>
                  <a:srgbClr val="4A5472"/>
                </a:solidFill>
                <a:latin typeface="Tahoma"/>
                <a:ea typeface="Tahoma"/>
                <a:cs typeface="Arial"/>
              </a:rPr>
              <a:t>40,6 milliards d'euros de salaire. Soit 6,6 % de la masse salariale du secteur privé.</a:t>
            </a:r>
          </a:p>
          <a:p>
            <a:pPr lvl="1">
              <a:buClr>
                <a:srgbClr val="581D74"/>
              </a:buClr>
            </a:pPr>
            <a:endParaRPr lang="fr-FR" sz="1867" dirty="0">
              <a:solidFill>
                <a:srgbClr val="4A5472"/>
              </a:solidFill>
              <a:latin typeface="Tahoma"/>
              <a:ea typeface="Tahoma"/>
              <a:cs typeface="Arial"/>
            </a:endParaRPr>
          </a:p>
          <a:p>
            <a:pPr>
              <a:buClr>
                <a:srgbClr val="E60003"/>
              </a:buClr>
              <a:buFont typeface="Wingdings" panose="05000000000000000000" pitchFamily="2" charset="2"/>
              <a:buChar char="q"/>
            </a:pPr>
            <a:r>
              <a:rPr lang="fr-FR" sz="2133" dirty="0">
                <a:solidFill>
                  <a:srgbClr val="FF0000"/>
                </a:solidFill>
                <a:latin typeface="Tahoma"/>
                <a:ea typeface="Tahoma"/>
                <a:cs typeface="Arial"/>
              </a:rPr>
              <a:t>22</a:t>
            </a:r>
            <a:r>
              <a:rPr lang="fr-FR" sz="2133" dirty="0">
                <a:solidFill>
                  <a:srgbClr val="4A5472"/>
                </a:solidFill>
                <a:latin typeface="Tahoma"/>
                <a:ea typeface="Tahoma"/>
                <a:cs typeface="Arial"/>
              </a:rPr>
              <a:t> millions de bénévoles</a:t>
            </a:r>
          </a:p>
          <a:p>
            <a:pPr lvl="1">
              <a:buClr>
                <a:srgbClr val="E60003"/>
              </a:buClr>
              <a:buFont typeface="Wingdings" panose="05000000000000000000" pitchFamily="2" charset="2"/>
              <a:buChar char="§"/>
            </a:pPr>
            <a:r>
              <a:rPr lang="fr-FR" sz="1867" dirty="0">
                <a:solidFill>
                  <a:srgbClr val="4A5472"/>
                </a:solidFill>
                <a:latin typeface="Tahoma"/>
                <a:ea typeface="Tahoma"/>
                <a:cs typeface="Arial"/>
              </a:rPr>
              <a:t>La participation des bénévoles représente 1,4 millions d'emplois à temps plein.</a:t>
            </a:r>
          </a:p>
          <a:p>
            <a:pPr lvl="1">
              <a:buClr>
                <a:srgbClr val="581D74"/>
              </a:buClr>
            </a:pPr>
            <a:endParaRPr lang="fr-FR" sz="1867" dirty="0">
              <a:solidFill>
                <a:srgbClr val="4A5472"/>
              </a:solidFill>
              <a:latin typeface="Tahoma"/>
              <a:ea typeface="Tahoma"/>
              <a:cs typeface="Arial"/>
            </a:endParaRPr>
          </a:p>
          <a:p>
            <a:pPr>
              <a:buClr>
                <a:srgbClr val="B34A8C"/>
              </a:buClr>
              <a:buFont typeface="Cambria Math" panose="05050102010706020507" pitchFamily="18" charset="2"/>
              <a:buChar char="ʘ"/>
            </a:pPr>
            <a:endParaRPr lang="fr-FR" sz="2133" dirty="0">
              <a:solidFill>
                <a:srgbClr val="4A5472"/>
              </a:solidFill>
              <a:latin typeface="Tahoma"/>
              <a:ea typeface="Tahoma"/>
              <a:cs typeface="Arial"/>
            </a:endParaRPr>
          </a:p>
          <a:p>
            <a:pPr lvl="1">
              <a:buClr>
                <a:srgbClr val="581D74"/>
              </a:buClr>
            </a:pPr>
            <a:endParaRPr lang="fr-FR" sz="1867" dirty="0">
              <a:solidFill>
                <a:srgbClr val="4A5472"/>
              </a:solidFill>
              <a:latin typeface="Tahoma"/>
              <a:ea typeface="Tahoma"/>
              <a:cs typeface="Arial"/>
            </a:endParaRPr>
          </a:p>
          <a:p>
            <a:pPr lvl="2">
              <a:buClr>
                <a:srgbClr val="DB4B4B"/>
              </a:buClr>
            </a:pPr>
            <a:endParaRPr lang="fr-FR" dirty="0">
              <a:solidFill>
                <a:srgbClr val="4A5472"/>
              </a:solidFill>
              <a:latin typeface="Tahoma"/>
              <a:ea typeface="Tahoma"/>
              <a:cs typeface="Arial"/>
            </a:endParaRPr>
          </a:p>
          <a:p>
            <a:pPr>
              <a:buClr>
                <a:srgbClr val="B34A8C"/>
              </a:buClr>
              <a:buFont typeface="Cambria Math" panose="05050102010706020507" pitchFamily="18" charset="2"/>
              <a:buChar char="ʘ"/>
            </a:pPr>
            <a:endParaRPr lang="fr-FR" sz="2133" dirty="0">
              <a:solidFill>
                <a:srgbClr val="4A5472"/>
              </a:solidFill>
              <a:latin typeface="Tahoma"/>
              <a:ea typeface="Tahoma"/>
              <a:cs typeface="Arial"/>
            </a:endParaRPr>
          </a:p>
          <a:p>
            <a:endParaRPr lang="fr-FR" sz="2133" dirty="0">
              <a:solidFill>
                <a:srgbClr val="4A5472"/>
              </a:solidFill>
              <a:latin typeface="Tahoma"/>
              <a:ea typeface="Tahoma"/>
              <a:cs typeface="Arial"/>
            </a:endParaRPr>
          </a:p>
        </p:txBody>
      </p:sp>
      <p:sp>
        <p:nvSpPr>
          <p:cNvPr id="13" name="Titre 3">
            <a:extLst>
              <a:ext uri="{FF2B5EF4-FFF2-40B4-BE49-F238E27FC236}">
                <a16:creationId xmlns:a16="http://schemas.microsoft.com/office/drawing/2014/main" id="{2A43176B-52CB-4F5E-8B03-8519F7064E21}"/>
              </a:ext>
            </a:extLst>
          </p:cNvPr>
          <p:cNvSpPr>
            <a:spLocks noGrp="1"/>
          </p:cNvSpPr>
          <p:nvPr>
            <p:ph type="title"/>
          </p:nvPr>
        </p:nvSpPr>
        <p:spPr>
          <a:xfrm>
            <a:off x="563721" y="424667"/>
            <a:ext cx="10273141" cy="449816"/>
          </a:xfrm>
        </p:spPr>
        <p:txBody>
          <a:bodyPr/>
          <a:lstStyle/>
          <a:p>
            <a:r>
              <a:rPr lang="fr-FR" dirty="0">
                <a:latin typeface="Arial Black"/>
                <a:cs typeface="Arial"/>
              </a:rPr>
              <a:t>Annexe 2</a:t>
            </a:r>
          </a:p>
        </p:txBody>
      </p:sp>
      <p:sp>
        <p:nvSpPr>
          <p:cNvPr id="14" name="Espace réservé du texte 4">
            <a:extLst>
              <a:ext uri="{FF2B5EF4-FFF2-40B4-BE49-F238E27FC236}">
                <a16:creationId xmlns:a16="http://schemas.microsoft.com/office/drawing/2014/main" id="{CAE43928-DDBA-4368-90F5-A5B63A50C15A}"/>
              </a:ext>
            </a:extLst>
          </p:cNvPr>
          <p:cNvSpPr>
            <a:spLocks noGrp="1"/>
          </p:cNvSpPr>
          <p:nvPr>
            <p:ph type="body" sz="quarter" idx="12"/>
          </p:nvPr>
        </p:nvSpPr>
        <p:spPr>
          <a:xfrm>
            <a:off x="669291" y="807285"/>
            <a:ext cx="10272131" cy="384043"/>
          </a:xfrm>
        </p:spPr>
        <p:txBody>
          <a:bodyPr vert="horz" lIns="0" tIns="0" rIns="0" bIns="0" rtlCol="0" anchor="t">
            <a:noAutofit/>
          </a:bodyPr>
          <a:lstStyle/>
          <a:p>
            <a:r>
              <a:rPr lang="fr-FR" sz="2000" dirty="0">
                <a:solidFill>
                  <a:schemeClr val="tx1"/>
                </a:solidFill>
                <a:latin typeface="Arial"/>
                <a:cs typeface="Arial"/>
              </a:rPr>
              <a:t>Es chiffres du monde de la générosité en France en 2019</a:t>
            </a:r>
            <a:endParaRPr lang="fr-FR" sz="2000" dirty="0">
              <a:solidFill>
                <a:schemeClr val="tx1"/>
              </a:solidFill>
            </a:endParaRPr>
          </a:p>
        </p:txBody>
      </p:sp>
    </p:spTree>
    <p:extLst>
      <p:ext uri="{BB962C8B-B14F-4D97-AF65-F5344CB8AC3E}">
        <p14:creationId xmlns:p14="http://schemas.microsoft.com/office/powerpoint/2010/main" val="35010015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a:extLst>
              <a:ext uri="{FF2B5EF4-FFF2-40B4-BE49-F238E27FC236}">
                <a16:creationId xmlns:a16="http://schemas.microsoft.com/office/drawing/2014/main" id="{C18503F0-8270-4C37-849D-A9E77F57F6A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9980000">
            <a:off x="7946384" y="224715"/>
            <a:ext cx="2743200" cy="1836572"/>
          </a:xfrm>
          <a:prstGeom prst="rect">
            <a:avLst/>
          </a:prstGeom>
        </p:spPr>
      </p:pic>
      <p:sp>
        <p:nvSpPr>
          <p:cNvPr id="9" name="Rectangle 8">
            <a:extLst>
              <a:ext uri="{FF2B5EF4-FFF2-40B4-BE49-F238E27FC236}">
                <a16:creationId xmlns:a16="http://schemas.microsoft.com/office/drawing/2014/main" id="{208897B2-BC2F-4AE9-B3D8-A90A0BA3CA0F}"/>
              </a:ext>
            </a:extLst>
          </p:cNvPr>
          <p:cNvSpPr/>
          <p:nvPr/>
        </p:nvSpPr>
        <p:spPr>
          <a:xfrm>
            <a:off x="629419" y="1121498"/>
            <a:ext cx="5915627" cy="5232202"/>
          </a:xfrm>
          <a:prstGeom prst="rect">
            <a:avLst/>
          </a:prstGeom>
        </p:spPr>
        <p:txBody>
          <a:bodyPr wrap="square" lIns="91440" tIns="45720" rIns="91440" bIns="45720" anchor="t">
            <a:spAutoFit/>
          </a:bodyPr>
          <a:lstStyle/>
          <a:p>
            <a:pPr algn="just">
              <a:buClr>
                <a:srgbClr val="FE8204"/>
              </a:buClr>
            </a:pPr>
            <a:endParaRPr lang="fr-FR" sz="1400">
              <a:solidFill>
                <a:srgbClr val="4A5472"/>
              </a:solidFill>
              <a:latin typeface="Tahoma"/>
              <a:ea typeface="Tahoma"/>
              <a:cs typeface="Tahoma"/>
            </a:endParaRPr>
          </a:p>
          <a:p>
            <a:pPr algn="just">
              <a:buClr>
                <a:srgbClr val="FE8204"/>
              </a:buClr>
            </a:pPr>
            <a:r>
              <a:rPr lang="fr-FR" sz="1400" b="1">
                <a:solidFill>
                  <a:srgbClr val="4A5472"/>
                </a:solidFill>
                <a:latin typeface="Tahoma"/>
                <a:ea typeface="Tahoma"/>
                <a:cs typeface="Tahoma"/>
              </a:rPr>
              <a:t>Le Terminal Généreux est multifonctionnel :</a:t>
            </a:r>
          </a:p>
          <a:p>
            <a:pPr marL="800080" lvl="1" indent="-342891" algn="just">
              <a:spcBef>
                <a:spcPts val="600"/>
              </a:spcBef>
              <a:buClr>
                <a:srgbClr val="E60003"/>
              </a:buClr>
              <a:buFont typeface="Arial" panose="020B0604020202020204" pitchFamily="34" charset="0"/>
              <a:buChar char="•"/>
            </a:pPr>
            <a:r>
              <a:rPr lang="fr-FR" sz="1400">
                <a:solidFill>
                  <a:srgbClr val="4A5472"/>
                </a:solidFill>
                <a:latin typeface="Tahoma"/>
                <a:ea typeface="Tahoma"/>
                <a:cs typeface="Tahoma"/>
              </a:rPr>
              <a:t>Une borne </a:t>
            </a:r>
            <a:r>
              <a:rPr lang="fr-FR" sz="1400">
                <a:solidFill>
                  <a:srgbClr val="FF0000"/>
                </a:solidFill>
                <a:latin typeface="Tahoma"/>
                <a:ea typeface="Tahoma"/>
                <a:cs typeface="Tahoma"/>
              </a:rPr>
              <a:t>mobile</a:t>
            </a:r>
            <a:r>
              <a:rPr lang="fr-FR" sz="1400">
                <a:solidFill>
                  <a:srgbClr val="B24388"/>
                </a:solidFill>
                <a:latin typeface="Tahoma"/>
                <a:ea typeface="Tahoma"/>
                <a:cs typeface="Tahoma"/>
              </a:rPr>
              <a:t> </a:t>
            </a:r>
            <a:r>
              <a:rPr lang="fr-FR" sz="1400">
                <a:solidFill>
                  <a:srgbClr val="4A5472"/>
                </a:solidFill>
                <a:latin typeface="Tahoma"/>
                <a:ea typeface="Tahoma"/>
                <a:cs typeface="Tahoma"/>
              </a:rPr>
              <a:t>ou de </a:t>
            </a:r>
            <a:r>
              <a:rPr lang="fr-FR" sz="1400">
                <a:solidFill>
                  <a:srgbClr val="FF0000"/>
                </a:solidFill>
                <a:latin typeface="Tahoma"/>
                <a:ea typeface="Tahoma"/>
                <a:cs typeface="Tahoma"/>
              </a:rPr>
              <a:t>comptoir</a:t>
            </a:r>
            <a:r>
              <a:rPr lang="fr-FR" sz="1400">
                <a:solidFill>
                  <a:srgbClr val="B24388"/>
                </a:solidFill>
                <a:latin typeface="Tahoma"/>
                <a:ea typeface="Tahoma"/>
                <a:cs typeface="Tahoma"/>
              </a:rPr>
              <a:t> </a:t>
            </a:r>
            <a:r>
              <a:rPr lang="fr-FR" sz="1400">
                <a:solidFill>
                  <a:srgbClr val="4A5472"/>
                </a:solidFill>
                <a:latin typeface="Tahoma"/>
                <a:ea typeface="Tahoma"/>
                <a:cs typeface="Tahoma"/>
              </a:rPr>
              <a:t>de collecte de dons.</a:t>
            </a:r>
          </a:p>
          <a:p>
            <a:pPr marL="800080" lvl="1" indent="-342891" algn="just">
              <a:spcBef>
                <a:spcPts val="600"/>
              </a:spcBef>
              <a:buClr>
                <a:srgbClr val="E60003"/>
              </a:buClr>
              <a:buFont typeface="Arial" panose="020B0604020202020204" pitchFamily="34" charset="0"/>
              <a:buChar char="•"/>
            </a:pPr>
            <a:r>
              <a:rPr lang="fr-FR" sz="1400">
                <a:solidFill>
                  <a:srgbClr val="4A5472"/>
                </a:solidFill>
                <a:latin typeface="Tahoma"/>
                <a:ea typeface="Tahoma"/>
                <a:cs typeface="Tahoma"/>
              </a:rPr>
              <a:t>Un terminal de paiement classique pour encaisser les achats de biens ou services.</a:t>
            </a:r>
            <a:endParaRPr lang="fr-FR" sz="1400">
              <a:solidFill>
                <a:srgbClr val="4A5472"/>
              </a:solidFill>
              <a:latin typeface="Tahoma" panose="020B0604030504040204" pitchFamily="34" charset="0"/>
              <a:ea typeface="Tahoma" panose="020B0604030504040204" pitchFamily="34" charset="0"/>
              <a:cs typeface="Tahoma" panose="020B0604030504040204" pitchFamily="34" charset="0"/>
            </a:endParaRPr>
          </a:p>
          <a:p>
            <a:pPr marL="800080" lvl="1" indent="-342891" algn="just">
              <a:spcBef>
                <a:spcPts val="600"/>
              </a:spcBef>
              <a:buClr>
                <a:srgbClr val="E60003"/>
              </a:buClr>
              <a:buFont typeface="Arial" panose="020B0604020202020204" pitchFamily="34" charset="0"/>
              <a:buChar char="•"/>
            </a:pPr>
            <a:r>
              <a:rPr lang="fr-FR" sz="1400">
                <a:solidFill>
                  <a:srgbClr val="4A5472"/>
                </a:solidFill>
                <a:latin typeface="Tahoma"/>
                <a:ea typeface="Tahoma"/>
                <a:cs typeface="Tahoma"/>
              </a:rPr>
              <a:t>Un terminal de paiement pour encaisser des achats et proposer le don.</a:t>
            </a:r>
            <a:endParaRPr lang="fr-FR" sz="1400">
              <a:solidFill>
                <a:srgbClr val="4A5472"/>
              </a:solidFill>
              <a:latin typeface="Tahoma" panose="020B0604030504040204" pitchFamily="34" charset="0"/>
              <a:ea typeface="Tahoma" panose="020B0604030504040204" pitchFamily="34" charset="0"/>
              <a:cs typeface="Tahoma" panose="020B0604030504040204" pitchFamily="34" charset="0"/>
            </a:endParaRPr>
          </a:p>
          <a:p>
            <a:pPr marL="800080" lvl="1" indent="-342891" algn="just">
              <a:buClr>
                <a:srgbClr val="FE8204"/>
              </a:buClr>
              <a:buFont typeface="Arial"/>
              <a:buChar char="•"/>
            </a:pPr>
            <a:endParaRPr lang="fr-FR" sz="1400">
              <a:solidFill>
                <a:srgbClr val="4A5472"/>
              </a:solidFill>
              <a:latin typeface="Tahoma" panose="020B0604030504040204" pitchFamily="34" charset="0"/>
              <a:ea typeface="Tahoma" panose="020B0604030504040204" pitchFamily="34" charset="0"/>
              <a:cs typeface="Tahoma" panose="020B0604030504040204" pitchFamily="34" charset="0"/>
            </a:endParaRPr>
          </a:p>
          <a:p>
            <a:pPr algn="just">
              <a:buClr>
                <a:srgbClr val="FE8204"/>
              </a:buClr>
            </a:pPr>
            <a:r>
              <a:rPr lang="fr-FR" sz="1400" b="1">
                <a:solidFill>
                  <a:srgbClr val="4A5472"/>
                </a:solidFill>
                <a:latin typeface="Tahoma"/>
                <a:ea typeface="Tahoma"/>
                <a:cs typeface="Tahoma"/>
              </a:rPr>
              <a:t>Les usages :</a:t>
            </a:r>
          </a:p>
          <a:p>
            <a:pPr marL="742508" lvl="1" indent="-285320" algn="just">
              <a:spcBef>
                <a:spcPts val="600"/>
              </a:spcBef>
              <a:buClr>
                <a:srgbClr val="E60003"/>
              </a:buClr>
              <a:buFont typeface="Arial" panose="020B0604020202020204" pitchFamily="34" charset="0"/>
              <a:buChar char="•"/>
            </a:pPr>
            <a:r>
              <a:rPr lang="fr-FR" sz="1400">
                <a:solidFill>
                  <a:srgbClr val="4A5472"/>
                </a:solidFill>
                <a:latin typeface="Tahoma"/>
                <a:ea typeface="Tahoma"/>
                <a:cs typeface="Tahoma"/>
              </a:rPr>
              <a:t>Les bénévoles peuvent </a:t>
            </a:r>
            <a:r>
              <a:rPr lang="fr-FR" sz="1400">
                <a:solidFill>
                  <a:srgbClr val="FF0000"/>
                </a:solidFill>
                <a:latin typeface="Tahoma"/>
                <a:ea typeface="Tahoma"/>
                <a:cs typeface="Tahoma"/>
              </a:rPr>
              <a:t>collecter des dons </a:t>
            </a:r>
            <a:r>
              <a:rPr lang="fr-FR" sz="1400">
                <a:solidFill>
                  <a:srgbClr val="4A5472"/>
                </a:solidFill>
                <a:latin typeface="Tahoma"/>
                <a:ea typeface="Tahoma"/>
                <a:cs typeface="Tahoma"/>
              </a:rPr>
              <a:t>dans la rue, lors d’évènements puisque le Terminal Généreux est mobile et fonctionne en 3G/4G.</a:t>
            </a:r>
          </a:p>
          <a:p>
            <a:pPr marL="685783" lvl="1" indent="-228594" algn="just">
              <a:spcBef>
                <a:spcPts val="600"/>
              </a:spcBef>
              <a:buClr>
                <a:srgbClr val="E60003"/>
              </a:buClr>
              <a:buFont typeface="Arial" panose="020B0604020202020204" pitchFamily="34" charset="0"/>
              <a:buChar char="•"/>
            </a:pPr>
            <a:r>
              <a:rPr lang="fr-FR" sz="1400">
                <a:solidFill>
                  <a:srgbClr val="4A5472"/>
                </a:solidFill>
                <a:latin typeface="Tahoma"/>
                <a:ea typeface="Tahoma"/>
                <a:cs typeface="Tahoma"/>
              </a:rPr>
              <a:t>Ce terminal peut </a:t>
            </a:r>
            <a:r>
              <a:rPr lang="fr-FR" sz="1400">
                <a:solidFill>
                  <a:srgbClr val="FF0000"/>
                </a:solidFill>
                <a:latin typeface="Tahoma"/>
                <a:ea typeface="Tahoma"/>
                <a:cs typeface="Tahoma"/>
              </a:rPr>
              <a:t>remplacer</a:t>
            </a:r>
            <a:r>
              <a:rPr lang="fr-FR" sz="1400">
                <a:solidFill>
                  <a:srgbClr val="B24388"/>
                </a:solidFill>
                <a:latin typeface="Tahoma"/>
                <a:ea typeface="Tahoma"/>
                <a:cs typeface="Tahoma"/>
              </a:rPr>
              <a:t> </a:t>
            </a:r>
            <a:r>
              <a:rPr lang="fr-FR" sz="1400">
                <a:solidFill>
                  <a:srgbClr val="4A5472"/>
                </a:solidFill>
                <a:latin typeface="Tahoma"/>
                <a:ea typeface="Tahoma"/>
                <a:cs typeface="Tahoma"/>
              </a:rPr>
              <a:t>tout TPE.</a:t>
            </a:r>
            <a:endParaRPr lang="fr-FR" sz="1400">
              <a:latin typeface="Calibri" panose="020F0502020204030204"/>
              <a:ea typeface="Tahoma"/>
              <a:cs typeface="Calibri"/>
            </a:endParaRPr>
          </a:p>
          <a:p>
            <a:pPr lvl="1" algn="just">
              <a:buClr>
                <a:srgbClr val="FE8204"/>
              </a:buClr>
            </a:pPr>
            <a:endParaRPr lang="fr-FR" sz="1400">
              <a:solidFill>
                <a:srgbClr val="4A5472"/>
              </a:solidFill>
              <a:latin typeface="Tahoma"/>
              <a:ea typeface="Tahoma"/>
              <a:cs typeface="Tahoma"/>
            </a:endParaRPr>
          </a:p>
          <a:p>
            <a:pPr algn="just">
              <a:buClr>
                <a:srgbClr val="FE8204"/>
              </a:buClr>
            </a:pPr>
            <a:r>
              <a:rPr lang="fr-FR" sz="1400" b="1">
                <a:solidFill>
                  <a:srgbClr val="4A5472"/>
                </a:solidFill>
                <a:latin typeface="Tahoma"/>
                <a:ea typeface="Tahoma"/>
                <a:cs typeface="Tahoma"/>
              </a:rPr>
              <a:t>Les fonctionnalités :</a:t>
            </a:r>
          </a:p>
          <a:p>
            <a:pPr marL="742508" lvl="1" indent="-285320" algn="just">
              <a:spcBef>
                <a:spcPts val="600"/>
              </a:spcBef>
              <a:buClr>
                <a:srgbClr val="E60003"/>
              </a:buClr>
              <a:buSzPct val="100000"/>
              <a:buFont typeface="Arial" panose="020B0604020202020204" pitchFamily="34" charset="0"/>
              <a:buChar char="•"/>
            </a:pPr>
            <a:r>
              <a:rPr lang="fr-FR" sz="1400">
                <a:solidFill>
                  <a:srgbClr val="FF0000"/>
                </a:solidFill>
                <a:latin typeface="Tahoma"/>
                <a:ea typeface="Tahoma"/>
                <a:cs typeface="Tahoma"/>
              </a:rPr>
              <a:t>Choix de la cause </a:t>
            </a:r>
            <a:r>
              <a:rPr lang="fr-FR" sz="1400">
                <a:solidFill>
                  <a:srgbClr val="4A5472"/>
                </a:solidFill>
                <a:latin typeface="Tahoma"/>
                <a:ea typeface="Tahoma"/>
                <a:cs typeface="Tahoma"/>
              </a:rPr>
              <a:t>à soutenir, du montant du don, et possibilité d’entrer ses coordonnées pour obtenir un reçu fiscal.</a:t>
            </a:r>
          </a:p>
          <a:p>
            <a:pPr marL="742508" lvl="1" indent="-285320" algn="just">
              <a:spcBef>
                <a:spcPts val="600"/>
              </a:spcBef>
              <a:buClr>
                <a:srgbClr val="E60003"/>
              </a:buClr>
              <a:buFont typeface="Arial" panose="020B0604020202020204" pitchFamily="34" charset="0"/>
              <a:buChar char="•"/>
            </a:pPr>
            <a:r>
              <a:rPr lang="fr-FR" sz="1400">
                <a:solidFill>
                  <a:srgbClr val="4A5472"/>
                </a:solidFill>
                <a:latin typeface="Tahoma"/>
                <a:ea typeface="Tahoma"/>
                <a:cs typeface="Tahoma"/>
              </a:rPr>
              <a:t>Le Terminal Généreux offre donc aussi la possibilité d’effectuer des dons sans contact jusqu’à 50 euros et davantage grâce au contrôle du code.</a:t>
            </a:r>
          </a:p>
          <a:p>
            <a:pPr marL="742508" lvl="1" indent="-285320" algn="just">
              <a:spcBef>
                <a:spcPts val="600"/>
              </a:spcBef>
              <a:buClr>
                <a:srgbClr val="FE8204"/>
              </a:buClr>
              <a:buFont typeface="Wingdings"/>
              <a:buChar char="§"/>
            </a:pPr>
            <a:endParaRPr lang="fr-FR" sz="1400">
              <a:solidFill>
                <a:srgbClr val="4A5472"/>
              </a:solidFill>
              <a:latin typeface="Tahoma"/>
              <a:ea typeface="Tahoma"/>
              <a:cs typeface="Tahoma"/>
            </a:endParaRPr>
          </a:p>
        </p:txBody>
      </p:sp>
      <p:pic>
        <p:nvPicPr>
          <p:cNvPr id="11" name="Picture 15" descr="Une image contenant texte, personne, tenant, équipement électronique&#10;&#10;Description générée automatiquement">
            <a:extLst>
              <a:ext uri="{FF2B5EF4-FFF2-40B4-BE49-F238E27FC236}">
                <a16:creationId xmlns:a16="http://schemas.microsoft.com/office/drawing/2014/main" id="{FDECF5C9-48F4-4684-ABA7-F4F633A991E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048"/>
          <a:stretch/>
        </p:blipFill>
        <p:spPr>
          <a:xfrm>
            <a:off x="9756269" y="3589899"/>
            <a:ext cx="2128963" cy="2894093"/>
          </a:xfrm>
          <a:prstGeom prst="rect">
            <a:avLst/>
          </a:prstGeom>
        </p:spPr>
      </p:pic>
      <p:pic>
        <p:nvPicPr>
          <p:cNvPr id="13" name="Picture 16">
            <a:extLst>
              <a:ext uri="{FF2B5EF4-FFF2-40B4-BE49-F238E27FC236}">
                <a16:creationId xmlns:a16="http://schemas.microsoft.com/office/drawing/2014/main" id="{737458C8-73C2-4D61-A2D5-AEE1C73C92E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27055" y="1157022"/>
            <a:ext cx="1190573" cy="2427689"/>
          </a:xfrm>
          <a:prstGeom prst="rect">
            <a:avLst/>
          </a:prstGeom>
        </p:spPr>
      </p:pic>
      <p:pic>
        <p:nvPicPr>
          <p:cNvPr id="15" name="Picture 17">
            <a:extLst>
              <a:ext uri="{FF2B5EF4-FFF2-40B4-BE49-F238E27FC236}">
                <a16:creationId xmlns:a16="http://schemas.microsoft.com/office/drawing/2014/main" id="{B0C5B41E-0FDE-4907-AD50-DD6B6292300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22872" y="1720955"/>
            <a:ext cx="906507" cy="1600015"/>
          </a:xfrm>
          <a:prstGeom prst="rect">
            <a:avLst/>
          </a:prstGeom>
        </p:spPr>
      </p:pic>
      <p:pic>
        <p:nvPicPr>
          <p:cNvPr id="17" name="Picture 16">
            <a:extLst>
              <a:ext uri="{FF2B5EF4-FFF2-40B4-BE49-F238E27FC236}">
                <a16:creationId xmlns:a16="http://schemas.microsoft.com/office/drawing/2014/main" id="{155C1C3B-0663-44D5-A931-F17C6539ACE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917061" y="1085103"/>
            <a:ext cx="1272265" cy="2615639"/>
          </a:xfrm>
          <a:prstGeom prst="rect">
            <a:avLst/>
          </a:prstGeom>
        </p:spPr>
      </p:pic>
      <p:pic>
        <p:nvPicPr>
          <p:cNvPr id="19" name="Picture 20">
            <a:extLst>
              <a:ext uri="{FF2B5EF4-FFF2-40B4-BE49-F238E27FC236}">
                <a16:creationId xmlns:a16="http://schemas.microsoft.com/office/drawing/2014/main" id="{BAB2C812-DCF2-4ED0-8F2C-36040137D0B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105406" y="1686393"/>
            <a:ext cx="986125" cy="1748715"/>
          </a:xfrm>
          <a:prstGeom prst="rect">
            <a:avLst/>
          </a:prstGeom>
        </p:spPr>
      </p:pic>
      <p:sp>
        <p:nvSpPr>
          <p:cNvPr id="21" name="ZoneTexte 28">
            <a:extLst>
              <a:ext uri="{FF2B5EF4-FFF2-40B4-BE49-F238E27FC236}">
                <a16:creationId xmlns:a16="http://schemas.microsoft.com/office/drawing/2014/main" id="{74E41964-6E8B-4BD9-B504-7E543BFADF9C}"/>
              </a:ext>
            </a:extLst>
          </p:cNvPr>
          <p:cNvSpPr txBox="1"/>
          <p:nvPr/>
        </p:nvSpPr>
        <p:spPr>
          <a:xfrm>
            <a:off x="8175635" y="2290230"/>
            <a:ext cx="2001523" cy="254044"/>
          </a:xfrm>
          <a:prstGeom prst="rect">
            <a:avLst/>
          </a:prstGeom>
          <a:noFill/>
        </p:spPr>
        <p:txBody>
          <a:bodyPr wrap="square" lIns="91440" tIns="45720" rIns="91440" bIns="45720" rtlCol="0" anchor="t">
            <a:spAutoFit/>
          </a:bodyPr>
          <a:lstStyle/>
          <a:p>
            <a:pPr algn="ctr"/>
            <a:r>
              <a:rPr lang="fr-FR" sz="1051">
                <a:solidFill>
                  <a:srgbClr val="4A5472"/>
                </a:solidFill>
                <a:latin typeface="Tahoma"/>
                <a:ea typeface="Tahoma"/>
                <a:cs typeface="Tahoma"/>
              </a:rPr>
              <a:t>Application Paiement</a:t>
            </a:r>
            <a:endParaRPr lang="en-US" sz="1400"/>
          </a:p>
        </p:txBody>
      </p:sp>
      <p:sp>
        <p:nvSpPr>
          <p:cNvPr id="23" name="ZoneTexte 28">
            <a:extLst>
              <a:ext uri="{FF2B5EF4-FFF2-40B4-BE49-F238E27FC236}">
                <a16:creationId xmlns:a16="http://schemas.microsoft.com/office/drawing/2014/main" id="{4F14C8E5-CC29-4F64-8625-2E7AE168B3D6}"/>
              </a:ext>
            </a:extLst>
          </p:cNvPr>
          <p:cNvSpPr txBox="1"/>
          <p:nvPr/>
        </p:nvSpPr>
        <p:spPr>
          <a:xfrm rot="1740993">
            <a:off x="8137599" y="3359726"/>
            <a:ext cx="2001523" cy="254044"/>
          </a:xfrm>
          <a:prstGeom prst="rect">
            <a:avLst/>
          </a:prstGeom>
          <a:noFill/>
        </p:spPr>
        <p:txBody>
          <a:bodyPr wrap="square" lIns="91440" tIns="45720" rIns="91440" bIns="45720" rtlCol="0" anchor="t">
            <a:spAutoFit/>
          </a:bodyPr>
          <a:lstStyle/>
          <a:p>
            <a:pPr algn="ctr"/>
            <a:r>
              <a:rPr lang="fr-FR" sz="1051">
                <a:solidFill>
                  <a:srgbClr val="4A5472"/>
                </a:solidFill>
                <a:latin typeface="Tahoma"/>
                <a:ea typeface="Tahoma"/>
                <a:cs typeface="Tahoma"/>
              </a:rPr>
              <a:t>Application don</a:t>
            </a:r>
            <a:endParaRPr lang="en-US" sz="1400"/>
          </a:p>
        </p:txBody>
      </p:sp>
      <p:cxnSp>
        <p:nvCxnSpPr>
          <p:cNvPr id="25" name="Straight Arrow Connector 21">
            <a:extLst>
              <a:ext uri="{FF2B5EF4-FFF2-40B4-BE49-F238E27FC236}">
                <a16:creationId xmlns:a16="http://schemas.microsoft.com/office/drawing/2014/main" id="{C70FE35C-2E59-4843-9E53-C89A433E54AB}"/>
              </a:ext>
            </a:extLst>
          </p:cNvPr>
          <p:cNvCxnSpPr>
            <a:cxnSpLocks/>
          </p:cNvCxnSpPr>
          <p:nvPr/>
        </p:nvCxnSpPr>
        <p:spPr>
          <a:xfrm flipV="1">
            <a:off x="7548747" y="2516925"/>
            <a:ext cx="2484580" cy="107"/>
          </a:xfrm>
          <a:prstGeom prst="straightConnector1">
            <a:avLst/>
          </a:prstGeom>
          <a:ln>
            <a:solidFill>
              <a:srgbClr val="C00000"/>
            </a:solidFill>
            <a:tailEnd type="triangle"/>
          </a:ln>
        </p:spPr>
        <p:style>
          <a:lnRef idx="3">
            <a:schemeClr val="accent2"/>
          </a:lnRef>
          <a:fillRef idx="0">
            <a:schemeClr val="accent2"/>
          </a:fillRef>
          <a:effectRef idx="2">
            <a:schemeClr val="accent2"/>
          </a:effectRef>
          <a:fontRef idx="minor">
            <a:schemeClr val="tx1"/>
          </a:fontRef>
        </p:style>
      </p:cxnSp>
      <p:cxnSp>
        <p:nvCxnSpPr>
          <p:cNvPr id="27" name="Straight Arrow Connector 32">
            <a:extLst>
              <a:ext uri="{FF2B5EF4-FFF2-40B4-BE49-F238E27FC236}">
                <a16:creationId xmlns:a16="http://schemas.microsoft.com/office/drawing/2014/main" id="{A31B62BB-27A2-4B92-827C-7B14C4F4F19E}"/>
              </a:ext>
            </a:extLst>
          </p:cNvPr>
          <p:cNvCxnSpPr>
            <a:cxnSpLocks/>
          </p:cNvCxnSpPr>
          <p:nvPr/>
        </p:nvCxnSpPr>
        <p:spPr>
          <a:xfrm>
            <a:off x="7548747" y="2732145"/>
            <a:ext cx="2520560" cy="1361899"/>
          </a:xfrm>
          <a:prstGeom prst="straightConnector1">
            <a:avLst/>
          </a:prstGeom>
          <a:ln>
            <a:solidFill>
              <a:srgbClr val="C00000"/>
            </a:solidFill>
            <a:tailEnd type="triangle"/>
          </a:ln>
        </p:spPr>
        <p:style>
          <a:lnRef idx="3">
            <a:schemeClr val="accent2"/>
          </a:lnRef>
          <a:fillRef idx="0">
            <a:schemeClr val="accent2"/>
          </a:fillRef>
          <a:effectRef idx="2">
            <a:schemeClr val="accent2"/>
          </a:effectRef>
          <a:fontRef idx="minor">
            <a:schemeClr val="tx1"/>
          </a:fontRef>
        </p:style>
      </p:cxnSp>
      <p:sp>
        <p:nvSpPr>
          <p:cNvPr id="33" name="ZoneTexte 28">
            <a:extLst>
              <a:ext uri="{FF2B5EF4-FFF2-40B4-BE49-F238E27FC236}">
                <a16:creationId xmlns:a16="http://schemas.microsoft.com/office/drawing/2014/main" id="{6B0F11EB-ACB3-42E0-BC14-4D12F29714D0}"/>
              </a:ext>
            </a:extLst>
          </p:cNvPr>
          <p:cNvSpPr txBox="1"/>
          <p:nvPr/>
        </p:nvSpPr>
        <p:spPr>
          <a:xfrm>
            <a:off x="6631913" y="838008"/>
            <a:ext cx="2240713" cy="415755"/>
          </a:xfrm>
          <a:prstGeom prst="rect">
            <a:avLst/>
          </a:prstGeom>
          <a:noFill/>
        </p:spPr>
        <p:txBody>
          <a:bodyPr wrap="square" lIns="91440" tIns="45720" rIns="91440" bIns="45720" rtlCol="0" anchor="t">
            <a:spAutoFit/>
          </a:bodyPr>
          <a:lstStyle/>
          <a:p>
            <a:pPr algn="ctr"/>
            <a:r>
              <a:rPr lang="fr-FR" sz="1051" b="1">
                <a:solidFill>
                  <a:srgbClr val="4A5472"/>
                </a:solidFill>
                <a:latin typeface="Tahoma"/>
                <a:ea typeface="Tahoma"/>
                <a:cs typeface="Tahoma"/>
              </a:rPr>
              <a:t>Terminal généreux modèle A920</a:t>
            </a:r>
            <a:endParaRPr lang="en-US" sz="1400" b="1"/>
          </a:p>
        </p:txBody>
      </p:sp>
      <p:sp>
        <p:nvSpPr>
          <p:cNvPr id="24" name="Titre 3">
            <a:extLst>
              <a:ext uri="{FF2B5EF4-FFF2-40B4-BE49-F238E27FC236}">
                <a16:creationId xmlns:a16="http://schemas.microsoft.com/office/drawing/2014/main" id="{D9DCAED2-CA23-48CC-A95D-C7AA4978C737}"/>
              </a:ext>
            </a:extLst>
          </p:cNvPr>
          <p:cNvSpPr>
            <a:spLocks noGrp="1"/>
          </p:cNvSpPr>
          <p:nvPr>
            <p:ph type="title"/>
          </p:nvPr>
        </p:nvSpPr>
        <p:spPr>
          <a:xfrm>
            <a:off x="563721" y="424667"/>
            <a:ext cx="10273141" cy="449816"/>
          </a:xfrm>
        </p:spPr>
        <p:txBody>
          <a:bodyPr/>
          <a:lstStyle/>
          <a:p>
            <a:r>
              <a:rPr lang="fr-FR" dirty="0">
                <a:latin typeface="Arial Black"/>
                <a:cs typeface="Arial"/>
              </a:rPr>
              <a:t>Annexe 3</a:t>
            </a:r>
          </a:p>
        </p:txBody>
      </p:sp>
      <p:sp>
        <p:nvSpPr>
          <p:cNvPr id="26" name="Espace réservé du texte 4">
            <a:extLst>
              <a:ext uri="{FF2B5EF4-FFF2-40B4-BE49-F238E27FC236}">
                <a16:creationId xmlns:a16="http://schemas.microsoft.com/office/drawing/2014/main" id="{E45FFECD-4A98-40FD-9211-98B1C5E18099}"/>
              </a:ext>
            </a:extLst>
          </p:cNvPr>
          <p:cNvSpPr>
            <a:spLocks noGrp="1"/>
          </p:cNvSpPr>
          <p:nvPr>
            <p:ph type="body" sz="quarter" idx="12"/>
          </p:nvPr>
        </p:nvSpPr>
        <p:spPr>
          <a:xfrm>
            <a:off x="669291" y="807285"/>
            <a:ext cx="10272131" cy="384043"/>
          </a:xfrm>
        </p:spPr>
        <p:txBody>
          <a:bodyPr vert="horz" lIns="0" tIns="0" rIns="0" bIns="0" rtlCol="0" anchor="t">
            <a:noAutofit/>
          </a:bodyPr>
          <a:lstStyle/>
          <a:p>
            <a:r>
              <a:rPr lang="fr-FR" sz="2000" dirty="0">
                <a:solidFill>
                  <a:schemeClr val="tx1"/>
                </a:solidFill>
                <a:latin typeface="Arial"/>
                <a:cs typeface="Arial"/>
              </a:rPr>
              <a:t>Le terminal généreux : une solution inédite</a:t>
            </a:r>
            <a:endParaRPr lang="fr-FR" sz="2000" dirty="0">
              <a:solidFill>
                <a:schemeClr val="tx1"/>
              </a:solidFill>
            </a:endParaRPr>
          </a:p>
        </p:txBody>
      </p:sp>
    </p:spTree>
    <p:extLst>
      <p:ext uri="{BB962C8B-B14F-4D97-AF65-F5344CB8AC3E}">
        <p14:creationId xmlns:p14="http://schemas.microsoft.com/office/powerpoint/2010/main" val="34632608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5">
            <a:extLst>
              <a:ext uri="{FF2B5EF4-FFF2-40B4-BE49-F238E27FC236}">
                <a16:creationId xmlns:a16="http://schemas.microsoft.com/office/drawing/2014/main" id="{17F95133-F64E-424D-A5C6-114994DF8CC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866122" y="1993208"/>
            <a:ext cx="8887271" cy="4027811"/>
          </a:xfrm>
          <a:prstGeom prst="rect">
            <a:avLst/>
          </a:prstGeom>
        </p:spPr>
      </p:pic>
      <p:sp>
        <p:nvSpPr>
          <p:cNvPr id="12" name="TextBox 44">
            <a:extLst>
              <a:ext uri="{FF2B5EF4-FFF2-40B4-BE49-F238E27FC236}">
                <a16:creationId xmlns:a16="http://schemas.microsoft.com/office/drawing/2014/main" id="{9FAD8B81-2A95-4006-93FD-19241F036249}"/>
              </a:ext>
            </a:extLst>
          </p:cNvPr>
          <p:cNvSpPr txBox="1"/>
          <p:nvPr/>
        </p:nvSpPr>
        <p:spPr>
          <a:xfrm>
            <a:off x="8621094" y="5963173"/>
            <a:ext cx="3460061" cy="29491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lIns="48220" tIns="24111" rIns="48220" bIns="24111" anchor="t">
            <a:spAutoFit/>
          </a:bodyPr>
          <a:lstStyle/>
          <a:p>
            <a:r>
              <a:rPr lang="fr-FR" sz="800" dirty="0">
                <a:solidFill>
                  <a:srgbClr val="7F7F7F"/>
                </a:solidFill>
              </a:rPr>
              <a:t>Paiement accepté, impression du </a:t>
            </a:r>
            <a:r>
              <a:rPr lang="fr-FR" sz="800" dirty="0" err="1">
                <a:solidFill>
                  <a:srgbClr val="7F7F7F"/>
                </a:solidFill>
              </a:rPr>
              <a:t>Tcket</a:t>
            </a:r>
            <a:r>
              <a:rPr lang="fr-FR" sz="800" dirty="0">
                <a:solidFill>
                  <a:srgbClr val="7F7F7F"/>
                </a:solidFill>
              </a:rPr>
              <a:t> client don, et Ticket  commerçant. </a:t>
            </a:r>
            <a:br>
              <a:rPr lang="fr-FR" sz="800" dirty="0"/>
            </a:br>
            <a:r>
              <a:rPr lang="fr-FR" sz="800" dirty="0">
                <a:solidFill>
                  <a:srgbClr val="7F7F7F"/>
                </a:solidFill>
              </a:rPr>
              <a:t>Puis proposition de saisi de mail pour obtenir un reçu fiscal si activé.</a:t>
            </a:r>
          </a:p>
        </p:txBody>
      </p:sp>
      <p:pic>
        <p:nvPicPr>
          <p:cNvPr id="14" name="Image 7">
            <a:extLst>
              <a:ext uri="{FF2B5EF4-FFF2-40B4-BE49-F238E27FC236}">
                <a16:creationId xmlns:a16="http://schemas.microsoft.com/office/drawing/2014/main" id="{B2E9E7B4-AB45-46F9-BF76-ABD87236CA1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440694" y="2528982"/>
            <a:ext cx="1282108" cy="3187127"/>
          </a:xfrm>
          <a:prstGeom prst="rect">
            <a:avLst/>
          </a:prstGeom>
        </p:spPr>
      </p:pic>
      <p:sp>
        <p:nvSpPr>
          <p:cNvPr id="16" name="TextBox 44">
            <a:extLst>
              <a:ext uri="{FF2B5EF4-FFF2-40B4-BE49-F238E27FC236}">
                <a16:creationId xmlns:a16="http://schemas.microsoft.com/office/drawing/2014/main" id="{90A2C6D6-24A6-49E2-B62D-DB410CE4B555}"/>
              </a:ext>
            </a:extLst>
          </p:cNvPr>
          <p:cNvSpPr txBox="1"/>
          <p:nvPr/>
        </p:nvSpPr>
        <p:spPr>
          <a:xfrm>
            <a:off x="2367159" y="5990597"/>
            <a:ext cx="1527403" cy="47938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lIns="48220" tIns="24111" rIns="48220" bIns="24111" anchor="t">
            <a:spAutoFit/>
          </a:bodyPr>
          <a:lstStyle/>
          <a:p>
            <a:pPr algn="l"/>
            <a:r>
              <a:rPr lang="fr-FR" sz="933">
                <a:solidFill>
                  <a:srgbClr val="7F7F7F"/>
                </a:solidFill>
              </a:rPr>
              <a:t>Le donateur choisit un des 4 montants prédéfinis ou fait un « Montant libre »</a:t>
            </a:r>
          </a:p>
        </p:txBody>
      </p:sp>
      <p:sp>
        <p:nvSpPr>
          <p:cNvPr id="18" name="TextBox 44">
            <a:extLst>
              <a:ext uri="{FF2B5EF4-FFF2-40B4-BE49-F238E27FC236}">
                <a16:creationId xmlns:a16="http://schemas.microsoft.com/office/drawing/2014/main" id="{749599AD-678F-43D3-995D-B81C1193E79C}"/>
              </a:ext>
            </a:extLst>
          </p:cNvPr>
          <p:cNvSpPr txBox="1"/>
          <p:nvPr/>
        </p:nvSpPr>
        <p:spPr>
          <a:xfrm>
            <a:off x="4427776" y="5990596"/>
            <a:ext cx="1527403" cy="47938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lIns="48220" tIns="24111" rIns="48220" bIns="24111" anchor="t">
            <a:spAutoFit/>
          </a:bodyPr>
          <a:lstStyle/>
          <a:p>
            <a:pPr algn="l"/>
            <a:r>
              <a:rPr lang="fr-FR" sz="933">
                <a:solidFill>
                  <a:srgbClr val="7F7F7F"/>
                </a:solidFill>
              </a:rPr>
              <a:t>Si le donateur a choisi un montant libre, saisie du montant, puis validation</a:t>
            </a:r>
          </a:p>
        </p:txBody>
      </p:sp>
      <p:sp>
        <p:nvSpPr>
          <p:cNvPr id="20" name="TextBox 44">
            <a:extLst>
              <a:ext uri="{FF2B5EF4-FFF2-40B4-BE49-F238E27FC236}">
                <a16:creationId xmlns:a16="http://schemas.microsoft.com/office/drawing/2014/main" id="{AC6FA87D-7B81-4053-A9D0-2ADBEDB0541A}"/>
              </a:ext>
            </a:extLst>
          </p:cNvPr>
          <p:cNvSpPr txBox="1"/>
          <p:nvPr/>
        </p:nvSpPr>
        <p:spPr>
          <a:xfrm>
            <a:off x="6662789" y="5982222"/>
            <a:ext cx="1527403" cy="3358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lIns="48220" tIns="24111" rIns="48220" bIns="24111" anchor="t">
            <a:spAutoFit/>
          </a:bodyPr>
          <a:lstStyle/>
          <a:p>
            <a:pPr algn="l"/>
            <a:r>
              <a:rPr lang="fr-FR" sz="933">
                <a:solidFill>
                  <a:srgbClr val="7F7F7F"/>
                </a:solidFill>
              </a:rPr>
              <a:t>Paiement en sans contact, ou avec contrôle du code.</a:t>
            </a:r>
          </a:p>
        </p:txBody>
      </p:sp>
      <p:sp>
        <p:nvSpPr>
          <p:cNvPr id="22" name="Rectangle 21">
            <a:extLst>
              <a:ext uri="{FF2B5EF4-FFF2-40B4-BE49-F238E27FC236}">
                <a16:creationId xmlns:a16="http://schemas.microsoft.com/office/drawing/2014/main" id="{5E5219BC-3D9A-4381-9B1C-8447691B8098}"/>
              </a:ext>
            </a:extLst>
          </p:cNvPr>
          <p:cNvSpPr/>
          <p:nvPr/>
        </p:nvSpPr>
        <p:spPr>
          <a:xfrm>
            <a:off x="685245" y="1219099"/>
            <a:ext cx="9153988" cy="1375056"/>
          </a:xfrm>
          <a:prstGeom prst="rect">
            <a:avLst/>
          </a:prstGeom>
        </p:spPr>
        <p:txBody>
          <a:bodyPr wrap="square" lIns="91440" tIns="45720" rIns="91440" bIns="45720" anchor="t">
            <a:spAutoFit/>
          </a:bodyPr>
          <a:lstStyle/>
          <a:p>
            <a:pPr marL="800080" lvl="1" indent="-342891" algn="just">
              <a:spcBef>
                <a:spcPts val="600"/>
              </a:spcBef>
              <a:buClr>
                <a:srgbClr val="E60003"/>
              </a:buClr>
              <a:buFont typeface="Arial" panose="020B0604020202020204" pitchFamily="34" charset="0"/>
              <a:buChar char="•"/>
            </a:pPr>
            <a:r>
              <a:rPr lang="fr-FR" sz="1467" dirty="0">
                <a:solidFill>
                  <a:srgbClr val="FF0000"/>
                </a:solidFill>
                <a:latin typeface="Tahoma"/>
                <a:ea typeface="Tahoma"/>
                <a:cs typeface="Tahoma"/>
              </a:rPr>
              <a:t>Choix de la cause </a:t>
            </a:r>
            <a:r>
              <a:rPr lang="fr-FR" sz="1467" dirty="0">
                <a:solidFill>
                  <a:srgbClr val="4A5472"/>
                </a:solidFill>
                <a:latin typeface="Tahoma"/>
                <a:ea typeface="Tahoma"/>
                <a:cs typeface="Tahoma"/>
              </a:rPr>
              <a:t>à soutenir, du montant du don, et possibilité d’entrer ses coordonnées pour obtenir un reçu fiscal.</a:t>
            </a:r>
            <a:endParaRPr lang="en-US" sz="2400" dirty="0"/>
          </a:p>
          <a:p>
            <a:pPr marL="800080" lvl="1" indent="-342891" algn="just">
              <a:spcBef>
                <a:spcPts val="600"/>
              </a:spcBef>
              <a:buClr>
                <a:srgbClr val="E60003"/>
              </a:buClr>
              <a:buFont typeface="Arial" panose="020B0604020202020204" pitchFamily="34" charset="0"/>
              <a:buChar char="•"/>
            </a:pPr>
            <a:r>
              <a:rPr lang="fr-FR" sz="1467" dirty="0">
                <a:solidFill>
                  <a:srgbClr val="4A5472"/>
                </a:solidFill>
                <a:latin typeface="Tahoma"/>
                <a:ea typeface="Tahoma"/>
                <a:cs typeface="Tahoma"/>
              </a:rPr>
              <a:t>L'application don </a:t>
            </a:r>
            <a:r>
              <a:rPr lang="fr-FR" sz="1467" dirty="0" err="1">
                <a:solidFill>
                  <a:srgbClr val="4A5472"/>
                </a:solidFill>
                <a:latin typeface="Tahoma"/>
                <a:ea typeface="Tahoma"/>
                <a:cs typeface="Tahoma"/>
              </a:rPr>
              <a:t>HeoH</a:t>
            </a:r>
            <a:r>
              <a:rPr lang="fr-FR" sz="1467" dirty="0">
                <a:solidFill>
                  <a:srgbClr val="4A5472"/>
                </a:solidFill>
                <a:latin typeface="Tahoma"/>
                <a:ea typeface="Tahoma"/>
                <a:cs typeface="Tahoma"/>
              </a:rPr>
              <a:t> offre également la possibilité d’effectuer des </a:t>
            </a:r>
            <a:r>
              <a:rPr lang="fr-FR" sz="1467" dirty="0">
                <a:solidFill>
                  <a:srgbClr val="FF0000"/>
                </a:solidFill>
                <a:latin typeface="Tahoma"/>
                <a:ea typeface="Tahoma"/>
                <a:cs typeface="Tahoma"/>
              </a:rPr>
              <a:t>dons sans contact </a:t>
            </a:r>
            <a:r>
              <a:rPr lang="fr-FR" sz="1467" dirty="0">
                <a:solidFill>
                  <a:srgbClr val="4A5472"/>
                </a:solidFill>
                <a:latin typeface="Tahoma"/>
                <a:ea typeface="Tahoma"/>
                <a:cs typeface="Tahoma"/>
              </a:rPr>
              <a:t>jusqu’à 50 euros et davantage grâce au </a:t>
            </a:r>
            <a:r>
              <a:rPr lang="fr-FR" sz="1467" dirty="0">
                <a:solidFill>
                  <a:srgbClr val="FF0000"/>
                </a:solidFill>
                <a:latin typeface="Tahoma"/>
                <a:ea typeface="Tahoma"/>
                <a:cs typeface="Tahoma"/>
              </a:rPr>
              <a:t>contrôle du code.</a:t>
            </a:r>
          </a:p>
          <a:p>
            <a:pPr marL="742932" lvl="1" indent="-285744" algn="just">
              <a:spcBef>
                <a:spcPts val="600"/>
              </a:spcBef>
              <a:buClr>
                <a:srgbClr val="FE8204"/>
              </a:buClr>
              <a:buFont typeface="Wingdings"/>
              <a:buChar char="§"/>
            </a:pPr>
            <a:endParaRPr lang="fr-FR" sz="1467" dirty="0">
              <a:solidFill>
                <a:srgbClr val="4A5472"/>
              </a:solidFill>
              <a:latin typeface="Tahoma"/>
              <a:ea typeface="Tahoma"/>
              <a:cs typeface="Tahoma"/>
            </a:endParaRPr>
          </a:p>
        </p:txBody>
      </p:sp>
      <p:pic>
        <p:nvPicPr>
          <p:cNvPr id="24" name="Image 39">
            <a:extLst>
              <a:ext uri="{FF2B5EF4-FFF2-40B4-BE49-F238E27FC236}">
                <a16:creationId xmlns:a16="http://schemas.microsoft.com/office/drawing/2014/main" id="{B33EBE74-C59B-4840-B6AE-18669F81E7F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86025" y="2139812"/>
            <a:ext cx="2068139" cy="4015089"/>
          </a:xfrm>
          <a:prstGeom prst="rect">
            <a:avLst/>
          </a:prstGeom>
        </p:spPr>
      </p:pic>
      <p:pic>
        <p:nvPicPr>
          <p:cNvPr id="26" name="Image 41">
            <a:extLst>
              <a:ext uri="{FF2B5EF4-FFF2-40B4-BE49-F238E27FC236}">
                <a16:creationId xmlns:a16="http://schemas.microsoft.com/office/drawing/2014/main" id="{CCEFB45B-C04F-47F9-87D1-2AA600CACDF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1199" y="3266069"/>
            <a:ext cx="1318155" cy="2343387"/>
          </a:xfrm>
          <a:prstGeom prst="rect">
            <a:avLst/>
          </a:prstGeom>
        </p:spPr>
      </p:pic>
      <p:sp>
        <p:nvSpPr>
          <p:cNvPr id="28" name="Ellipse 51">
            <a:extLst>
              <a:ext uri="{FF2B5EF4-FFF2-40B4-BE49-F238E27FC236}">
                <a16:creationId xmlns:a16="http://schemas.microsoft.com/office/drawing/2014/main" id="{C1B8BF10-1F04-4233-9C50-7C56360A4782}"/>
              </a:ext>
            </a:extLst>
          </p:cNvPr>
          <p:cNvSpPr/>
          <p:nvPr/>
        </p:nvSpPr>
        <p:spPr>
          <a:xfrm>
            <a:off x="323245" y="2256583"/>
            <a:ext cx="315547" cy="347904"/>
          </a:xfrm>
          <a:prstGeom prst="ellipse">
            <a:avLst/>
          </a:prstGeom>
          <a:solidFill>
            <a:srgbClr val="49537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716" tIns="10716" rIns="10716" bIns="10716" numCol="1" spcCol="38100" rtlCol="0" anchor="ctr">
            <a:spAutoFit/>
          </a:bodyPr>
          <a:lstStyle/>
          <a:p>
            <a:pPr defTabSz="412706"/>
            <a:endParaRPr lang="fr-FR" sz="1467">
              <a:solidFill>
                <a:srgbClr val="FFFFFF"/>
              </a:solidFill>
              <a:latin typeface="Helvetica Neue Medium"/>
              <a:ea typeface="Helvetica Neue Medium"/>
              <a:cs typeface="Helvetica Neue Medium"/>
              <a:sym typeface="Helvetica Neue Medium"/>
            </a:endParaRPr>
          </a:p>
        </p:txBody>
      </p:sp>
      <p:sp>
        <p:nvSpPr>
          <p:cNvPr id="30" name="ZoneTexte 54">
            <a:extLst>
              <a:ext uri="{FF2B5EF4-FFF2-40B4-BE49-F238E27FC236}">
                <a16:creationId xmlns:a16="http://schemas.microsoft.com/office/drawing/2014/main" id="{D3B32B29-4D88-4405-878E-67AD489E3869}"/>
              </a:ext>
            </a:extLst>
          </p:cNvPr>
          <p:cNvSpPr txBox="1"/>
          <p:nvPr/>
        </p:nvSpPr>
        <p:spPr>
          <a:xfrm>
            <a:off x="414853" y="2271952"/>
            <a:ext cx="145073" cy="28831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716" tIns="10716" rIns="10716" bIns="10716" numCol="1" spcCol="38100" rtlCol="0" anchor="ctr">
            <a:spAutoFit/>
          </a:bodyPr>
          <a:lstStyle/>
          <a:p>
            <a:pPr defTabSz="1219038"/>
            <a:r>
              <a:rPr lang="fr-FR" sz="1733" b="1">
                <a:solidFill>
                  <a:schemeClr val="bg1"/>
                </a:solidFill>
              </a:rPr>
              <a:t>0</a:t>
            </a:r>
          </a:p>
        </p:txBody>
      </p:sp>
      <p:pic>
        <p:nvPicPr>
          <p:cNvPr id="32" name="Picture 2" descr="Finger PNG Image for Free Download">
            <a:extLst>
              <a:ext uri="{FF2B5EF4-FFF2-40B4-BE49-F238E27FC236}">
                <a16:creationId xmlns:a16="http://schemas.microsoft.com/office/drawing/2014/main" id="{53BBA945-7408-465D-B2F7-798D62DB45DD}"/>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19921914">
            <a:off x="1240399" y="3649582"/>
            <a:ext cx="352341" cy="753895"/>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44">
            <a:extLst>
              <a:ext uri="{FF2B5EF4-FFF2-40B4-BE49-F238E27FC236}">
                <a16:creationId xmlns:a16="http://schemas.microsoft.com/office/drawing/2014/main" id="{91470D15-1EE7-4A08-BD5C-A3CC6A11A514}"/>
              </a:ext>
            </a:extLst>
          </p:cNvPr>
          <p:cNvSpPr txBox="1"/>
          <p:nvPr/>
        </p:nvSpPr>
        <p:spPr>
          <a:xfrm>
            <a:off x="538359" y="5990597"/>
            <a:ext cx="1527403" cy="3358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lIns="48220" tIns="24111" rIns="48220" bIns="24111" anchor="t">
            <a:spAutoFit/>
          </a:bodyPr>
          <a:lstStyle/>
          <a:p>
            <a:r>
              <a:rPr lang="fr-FR" sz="933">
                <a:solidFill>
                  <a:srgbClr val="7F7F7F"/>
                </a:solidFill>
              </a:rPr>
              <a:t>Rentrer dans l'application don.</a:t>
            </a:r>
          </a:p>
        </p:txBody>
      </p:sp>
      <p:sp>
        <p:nvSpPr>
          <p:cNvPr id="36" name="TextBox 35">
            <a:extLst>
              <a:ext uri="{FF2B5EF4-FFF2-40B4-BE49-F238E27FC236}">
                <a16:creationId xmlns:a16="http://schemas.microsoft.com/office/drawing/2014/main" id="{C005C28C-7C63-436A-8ABF-A73A8612DCF6}"/>
              </a:ext>
            </a:extLst>
          </p:cNvPr>
          <p:cNvSpPr txBox="1"/>
          <p:nvPr/>
        </p:nvSpPr>
        <p:spPr>
          <a:xfrm>
            <a:off x="5405910" y="3510644"/>
            <a:ext cx="419100" cy="266804"/>
          </a:xfrm>
          <a:prstGeom prst="rect">
            <a:avLst/>
          </a:prstGeom>
          <a:solidFill>
            <a:schemeClr val="bg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0320" tIns="20320" rIns="20320" bIns="20320" numCol="1" spcCol="38100" rtlCol="0" fromWordArt="0" anchor="ctr" anchorCtr="0" forceAA="0" compatLnSpc="1">
            <a:prstTxWarp prst="textNoShape">
              <a:avLst/>
            </a:prstTxWarp>
            <a:spAutoFit/>
          </a:bodyPr>
          <a:lstStyle/>
          <a:p>
            <a:pPr defTabSz="2311849" hangingPunct="0"/>
            <a:r>
              <a:rPr lang="en-US" sz="1467" b="1" dirty="0">
                <a:solidFill>
                  <a:schemeClr val="bg2">
                    <a:lumMod val="25000"/>
                  </a:schemeClr>
                </a:solidFill>
              </a:rPr>
              <a:t>30 €</a:t>
            </a:r>
          </a:p>
        </p:txBody>
      </p:sp>
      <p:sp>
        <p:nvSpPr>
          <p:cNvPr id="38" name="TextBox 37">
            <a:extLst>
              <a:ext uri="{FF2B5EF4-FFF2-40B4-BE49-F238E27FC236}">
                <a16:creationId xmlns:a16="http://schemas.microsoft.com/office/drawing/2014/main" id="{F4F6801F-43BA-4045-A8AE-9FF972552304}"/>
              </a:ext>
            </a:extLst>
          </p:cNvPr>
          <p:cNvSpPr txBox="1"/>
          <p:nvPr/>
        </p:nvSpPr>
        <p:spPr>
          <a:xfrm>
            <a:off x="6767986" y="3812882"/>
            <a:ext cx="1171575" cy="205249"/>
          </a:xfrm>
          <a:prstGeom prst="rect">
            <a:avLst/>
          </a:prstGeom>
          <a:solidFill>
            <a:schemeClr val="bg1">
              <a:lumMod val="65000"/>
            </a:schemeClr>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0320" tIns="20320" rIns="20320" bIns="20320" numCol="1" spcCol="38100" rtlCol="0" fromWordArt="0" anchor="ctr" anchorCtr="0" forceAA="0" compatLnSpc="1">
            <a:prstTxWarp prst="textNoShape">
              <a:avLst/>
            </a:prstTxWarp>
            <a:spAutoFit/>
          </a:bodyPr>
          <a:lstStyle/>
          <a:p>
            <a:pPr algn="ctr" defTabSz="2311849" hangingPunct="0"/>
            <a:r>
              <a:rPr lang="en-US" sz="1067" b="1">
                <a:solidFill>
                  <a:schemeClr val="bg2">
                    <a:lumMod val="25000"/>
                  </a:schemeClr>
                </a:solidFill>
              </a:rPr>
              <a:t>30 €</a:t>
            </a:r>
            <a:endParaRPr lang="en-US" sz="1067">
              <a:solidFill>
                <a:schemeClr val="bg2">
                  <a:lumMod val="25000"/>
                </a:schemeClr>
              </a:solidFill>
            </a:endParaRPr>
          </a:p>
        </p:txBody>
      </p:sp>
      <p:sp>
        <p:nvSpPr>
          <p:cNvPr id="40" name="TextBox 39">
            <a:extLst>
              <a:ext uri="{FF2B5EF4-FFF2-40B4-BE49-F238E27FC236}">
                <a16:creationId xmlns:a16="http://schemas.microsoft.com/office/drawing/2014/main" id="{025FED76-E901-4147-9CDD-3BFA2467CBF1}"/>
              </a:ext>
            </a:extLst>
          </p:cNvPr>
          <p:cNvSpPr txBox="1"/>
          <p:nvPr/>
        </p:nvSpPr>
        <p:spPr>
          <a:xfrm>
            <a:off x="8825385" y="3812882"/>
            <a:ext cx="1171575" cy="205249"/>
          </a:xfrm>
          <a:prstGeom prst="rect">
            <a:avLst/>
          </a:prstGeom>
          <a:solidFill>
            <a:schemeClr val="bg1">
              <a:lumMod val="65000"/>
            </a:schemeClr>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0320" tIns="20320" rIns="20320" bIns="20320" numCol="1" spcCol="38100" rtlCol="0" fromWordArt="0" anchor="ctr" anchorCtr="0" forceAA="0" compatLnSpc="1">
            <a:prstTxWarp prst="textNoShape">
              <a:avLst/>
            </a:prstTxWarp>
            <a:spAutoFit/>
          </a:bodyPr>
          <a:lstStyle/>
          <a:p>
            <a:pPr algn="ctr" defTabSz="2311849" hangingPunct="0"/>
            <a:r>
              <a:rPr lang="en-US" sz="1067" b="1">
                <a:solidFill>
                  <a:schemeClr val="bg2">
                    <a:lumMod val="25000"/>
                  </a:schemeClr>
                </a:solidFill>
              </a:rPr>
              <a:t>30 €</a:t>
            </a:r>
            <a:endParaRPr lang="en-US" sz="1067">
              <a:solidFill>
                <a:schemeClr val="bg2">
                  <a:lumMod val="25000"/>
                </a:schemeClr>
              </a:solidFill>
            </a:endParaRPr>
          </a:p>
        </p:txBody>
      </p:sp>
      <p:sp>
        <p:nvSpPr>
          <p:cNvPr id="41" name="TextBox 40">
            <a:extLst>
              <a:ext uri="{FF2B5EF4-FFF2-40B4-BE49-F238E27FC236}">
                <a16:creationId xmlns:a16="http://schemas.microsoft.com/office/drawing/2014/main" id="{5C0F772C-B8D5-4351-BA9B-DBD37DB5F46C}"/>
              </a:ext>
            </a:extLst>
          </p:cNvPr>
          <p:cNvSpPr txBox="1"/>
          <p:nvPr/>
        </p:nvSpPr>
        <p:spPr>
          <a:xfrm>
            <a:off x="10879436" y="3731096"/>
            <a:ext cx="409576" cy="184602"/>
          </a:xfrm>
          <a:prstGeom prst="rect">
            <a:avLst/>
          </a:prstGeom>
          <a:solidFill>
            <a:schemeClr val="bg1">
              <a:lumMod val="85000"/>
            </a:schemeClr>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0320" tIns="20320" rIns="20320" bIns="20320" numCol="1" spcCol="38100" rtlCol="0" fromWordArt="0" anchor="ctr" anchorCtr="0" forceAA="0" compatLnSpc="1">
            <a:prstTxWarp prst="textNoShape">
              <a:avLst/>
            </a:prstTxWarp>
            <a:spAutoFit/>
          </a:bodyPr>
          <a:lstStyle/>
          <a:p>
            <a:pPr algn="ctr" defTabSz="2311849" hangingPunct="0"/>
            <a:r>
              <a:rPr lang="en-US" sz="933" b="1" dirty="0">
                <a:solidFill>
                  <a:schemeClr val="bg1">
                    <a:lumMod val="50000"/>
                  </a:schemeClr>
                </a:solidFill>
              </a:rPr>
              <a:t>30 €</a:t>
            </a:r>
            <a:endParaRPr lang="en-US" sz="933" dirty="0">
              <a:solidFill>
                <a:schemeClr val="bg1">
                  <a:lumMod val="50000"/>
                </a:schemeClr>
              </a:solidFill>
            </a:endParaRPr>
          </a:p>
        </p:txBody>
      </p:sp>
      <p:sp>
        <p:nvSpPr>
          <p:cNvPr id="42" name="TextBox 41">
            <a:extLst>
              <a:ext uri="{FF2B5EF4-FFF2-40B4-BE49-F238E27FC236}">
                <a16:creationId xmlns:a16="http://schemas.microsoft.com/office/drawing/2014/main" id="{FCB19715-CA83-42FA-9D54-A9AA03DBFDA3}"/>
              </a:ext>
            </a:extLst>
          </p:cNvPr>
          <p:cNvSpPr txBox="1"/>
          <p:nvPr/>
        </p:nvSpPr>
        <p:spPr>
          <a:xfrm>
            <a:off x="11331612" y="4930378"/>
            <a:ext cx="325840" cy="164148"/>
          </a:xfrm>
          <a:prstGeom prst="rect">
            <a:avLst/>
          </a:prstGeom>
          <a:solidFill>
            <a:schemeClr val="bg1">
              <a:lumMod val="85000"/>
            </a:schemeClr>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0320" tIns="20320" rIns="20320" bIns="20320" numCol="1" spcCol="38100" rtlCol="0" fromWordArt="0" anchor="ctr" anchorCtr="0" forceAA="0" compatLnSpc="1">
            <a:prstTxWarp prst="textNoShape">
              <a:avLst/>
            </a:prstTxWarp>
            <a:spAutoFit/>
          </a:bodyPr>
          <a:lstStyle/>
          <a:p>
            <a:pPr algn="ctr" defTabSz="2311849" hangingPunct="0"/>
            <a:r>
              <a:rPr lang="en-US" sz="800" b="1">
                <a:solidFill>
                  <a:schemeClr val="bg1">
                    <a:lumMod val="50000"/>
                  </a:schemeClr>
                </a:solidFill>
              </a:rPr>
              <a:t>30 €</a:t>
            </a:r>
            <a:endParaRPr lang="en-US" sz="800">
              <a:solidFill>
                <a:schemeClr val="bg1">
                  <a:lumMod val="50000"/>
                </a:schemeClr>
              </a:solidFill>
            </a:endParaRPr>
          </a:p>
        </p:txBody>
      </p:sp>
      <p:pic>
        <p:nvPicPr>
          <p:cNvPr id="25" name="Picture 2" descr="S.N.S.M Paris - Pompiers (adresse)">
            <a:extLst>
              <a:ext uri="{FF2B5EF4-FFF2-40B4-BE49-F238E27FC236}">
                <a16:creationId xmlns:a16="http://schemas.microsoft.com/office/drawing/2014/main" id="{B6244E71-14ED-41E8-A47C-D898B0FFC94B}"/>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867028" y="3683001"/>
            <a:ext cx="554417" cy="55441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F5A8C0F-1D60-45B4-BBA9-2CC021C34C00}"/>
              </a:ext>
            </a:extLst>
          </p:cNvPr>
          <p:cNvSpPr/>
          <p:nvPr/>
        </p:nvSpPr>
        <p:spPr>
          <a:xfrm>
            <a:off x="2662038" y="3565525"/>
            <a:ext cx="917413" cy="117475"/>
          </a:xfrm>
          <a:prstGeom prst="rect">
            <a:avLst/>
          </a:prstGeom>
          <a:solidFill>
            <a:srgbClr val="847D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7" name="ZoneTexte 6">
            <a:extLst>
              <a:ext uri="{FF2B5EF4-FFF2-40B4-BE49-F238E27FC236}">
                <a16:creationId xmlns:a16="http://schemas.microsoft.com/office/drawing/2014/main" id="{63746C17-DE1F-45F1-8DDC-9A0DCF7113A5}"/>
              </a:ext>
            </a:extLst>
          </p:cNvPr>
          <p:cNvSpPr txBox="1"/>
          <p:nvPr/>
        </p:nvSpPr>
        <p:spPr>
          <a:xfrm>
            <a:off x="2662783" y="3518651"/>
            <a:ext cx="966988" cy="153888"/>
          </a:xfrm>
          <a:prstGeom prst="rect">
            <a:avLst/>
          </a:prstGeom>
          <a:noFill/>
        </p:spPr>
        <p:txBody>
          <a:bodyPr wrap="square" rtlCol="0">
            <a:spAutoFit/>
          </a:bodyPr>
          <a:lstStyle/>
          <a:p>
            <a:pPr algn="ctr"/>
            <a:r>
              <a:rPr lang="fr-FR" sz="400">
                <a:solidFill>
                  <a:schemeClr val="bg1"/>
                </a:solidFill>
              </a:rPr>
              <a:t>SNSM</a:t>
            </a:r>
          </a:p>
        </p:txBody>
      </p:sp>
      <p:sp>
        <p:nvSpPr>
          <p:cNvPr id="8" name="Rectangle 7">
            <a:extLst>
              <a:ext uri="{FF2B5EF4-FFF2-40B4-BE49-F238E27FC236}">
                <a16:creationId xmlns:a16="http://schemas.microsoft.com/office/drawing/2014/main" id="{DC2252E8-52FF-4C5E-90C8-422F1EF9AFEF}"/>
              </a:ext>
            </a:extLst>
          </p:cNvPr>
          <p:cNvSpPr/>
          <p:nvPr/>
        </p:nvSpPr>
        <p:spPr>
          <a:xfrm>
            <a:off x="10652126" y="4698029"/>
            <a:ext cx="898525" cy="73995"/>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7" name="ZoneTexte 26">
            <a:extLst>
              <a:ext uri="{FF2B5EF4-FFF2-40B4-BE49-F238E27FC236}">
                <a16:creationId xmlns:a16="http://schemas.microsoft.com/office/drawing/2014/main" id="{8DC64C33-AA1D-4FCA-9D22-8D37B6372B7E}"/>
              </a:ext>
            </a:extLst>
          </p:cNvPr>
          <p:cNvSpPr txBox="1"/>
          <p:nvPr/>
        </p:nvSpPr>
        <p:spPr>
          <a:xfrm>
            <a:off x="10767280" y="4661119"/>
            <a:ext cx="587573" cy="153888"/>
          </a:xfrm>
          <a:prstGeom prst="rect">
            <a:avLst/>
          </a:prstGeom>
          <a:noFill/>
        </p:spPr>
        <p:txBody>
          <a:bodyPr wrap="square" rtlCol="0">
            <a:spAutoFit/>
          </a:bodyPr>
          <a:lstStyle/>
          <a:p>
            <a:pPr algn="ctr"/>
            <a:r>
              <a:rPr lang="fr-FR" sz="400" b="1">
                <a:solidFill>
                  <a:schemeClr val="tx1">
                    <a:lumMod val="50000"/>
                    <a:lumOff val="50000"/>
                  </a:schemeClr>
                </a:solidFill>
              </a:rPr>
              <a:t>La SNSM</a:t>
            </a:r>
          </a:p>
        </p:txBody>
      </p:sp>
      <p:sp>
        <p:nvSpPr>
          <p:cNvPr id="35" name="Titre 3">
            <a:extLst>
              <a:ext uri="{FF2B5EF4-FFF2-40B4-BE49-F238E27FC236}">
                <a16:creationId xmlns:a16="http://schemas.microsoft.com/office/drawing/2014/main" id="{9AE1B68B-2E7F-495C-8F55-69E0285056C8}"/>
              </a:ext>
            </a:extLst>
          </p:cNvPr>
          <p:cNvSpPr>
            <a:spLocks noGrp="1"/>
          </p:cNvSpPr>
          <p:nvPr>
            <p:ph type="title"/>
          </p:nvPr>
        </p:nvSpPr>
        <p:spPr>
          <a:xfrm>
            <a:off x="563721" y="424667"/>
            <a:ext cx="10273141" cy="449816"/>
          </a:xfrm>
        </p:spPr>
        <p:txBody>
          <a:bodyPr/>
          <a:lstStyle/>
          <a:p>
            <a:r>
              <a:rPr lang="fr-FR" dirty="0">
                <a:latin typeface="Arial Black"/>
                <a:cs typeface="Arial"/>
              </a:rPr>
              <a:t>Annexe 3</a:t>
            </a:r>
          </a:p>
        </p:txBody>
      </p:sp>
      <p:sp>
        <p:nvSpPr>
          <p:cNvPr id="37" name="Espace réservé du texte 4">
            <a:extLst>
              <a:ext uri="{FF2B5EF4-FFF2-40B4-BE49-F238E27FC236}">
                <a16:creationId xmlns:a16="http://schemas.microsoft.com/office/drawing/2014/main" id="{FB07BE78-23DE-40DE-984E-BDFB6A135553}"/>
              </a:ext>
            </a:extLst>
          </p:cNvPr>
          <p:cNvSpPr>
            <a:spLocks noGrp="1"/>
          </p:cNvSpPr>
          <p:nvPr>
            <p:ph type="body" sz="quarter" idx="12"/>
          </p:nvPr>
        </p:nvSpPr>
        <p:spPr>
          <a:xfrm>
            <a:off x="669291" y="807285"/>
            <a:ext cx="10272131" cy="384043"/>
          </a:xfrm>
        </p:spPr>
        <p:txBody>
          <a:bodyPr vert="horz" lIns="0" tIns="0" rIns="0" bIns="0" rtlCol="0" anchor="t">
            <a:noAutofit/>
          </a:bodyPr>
          <a:lstStyle/>
          <a:p>
            <a:r>
              <a:rPr lang="fr-FR" sz="2000" dirty="0">
                <a:solidFill>
                  <a:schemeClr val="tx1"/>
                </a:solidFill>
                <a:latin typeface="Arial"/>
                <a:cs typeface="Arial"/>
              </a:rPr>
              <a:t>L’application don</a:t>
            </a:r>
            <a:endParaRPr lang="fr-FR" sz="2000" dirty="0">
              <a:solidFill>
                <a:schemeClr val="tx1"/>
              </a:solidFill>
            </a:endParaRPr>
          </a:p>
        </p:txBody>
      </p:sp>
    </p:spTree>
    <p:extLst>
      <p:ext uri="{BB962C8B-B14F-4D97-AF65-F5344CB8AC3E}">
        <p14:creationId xmlns:p14="http://schemas.microsoft.com/office/powerpoint/2010/main" val="5826698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39">
            <a:extLst>
              <a:ext uri="{FF2B5EF4-FFF2-40B4-BE49-F238E27FC236}">
                <a16:creationId xmlns:a16="http://schemas.microsoft.com/office/drawing/2014/main" id="{DC513D6C-A58F-47A1-8B91-EEE4204E48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57476" y="1516081"/>
            <a:ext cx="2068139" cy="4015089"/>
          </a:xfrm>
          <a:prstGeom prst="rect">
            <a:avLst/>
          </a:prstGeom>
        </p:spPr>
      </p:pic>
      <p:sp>
        <p:nvSpPr>
          <p:cNvPr id="12" name="TextBox 44">
            <a:extLst>
              <a:ext uri="{FF2B5EF4-FFF2-40B4-BE49-F238E27FC236}">
                <a16:creationId xmlns:a16="http://schemas.microsoft.com/office/drawing/2014/main" id="{B94F0531-E825-408D-9462-8DFFB26E1EB5}"/>
              </a:ext>
            </a:extLst>
          </p:cNvPr>
          <p:cNvSpPr txBox="1"/>
          <p:nvPr/>
        </p:nvSpPr>
        <p:spPr>
          <a:xfrm>
            <a:off x="653795" y="5430892"/>
            <a:ext cx="1703784" cy="52302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fr-FR" sz="933">
                <a:solidFill>
                  <a:srgbClr val="7F7F7F"/>
                </a:solidFill>
              </a:rPr>
              <a:t>Appuyer sur l’application « PAIEMENT »  dans le menu de votre terminal</a:t>
            </a:r>
          </a:p>
        </p:txBody>
      </p:sp>
      <p:pic>
        <p:nvPicPr>
          <p:cNvPr id="14" name="Image 41">
            <a:extLst>
              <a:ext uri="{FF2B5EF4-FFF2-40B4-BE49-F238E27FC236}">
                <a16:creationId xmlns:a16="http://schemas.microsoft.com/office/drawing/2014/main" id="{F9CB8705-464B-4A76-B425-B4391B42175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2649" y="2642337"/>
            <a:ext cx="1318155" cy="2343387"/>
          </a:xfrm>
          <a:prstGeom prst="rect">
            <a:avLst/>
          </a:prstGeom>
        </p:spPr>
      </p:pic>
      <p:pic>
        <p:nvPicPr>
          <p:cNvPr id="16" name="Image 42">
            <a:extLst>
              <a:ext uri="{FF2B5EF4-FFF2-40B4-BE49-F238E27FC236}">
                <a16:creationId xmlns:a16="http://schemas.microsoft.com/office/drawing/2014/main" id="{C7844E7A-2CA7-4642-87B5-6DE1F1AF24A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518404" y="1516081"/>
            <a:ext cx="2068139" cy="4015089"/>
          </a:xfrm>
          <a:prstGeom prst="rect">
            <a:avLst/>
          </a:prstGeom>
        </p:spPr>
      </p:pic>
      <p:sp>
        <p:nvSpPr>
          <p:cNvPr id="18" name="TextBox 17">
            <a:extLst>
              <a:ext uri="{FF2B5EF4-FFF2-40B4-BE49-F238E27FC236}">
                <a16:creationId xmlns:a16="http://schemas.microsoft.com/office/drawing/2014/main" id="{66832DF2-19F3-445F-B0D9-C4EA68588E55}"/>
              </a:ext>
            </a:extLst>
          </p:cNvPr>
          <p:cNvSpPr txBox="1"/>
          <p:nvPr/>
        </p:nvSpPr>
        <p:spPr>
          <a:xfrm>
            <a:off x="2674385" y="5464388"/>
            <a:ext cx="1751617" cy="52302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lgn="l"/>
            <a:r>
              <a:rPr lang="fr-FR" sz="933">
                <a:solidFill>
                  <a:srgbClr val="7F7F7F"/>
                </a:solidFill>
              </a:rPr>
              <a:t>Entrer le montant du paiement souhaité, puis valider.</a:t>
            </a:r>
          </a:p>
        </p:txBody>
      </p:sp>
      <p:pic>
        <p:nvPicPr>
          <p:cNvPr id="20" name="Image 45">
            <a:extLst>
              <a:ext uri="{FF2B5EF4-FFF2-40B4-BE49-F238E27FC236}">
                <a16:creationId xmlns:a16="http://schemas.microsoft.com/office/drawing/2014/main" id="{AB8F8A50-A8D9-45D4-8437-55C9C09A506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575672" y="1516081"/>
            <a:ext cx="2068139" cy="4015089"/>
          </a:xfrm>
          <a:prstGeom prst="rect">
            <a:avLst/>
          </a:prstGeom>
        </p:spPr>
      </p:pic>
      <p:sp>
        <p:nvSpPr>
          <p:cNvPr id="22" name="TextBox 44">
            <a:extLst>
              <a:ext uri="{FF2B5EF4-FFF2-40B4-BE49-F238E27FC236}">
                <a16:creationId xmlns:a16="http://schemas.microsoft.com/office/drawing/2014/main" id="{149DD74A-A578-46BE-BACE-A849699CFD70}"/>
              </a:ext>
            </a:extLst>
          </p:cNvPr>
          <p:cNvSpPr txBox="1"/>
          <p:nvPr/>
        </p:nvSpPr>
        <p:spPr>
          <a:xfrm>
            <a:off x="6829005" y="5464387"/>
            <a:ext cx="1751617" cy="37946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fr-FR" sz="933">
                <a:solidFill>
                  <a:srgbClr val="7F7F7F"/>
                </a:solidFill>
              </a:rPr>
              <a:t>Paiement en sans contact, ou avec contrôle du code</a:t>
            </a:r>
          </a:p>
        </p:txBody>
      </p:sp>
      <p:pic>
        <p:nvPicPr>
          <p:cNvPr id="24" name="Image 48">
            <a:extLst>
              <a:ext uri="{FF2B5EF4-FFF2-40B4-BE49-F238E27FC236}">
                <a16:creationId xmlns:a16="http://schemas.microsoft.com/office/drawing/2014/main" id="{B60CF053-A6F4-4BDD-9B3C-3FA2FCA7F49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675867" y="1516081"/>
            <a:ext cx="2068139" cy="4015089"/>
          </a:xfrm>
          <a:prstGeom prst="rect">
            <a:avLst/>
          </a:prstGeom>
        </p:spPr>
      </p:pic>
      <p:sp>
        <p:nvSpPr>
          <p:cNvPr id="28" name="Ellipse 51">
            <a:extLst>
              <a:ext uri="{FF2B5EF4-FFF2-40B4-BE49-F238E27FC236}">
                <a16:creationId xmlns:a16="http://schemas.microsoft.com/office/drawing/2014/main" id="{3529E828-6718-4806-AB3C-429677DE0442}"/>
              </a:ext>
            </a:extLst>
          </p:cNvPr>
          <p:cNvSpPr/>
          <p:nvPr/>
        </p:nvSpPr>
        <p:spPr>
          <a:xfrm>
            <a:off x="494695" y="1632851"/>
            <a:ext cx="315547" cy="347904"/>
          </a:xfrm>
          <a:prstGeom prst="ellipse">
            <a:avLst/>
          </a:prstGeom>
          <a:solidFill>
            <a:srgbClr val="49537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716" tIns="10716" rIns="10716" bIns="10716" numCol="1" spcCol="38100" rtlCol="0" anchor="ctr">
            <a:spAutoFit/>
          </a:bodyPr>
          <a:lstStyle/>
          <a:p>
            <a:pPr defTabSz="412706"/>
            <a:endParaRPr lang="fr-FR" sz="1467">
              <a:solidFill>
                <a:srgbClr val="FFFFFF"/>
              </a:solidFill>
              <a:latin typeface="Helvetica Neue Medium"/>
              <a:ea typeface="Helvetica Neue Medium"/>
              <a:cs typeface="Helvetica Neue Medium"/>
              <a:sym typeface="Helvetica Neue Medium"/>
            </a:endParaRPr>
          </a:p>
        </p:txBody>
      </p:sp>
      <p:sp>
        <p:nvSpPr>
          <p:cNvPr id="30" name="ZoneTexte 54">
            <a:extLst>
              <a:ext uri="{FF2B5EF4-FFF2-40B4-BE49-F238E27FC236}">
                <a16:creationId xmlns:a16="http://schemas.microsoft.com/office/drawing/2014/main" id="{65EC34B6-EE95-471A-9C23-9919A1DEF034}"/>
              </a:ext>
            </a:extLst>
          </p:cNvPr>
          <p:cNvSpPr txBox="1"/>
          <p:nvPr/>
        </p:nvSpPr>
        <p:spPr>
          <a:xfrm>
            <a:off x="586302" y="1648222"/>
            <a:ext cx="145073" cy="28831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716" tIns="10716" rIns="10716" bIns="10716" numCol="1" spcCol="38100" rtlCol="0" anchor="ctr">
            <a:spAutoFit/>
          </a:bodyPr>
          <a:lstStyle/>
          <a:p>
            <a:pPr defTabSz="1219038"/>
            <a:r>
              <a:rPr lang="fr-FR" sz="1733" b="1">
                <a:solidFill>
                  <a:schemeClr val="bg1"/>
                </a:solidFill>
              </a:rPr>
              <a:t>1</a:t>
            </a:r>
          </a:p>
        </p:txBody>
      </p:sp>
      <p:sp>
        <p:nvSpPr>
          <p:cNvPr id="32" name="Ellipse 55">
            <a:extLst>
              <a:ext uri="{FF2B5EF4-FFF2-40B4-BE49-F238E27FC236}">
                <a16:creationId xmlns:a16="http://schemas.microsoft.com/office/drawing/2014/main" id="{F5619965-17D7-4954-BD2D-CECDD2402271}"/>
              </a:ext>
            </a:extLst>
          </p:cNvPr>
          <p:cNvSpPr/>
          <p:nvPr/>
        </p:nvSpPr>
        <p:spPr>
          <a:xfrm>
            <a:off x="2677492" y="1632851"/>
            <a:ext cx="315547" cy="347904"/>
          </a:xfrm>
          <a:prstGeom prst="ellipse">
            <a:avLst/>
          </a:prstGeom>
          <a:solidFill>
            <a:srgbClr val="49537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716" tIns="10716" rIns="10716" bIns="10716" numCol="1" spcCol="38100" rtlCol="0" anchor="ctr">
            <a:spAutoFit/>
          </a:bodyPr>
          <a:lstStyle/>
          <a:p>
            <a:pPr defTabSz="412706"/>
            <a:endParaRPr lang="fr-FR" sz="1467">
              <a:solidFill>
                <a:srgbClr val="FFFFFF"/>
              </a:solidFill>
              <a:latin typeface="Helvetica Neue Medium"/>
              <a:ea typeface="Helvetica Neue Medium"/>
              <a:cs typeface="Helvetica Neue Medium"/>
              <a:sym typeface="Helvetica Neue Medium"/>
            </a:endParaRPr>
          </a:p>
        </p:txBody>
      </p:sp>
      <p:sp>
        <p:nvSpPr>
          <p:cNvPr id="34" name="ZoneTexte 56">
            <a:extLst>
              <a:ext uri="{FF2B5EF4-FFF2-40B4-BE49-F238E27FC236}">
                <a16:creationId xmlns:a16="http://schemas.microsoft.com/office/drawing/2014/main" id="{664111D2-EA23-438B-920D-C2306B48B334}"/>
              </a:ext>
            </a:extLst>
          </p:cNvPr>
          <p:cNvSpPr txBox="1"/>
          <p:nvPr/>
        </p:nvSpPr>
        <p:spPr>
          <a:xfrm>
            <a:off x="2769100" y="1648222"/>
            <a:ext cx="145073" cy="28831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716" tIns="10716" rIns="10716" bIns="10716" numCol="1" spcCol="38100" rtlCol="0" anchor="ctr">
            <a:spAutoFit/>
          </a:bodyPr>
          <a:lstStyle/>
          <a:p>
            <a:pPr defTabSz="1219038"/>
            <a:r>
              <a:rPr lang="fr-FR" sz="1733" b="1">
                <a:solidFill>
                  <a:schemeClr val="bg1"/>
                </a:solidFill>
              </a:rPr>
              <a:t>2</a:t>
            </a:r>
          </a:p>
        </p:txBody>
      </p:sp>
      <p:sp>
        <p:nvSpPr>
          <p:cNvPr id="36" name="Ellipse 57">
            <a:extLst>
              <a:ext uri="{FF2B5EF4-FFF2-40B4-BE49-F238E27FC236}">
                <a16:creationId xmlns:a16="http://schemas.microsoft.com/office/drawing/2014/main" id="{EC2E39E8-D0F2-4424-9A03-948C5FBC71AC}"/>
              </a:ext>
            </a:extLst>
          </p:cNvPr>
          <p:cNvSpPr/>
          <p:nvPr/>
        </p:nvSpPr>
        <p:spPr>
          <a:xfrm>
            <a:off x="6731745" y="1632851"/>
            <a:ext cx="315547" cy="347904"/>
          </a:xfrm>
          <a:prstGeom prst="ellipse">
            <a:avLst/>
          </a:prstGeom>
          <a:solidFill>
            <a:srgbClr val="49537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716" tIns="10716" rIns="10716" bIns="10716" numCol="1" spcCol="38100" rtlCol="0" anchor="ctr">
            <a:spAutoFit/>
          </a:bodyPr>
          <a:lstStyle/>
          <a:p>
            <a:pPr defTabSz="412706"/>
            <a:endParaRPr lang="fr-FR" sz="1467">
              <a:solidFill>
                <a:srgbClr val="FFFFFF"/>
              </a:solidFill>
              <a:latin typeface="Helvetica Neue Medium"/>
              <a:ea typeface="Helvetica Neue Medium"/>
              <a:cs typeface="Helvetica Neue Medium"/>
              <a:sym typeface="Helvetica Neue Medium"/>
            </a:endParaRPr>
          </a:p>
        </p:txBody>
      </p:sp>
      <p:sp>
        <p:nvSpPr>
          <p:cNvPr id="38" name="ZoneTexte 58">
            <a:extLst>
              <a:ext uri="{FF2B5EF4-FFF2-40B4-BE49-F238E27FC236}">
                <a16:creationId xmlns:a16="http://schemas.microsoft.com/office/drawing/2014/main" id="{2BE7F54C-23E9-488C-813E-89E2F30BE8A9}"/>
              </a:ext>
            </a:extLst>
          </p:cNvPr>
          <p:cNvSpPr txBox="1"/>
          <p:nvPr/>
        </p:nvSpPr>
        <p:spPr>
          <a:xfrm>
            <a:off x="6823353" y="1648222"/>
            <a:ext cx="145073" cy="28831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716" tIns="10716" rIns="10716" bIns="10716" numCol="1" spcCol="38100" rtlCol="0" anchor="ctr">
            <a:spAutoFit/>
          </a:bodyPr>
          <a:lstStyle/>
          <a:p>
            <a:pPr defTabSz="1219038"/>
            <a:r>
              <a:rPr lang="fr-FR" sz="1733" b="1">
                <a:solidFill>
                  <a:schemeClr val="bg1"/>
                </a:solidFill>
              </a:rPr>
              <a:t>4</a:t>
            </a:r>
          </a:p>
        </p:txBody>
      </p:sp>
      <p:sp>
        <p:nvSpPr>
          <p:cNvPr id="40" name="Ellipse 59">
            <a:extLst>
              <a:ext uri="{FF2B5EF4-FFF2-40B4-BE49-F238E27FC236}">
                <a16:creationId xmlns:a16="http://schemas.microsoft.com/office/drawing/2014/main" id="{E9F830F7-32FB-4180-B97B-D913B1EBA0B8}"/>
              </a:ext>
            </a:extLst>
          </p:cNvPr>
          <p:cNvSpPr/>
          <p:nvPr/>
        </p:nvSpPr>
        <p:spPr>
          <a:xfrm>
            <a:off x="8807795" y="1632851"/>
            <a:ext cx="315547" cy="347904"/>
          </a:xfrm>
          <a:prstGeom prst="ellipse">
            <a:avLst/>
          </a:prstGeom>
          <a:solidFill>
            <a:srgbClr val="49537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716" tIns="10716" rIns="10716" bIns="10716" numCol="1" spcCol="38100" rtlCol="0" anchor="ctr">
            <a:spAutoFit/>
          </a:bodyPr>
          <a:lstStyle/>
          <a:p>
            <a:pPr defTabSz="412706"/>
            <a:endParaRPr lang="fr-FR" sz="1467">
              <a:solidFill>
                <a:srgbClr val="FFFFFF"/>
              </a:solidFill>
              <a:latin typeface="Helvetica Neue Medium"/>
              <a:ea typeface="Helvetica Neue Medium"/>
              <a:cs typeface="Helvetica Neue Medium"/>
              <a:sym typeface="Helvetica Neue Medium"/>
            </a:endParaRPr>
          </a:p>
        </p:txBody>
      </p:sp>
      <p:sp>
        <p:nvSpPr>
          <p:cNvPr id="42" name="ZoneTexte 60">
            <a:extLst>
              <a:ext uri="{FF2B5EF4-FFF2-40B4-BE49-F238E27FC236}">
                <a16:creationId xmlns:a16="http://schemas.microsoft.com/office/drawing/2014/main" id="{7ECFC538-640F-47EA-9EB8-8F29BFCCDEBA}"/>
              </a:ext>
            </a:extLst>
          </p:cNvPr>
          <p:cNvSpPr txBox="1"/>
          <p:nvPr/>
        </p:nvSpPr>
        <p:spPr>
          <a:xfrm>
            <a:off x="8899404" y="1648222"/>
            <a:ext cx="145073" cy="28831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716" tIns="10716" rIns="10716" bIns="10716" numCol="1" spcCol="38100" rtlCol="0" anchor="ctr">
            <a:spAutoFit/>
          </a:bodyPr>
          <a:lstStyle/>
          <a:p>
            <a:pPr defTabSz="1219038"/>
            <a:r>
              <a:rPr lang="fr-FR" sz="1733" b="1">
                <a:solidFill>
                  <a:schemeClr val="bg1"/>
                </a:solidFill>
              </a:rPr>
              <a:t>5</a:t>
            </a:r>
          </a:p>
        </p:txBody>
      </p:sp>
      <p:pic>
        <p:nvPicPr>
          <p:cNvPr id="44" name="Picture 2" descr="Finger PNG Image for Free Download">
            <a:extLst>
              <a:ext uri="{FF2B5EF4-FFF2-40B4-BE49-F238E27FC236}">
                <a16:creationId xmlns:a16="http://schemas.microsoft.com/office/drawing/2014/main" id="{F5FAC010-08AC-4644-B339-39E76EBA3EF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9921914">
            <a:off x="992748" y="3006802"/>
            <a:ext cx="352341" cy="753895"/>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Finger PNG Image for Free Download">
            <a:extLst>
              <a:ext uri="{FF2B5EF4-FFF2-40B4-BE49-F238E27FC236}">
                <a16:creationId xmlns:a16="http://schemas.microsoft.com/office/drawing/2014/main" id="{257C9CFA-19AD-4779-A6F1-169C9B74CD7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20541375">
            <a:off x="9731648" y="3921173"/>
            <a:ext cx="352341" cy="75389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Finger PNG Image for Free Download">
            <a:extLst>
              <a:ext uri="{FF2B5EF4-FFF2-40B4-BE49-F238E27FC236}">
                <a16:creationId xmlns:a16="http://schemas.microsoft.com/office/drawing/2014/main" id="{D3561999-95FF-472C-B16F-5A8E3384F08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00008" y="2932223"/>
            <a:ext cx="352341" cy="753895"/>
          </a:xfrm>
          <a:prstGeom prst="rect">
            <a:avLst/>
          </a:prstGeom>
          <a:noFill/>
          <a:extLst>
            <a:ext uri="{909E8E84-426E-40DD-AFC4-6F175D3DCCD1}">
              <a14:hiddenFill xmlns:a14="http://schemas.microsoft.com/office/drawing/2010/main">
                <a:solidFill>
                  <a:srgbClr val="FFFFFF"/>
                </a:solidFill>
              </a14:hiddenFill>
            </a:ext>
          </a:extLst>
        </p:spPr>
      </p:pic>
      <p:pic>
        <p:nvPicPr>
          <p:cNvPr id="50" name="Image 2">
            <a:extLst>
              <a:ext uri="{FF2B5EF4-FFF2-40B4-BE49-F238E27FC236}">
                <a16:creationId xmlns:a16="http://schemas.microsoft.com/office/drawing/2014/main" id="{8086A044-77C3-4439-995C-04B19222D17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889295" y="2614199"/>
            <a:ext cx="1323691" cy="2340527"/>
          </a:xfrm>
          <a:prstGeom prst="rect">
            <a:avLst/>
          </a:prstGeom>
        </p:spPr>
      </p:pic>
      <p:pic>
        <p:nvPicPr>
          <p:cNvPr id="52" name="Picture 2" descr="Finger PNG Image for Free Download">
            <a:extLst>
              <a:ext uri="{FF2B5EF4-FFF2-40B4-BE49-F238E27FC236}">
                <a16:creationId xmlns:a16="http://schemas.microsoft.com/office/drawing/2014/main" id="{93DD03F6-9CCF-4526-A019-DC51688F30F2}"/>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20749373">
            <a:off x="3772361" y="4457233"/>
            <a:ext cx="304772" cy="652113"/>
          </a:xfrm>
          <a:prstGeom prst="rect">
            <a:avLst/>
          </a:prstGeom>
          <a:noFill/>
          <a:extLst>
            <a:ext uri="{909E8E84-426E-40DD-AFC4-6F175D3DCCD1}">
              <a14:hiddenFill xmlns:a14="http://schemas.microsoft.com/office/drawing/2010/main">
                <a:solidFill>
                  <a:srgbClr val="FFFFFF"/>
                </a:solidFill>
              </a14:hiddenFill>
            </a:ext>
          </a:extLst>
        </p:spPr>
      </p:pic>
      <p:pic>
        <p:nvPicPr>
          <p:cNvPr id="54" name="Image 4">
            <a:extLst>
              <a:ext uri="{FF2B5EF4-FFF2-40B4-BE49-F238E27FC236}">
                <a16:creationId xmlns:a16="http://schemas.microsoft.com/office/drawing/2014/main" id="{44AB5F5A-CE16-44FB-B258-88C23016789E}"/>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947896" y="2595062"/>
            <a:ext cx="1323691" cy="2328492"/>
          </a:xfrm>
          <a:prstGeom prst="rect">
            <a:avLst/>
          </a:prstGeom>
        </p:spPr>
      </p:pic>
      <p:pic>
        <p:nvPicPr>
          <p:cNvPr id="56" name="Image 94">
            <a:extLst>
              <a:ext uri="{FF2B5EF4-FFF2-40B4-BE49-F238E27FC236}">
                <a16:creationId xmlns:a16="http://schemas.microsoft.com/office/drawing/2014/main" id="{F902A407-5F3E-4CF8-8E52-04C62295F9CE}"/>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9067739" y="2622678"/>
            <a:ext cx="1318775" cy="2353228"/>
          </a:xfrm>
          <a:prstGeom prst="rect">
            <a:avLst/>
          </a:prstGeom>
        </p:spPr>
      </p:pic>
      <p:pic>
        <p:nvPicPr>
          <p:cNvPr id="58" name="Image 29">
            <a:extLst>
              <a:ext uri="{FF2B5EF4-FFF2-40B4-BE49-F238E27FC236}">
                <a16:creationId xmlns:a16="http://schemas.microsoft.com/office/drawing/2014/main" id="{8497B80D-E66C-4723-AAEB-73E297CC1AA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518272" y="1516081"/>
            <a:ext cx="2068139" cy="4015089"/>
          </a:xfrm>
          <a:prstGeom prst="rect">
            <a:avLst/>
          </a:prstGeom>
        </p:spPr>
      </p:pic>
      <p:sp>
        <p:nvSpPr>
          <p:cNvPr id="60" name="TextBox 44">
            <a:extLst>
              <a:ext uri="{FF2B5EF4-FFF2-40B4-BE49-F238E27FC236}">
                <a16:creationId xmlns:a16="http://schemas.microsoft.com/office/drawing/2014/main" id="{86B46C31-F806-4169-8358-6BEDB868FEF1}"/>
              </a:ext>
            </a:extLst>
          </p:cNvPr>
          <p:cNvSpPr txBox="1"/>
          <p:nvPr/>
        </p:nvSpPr>
        <p:spPr>
          <a:xfrm>
            <a:off x="4779980" y="5464387"/>
            <a:ext cx="1751617" cy="95372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fr-FR" sz="933">
                <a:solidFill>
                  <a:srgbClr val="7F7F7F"/>
                </a:solidFill>
              </a:rPr>
              <a:t>Proposition du don.</a:t>
            </a:r>
            <a:endParaRPr lang="fr-FR" sz="2400"/>
          </a:p>
          <a:p>
            <a:r>
              <a:rPr lang="fr-FR" sz="933">
                <a:solidFill>
                  <a:srgbClr val="7F7F7F"/>
                </a:solidFill>
              </a:rPr>
              <a:t>Acceptation ou refus du don en un clic.</a:t>
            </a:r>
          </a:p>
          <a:p>
            <a:endParaRPr lang="fr-FR" sz="933">
              <a:solidFill>
                <a:srgbClr val="7F7F7F"/>
              </a:solidFill>
            </a:endParaRPr>
          </a:p>
          <a:p>
            <a:r>
              <a:rPr lang="fr-FR" sz="933" i="1">
                <a:solidFill>
                  <a:srgbClr val="7F7F7F"/>
                </a:solidFill>
              </a:rPr>
              <a:t>(Interface en cours de développement) </a:t>
            </a:r>
          </a:p>
        </p:txBody>
      </p:sp>
      <p:sp>
        <p:nvSpPr>
          <p:cNvPr id="62" name="Ellipse 31">
            <a:extLst>
              <a:ext uri="{FF2B5EF4-FFF2-40B4-BE49-F238E27FC236}">
                <a16:creationId xmlns:a16="http://schemas.microsoft.com/office/drawing/2014/main" id="{7CD0455B-5421-46CF-B546-93ED7EDDE279}"/>
              </a:ext>
            </a:extLst>
          </p:cNvPr>
          <p:cNvSpPr/>
          <p:nvPr/>
        </p:nvSpPr>
        <p:spPr>
          <a:xfrm>
            <a:off x="4674345" y="1632851"/>
            <a:ext cx="315547" cy="347904"/>
          </a:xfrm>
          <a:prstGeom prst="ellipse">
            <a:avLst/>
          </a:prstGeom>
          <a:solidFill>
            <a:srgbClr val="49537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716" tIns="10716" rIns="10716" bIns="10716" numCol="1" spcCol="38100" rtlCol="0" anchor="ctr">
            <a:spAutoFit/>
          </a:bodyPr>
          <a:lstStyle/>
          <a:p>
            <a:pPr defTabSz="412706"/>
            <a:endParaRPr lang="fr-FR" sz="1467">
              <a:solidFill>
                <a:srgbClr val="FFFFFF"/>
              </a:solidFill>
              <a:latin typeface="Helvetica Neue Medium"/>
              <a:ea typeface="Helvetica Neue Medium"/>
              <a:cs typeface="Helvetica Neue Medium"/>
              <a:sym typeface="Helvetica Neue Medium"/>
            </a:endParaRPr>
          </a:p>
        </p:txBody>
      </p:sp>
      <p:sp>
        <p:nvSpPr>
          <p:cNvPr id="64" name="ZoneTexte 32">
            <a:extLst>
              <a:ext uri="{FF2B5EF4-FFF2-40B4-BE49-F238E27FC236}">
                <a16:creationId xmlns:a16="http://schemas.microsoft.com/office/drawing/2014/main" id="{10D3C138-8723-469B-9C47-1AC828CC8E99}"/>
              </a:ext>
            </a:extLst>
          </p:cNvPr>
          <p:cNvSpPr txBox="1"/>
          <p:nvPr/>
        </p:nvSpPr>
        <p:spPr>
          <a:xfrm>
            <a:off x="4765953" y="1648222"/>
            <a:ext cx="145073" cy="28831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716" tIns="10716" rIns="10716" bIns="10716" numCol="1" spcCol="38100" rtlCol="0" anchor="ctr">
            <a:spAutoFit/>
          </a:bodyPr>
          <a:lstStyle/>
          <a:p>
            <a:pPr defTabSz="1219038"/>
            <a:r>
              <a:rPr lang="fr-FR" sz="1733" b="1">
                <a:solidFill>
                  <a:schemeClr val="bg1"/>
                </a:solidFill>
              </a:rPr>
              <a:t>3</a:t>
            </a:r>
          </a:p>
        </p:txBody>
      </p:sp>
      <p:sp>
        <p:nvSpPr>
          <p:cNvPr id="70" name="TextBox 44">
            <a:extLst>
              <a:ext uri="{FF2B5EF4-FFF2-40B4-BE49-F238E27FC236}">
                <a16:creationId xmlns:a16="http://schemas.microsoft.com/office/drawing/2014/main" id="{D5257CDC-79B6-4B47-B31A-CA72A7A63C79}"/>
              </a:ext>
            </a:extLst>
          </p:cNvPr>
          <p:cNvSpPr txBox="1"/>
          <p:nvPr/>
        </p:nvSpPr>
        <p:spPr>
          <a:xfrm>
            <a:off x="9048150" y="5494249"/>
            <a:ext cx="2886817" cy="62295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lIns="48220" tIns="24111" rIns="48220" bIns="24111" anchor="t">
            <a:spAutoFit/>
          </a:bodyPr>
          <a:lstStyle/>
          <a:p>
            <a:r>
              <a:rPr lang="fr-FR" sz="933">
                <a:solidFill>
                  <a:srgbClr val="7F7F7F"/>
                </a:solidFill>
              </a:rPr>
              <a:t>Paiement accepté, impression du Ticket client don, et Ticket commerçant. </a:t>
            </a:r>
            <a:br>
              <a:rPr lang="fr-FR" sz="933"/>
            </a:br>
            <a:r>
              <a:rPr lang="fr-FR" sz="933">
                <a:solidFill>
                  <a:srgbClr val="7F7F7F"/>
                </a:solidFill>
              </a:rPr>
              <a:t>Puis proposition de saisi de mail pour obtenir un reçu fiscal si activé.</a:t>
            </a:r>
          </a:p>
        </p:txBody>
      </p:sp>
      <p:grpSp>
        <p:nvGrpSpPr>
          <p:cNvPr id="13" name="Groupe 12">
            <a:extLst>
              <a:ext uri="{FF2B5EF4-FFF2-40B4-BE49-F238E27FC236}">
                <a16:creationId xmlns:a16="http://schemas.microsoft.com/office/drawing/2014/main" id="{E59288B3-08F1-40B0-896E-64786B8E68B6}"/>
              </a:ext>
            </a:extLst>
          </p:cNvPr>
          <p:cNvGrpSpPr/>
          <p:nvPr/>
        </p:nvGrpSpPr>
        <p:grpSpPr>
          <a:xfrm>
            <a:off x="3689731" y="2538889"/>
            <a:ext cx="3752964" cy="2492203"/>
            <a:chOff x="2767298" y="1904167"/>
            <a:chExt cx="2814723" cy="1869152"/>
          </a:xfrm>
        </p:grpSpPr>
        <p:grpSp>
          <p:nvGrpSpPr>
            <p:cNvPr id="7" name="Groupe 6">
              <a:extLst>
                <a:ext uri="{FF2B5EF4-FFF2-40B4-BE49-F238E27FC236}">
                  <a16:creationId xmlns:a16="http://schemas.microsoft.com/office/drawing/2014/main" id="{924DC7EC-0DB3-44AB-A62C-C392E7DFFC6B}"/>
                </a:ext>
              </a:extLst>
            </p:cNvPr>
            <p:cNvGrpSpPr/>
            <p:nvPr/>
          </p:nvGrpSpPr>
          <p:grpSpPr>
            <a:xfrm>
              <a:off x="2767298" y="1904167"/>
              <a:ext cx="2814723" cy="1869152"/>
              <a:chOff x="2767298" y="1904167"/>
              <a:chExt cx="2814723" cy="1869152"/>
            </a:xfrm>
          </p:grpSpPr>
          <p:pic>
            <p:nvPicPr>
              <p:cNvPr id="66" name="Image 33">
                <a:extLst>
                  <a:ext uri="{FF2B5EF4-FFF2-40B4-BE49-F238E27FC236}">
                    <a16:creationId xmlns:a16="http://schemas.microsoft.com/office/drawing/2014/main" id="{1813E3A4-4760-4DA9-9908-C0FF01AF1106}"/>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2767298" y="1904167"/>
                <a:ext cx="2814723" cy="1869152"/>
              </a:xfrm>
              <a:prstGeom prst="rect">
                <a:avLst/>
              </a:prstGeom>
            </p:spPr>
          </p:pic>
          <p:pic>
            <p:nvPicPr>
              <p:cNvPr id="1026" name="Picture 2" descr="S.N.S.M Paris - Pompiers (adresse)">
                <a:extLst>
                  <a:ext uri="{FF2B5EF4-FFF2-40B4-BE49-F238E27FC236}">
                    <a16:creationId xmlns:a16="http://schemas.microsoft.com/office/drawing/2014/main" id="{0E2D7C8D-8F9E-4F19-8808-3208CBC36CC6}"/>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920245" y="2240849"/>
                <a:ext cx="535931" cy="5359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e 10">
              <a:extLst>
                <a:ext uri="{FF2B5EF4-FFF2-40B4-BE49-F238E27FC236}">
                  <a16:creationId xmlns:a16="http://schemas.microsoft.com/office/drawing/2014/main" id="{9A1C6015-633F-426A-95AC-D9A1C1651101}"/>
                </a:ext>
              </a:extLst>
            </p:cNvPr>
            <p:cNvGrpSpPr/>
            <p:nvPr/>
          </p:nvGrpSpPr>
          <p:grpSpPr>
            <a:xfrm>
              <a:off x="3768783" y="3034964"/>
              <a:ext cx="836555" cy="131634"/>
              <a:chOff x="3768783" y="3034964"/>
              <a:chExt cx="836555" cy="131634"/>
            </a:xfrm>
          </p:grpSpPr>
          <p:sp>
            <p:nvSpPr>
              <p:cNvPr id="8" name="Rectangle 7">
                <a:extLst>
                  <a:ext uri="{FF2B5EF4-FFF2-40B4-BE49-F238E27FC236}">
                    <a16:creationId xmlns:a16="http://schemas.microsoft.com/office/drawing/2014/main" id="{7236306E-EE84-4FB2-93CE-B7E09305A51B}"/>
                  </a:ext>
                </a:extLst>
              </p:cNvPr>
              <p:cNvSpPr/>
              <p:nvPr/>
            </p:nvSpPr>
            <p:spPr>
              <a:xfrm>
                <a:off x="3846534" y="3069431"/>
                <a:ext cx="758804" cy="97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533">
                  <a:solidFill>
                    <a:schemeClr val="tx1">
                      <a:lumMod val="65000"/>
                      <a:lumOff val="35000"/>
                    </a:schemeClr>
                  </a:solidFill>
                </a:endParaRPr>
              </a:p>
            </p:txBody>
          </p:sp>
          <p:sp>
            <p:nvSpPr>
              <p:cNvPr id="9" name="ZoneTexte 8">
                <a:extLst>
                  <a:ext uri="{FF2B5EF4-FFF2-40B4-BE49-F238E27FC236}">
                    <a16:creationId xmlns:a16="http://schemas.microsoft.com/office/drawing/2014/main" id="{EAAB3419-1483-43DB-AFC5-D0FD352C0A0F}"/>
                  </a:ext>
                </a:extLst>
              </p:cNvPr>
              <p:cNvSpPr txBox="1"/>
              <p:nvPr/>
            </p:nvSpPr>
            <p:spPr>
              <a:xfrm>
                <a:off x="3768783" y="3034964"/>
                <a:ext cx="558779" cy="130757"/>
              </a:xfrm>
              <a:prstGeom prst="rect">
                <a:avLst/>
              </a:prstGeom>
              <a:noFill/>
            </p:spPr>
            <p:txBody>
              <a:bodyPr wrap="square" rtlCol="0">
                <a:spAutoFit/>
              </a:bodyPr>
              <a:lstStyle/>
              <a:p>
                <a:r>
                  <a:rPr lang="fr-FR" sz="533">
                    <a:solidFill>
                      <a:schemeClr val="tx1">
                        <a:lumMod val="65000"/>
                        <a:lumOff val="35000"/>
                      </a:schemeClr>
                    </a:solidFill>
                  </a:rPr>
                  <a:t>SNSM ?</a:t>
                </a:r>
              </a:p>
            </p:txBody>
          </p:sp>
        </p:grpSp>
      </p:grpSp>
      <p:grpSp>
        <p:nvGrpSpPr>
          <p:cNvPr id="21" name="Groupe 20">
            <a:extLst>
              <a:ext uri="{FF2B5EF4-FFF2-40B4-BE49-F238E27FC236}">
                <a16:creationId xmlns:a16="http://schemas.microsoft.com/office/drawing/2014/main" id="{9D6C309D-4543-49EE-A935-8EAAC9175B59}"/>
              </a:ext>
            </a:extLst>
          </p:cNvPr>
          <p:cNvGrpSpPr/>
          <p:nvPr/>
        </p:nvGrpSpPr>
        <p:grpSpPr>
          <a:xfrm>
            <a:off x="10650035" y="1942829"/>
            <a:ext cx="1282108" cy="3187127"/>
            <a:chOff x="7987526" y="1457121"/>
            <a:chExt cx="961581" cy="2390345"/>
          </a:xfrm>
        </p:grpSpPr>
        <p:pic>
          <p:nvPicPr>
            <p:cNvPr id="68" name="Image 7">
              <a:extLst>
                <a:ext uri="{FF2B5EF4-FFF2-40B4-BE49-F238E27FC236}">
                  <a16:creationId xmlns:a16="http://schemas.microsoft.com/office/drawing/2014/main" id="{A1FE698C-0021-487C-8038-BC78728A17EC}"/>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7987526" y="1457121"/>
              <a:ext cx="961581" cy="2390345"/>
            </a:xfrm>
            <a:prstGeom prst="rect">
              <a:avLst/>
            </a:prstGeom>
          </p:spPr>
        </p:pic>
        <p:sp>
          <p:nvSpPr>
            <p:cNvPr id="15" name="Rectangle 14">
              <a:extLst>
                <a:ext uri="{FF2B5EF4-FFF2-40B4-BE49-F238E27FC236}">
                  <a16:creationId xmlns:a16="http://schemas.microsoft.com/office/drawing/2014/main" id="{A4C22CA8-FA22-463D-8D7B-B2649AA03AD7}"/>
                </a:ext>
              </a:extLst>
            </p:cNvPr>
            <p:cNvSpPr/>
            <p:nvPr/>
          </p:nvSpPr>
          <p:spPr>
            <a:xfrm>
              <a:off x="8151019" y="3069431"/>
              <a:ext cx="659606" cy="64294"/>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7" name="ZoneTexte 16">
              <a:extLst>
                <a:ext uri="{FF2B5EF4-FFF2-40B4-BE49-F238E27FC236}">
                  <a16:creationId xmlns:a16="http://schemas.microsoft.com/office/drawing/2014/main" id="{99C86DE5-1B19-45BA-9739-66E34BD1EFF0}"/>
                </a:ext>
              </a:extLst>
            </p:cNvPr>
            <p:cNvSpPr txBox="1"/>
            <p:nvPr/>
          </p:nvSpPr>
          <p:spPr>
            <a:xfrm>
              <a:off x="8247976" y="3051009"/>
              <a:ext cx="440680" cy="115416"/>
            </a:xfrm>
            <a:prstGeom prst="rect">
              <a:avLst/>
            </a:prstGeom>
            <a:noFill/>
          </p:spPr>
          <p:txBody>
            <a:bodyPr wrap="square" rtlCol="0">
              <a:spAutoFit/>
            </a:bodyPr>
            <a:lstStyle/>
            <a:p>
              <a:pPr algn="ctr"/>
              <a:r>
                <a:rPr lang="fr-FR" sz="400" b="1">
                  <a:solidFill>
                    <a:schemeClr val="tx1">
                      <a:lumMod val="50000"/>
                      <a:lumOff val="50000"/>
                    </a:schemeClr>
                  </a:solidFill>
                </a:rPr>
                <a:t>La SNSM</a:t>
              </a:r>
            </a:p>
          </p:txBody>
        </p:sp>
      </p:grpSp>
      <p:sp>
        <p:nvSpPr>
          <p:cNvPr id="45" name="Ellipse 44">
            <a:extLst>
              <a:ext uri="{FF2B5EF4-FFF2-40B4-BE49-F238E27FC236}">
                <a16:creationId xmlns:a16="http://schemas.microsoft.com/office/drawing/2014/main" id="{2C4FCA81-F4A2-408E-81C7-842744A240D9}"/>
              </a:ext>
            </a:extLst>
          </p:cNvPr>
          <p:cNvSpPr/>
          <p:nvPr/>
        </p:nvSpPr>
        <p:spPr>
          <a:xfrm>
            <a:off x="719667" y="6540501"/>
            <a:ext cx="101600" cy="105833"/>
          </a:xfrm>
          <a:prstGeom prst="ellipse">
            <a:avLst/>
          </a:prstGeom>
          <a:solidFill>
            <a:srgbClr val="E6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51" name="Titre 3">
            <a:extLst>
              <a:ext uri="{FF2B5EF4-FFF2-40B4-BE49-F238E27FC236}">
                <a16:creationId xmlns:a16="http://schemas.microsoft.com/office/drawing/2014/main" id="{A026730B-DFE9-44B2-AABD-686C823E3449}"/>
              </a:ext>
            </a:extLst>
          </p:cNvPr>
          <p:cNvSpPr>
            <a:spLocks noGrp="1"/>
          </p:cNvSpPr>
          <p:nvPr>
            <p:ph type="title"/>
          </p:nvPr>
        </p:nvSpPr>
        <p:spPr>
          <a:xfrm>
            <a:off x="563721" y="424667"/>
            <a:ext cx="10273141" cy="449816"/>
          </a:xfrm>
        </p:spPr>
        <p:txBody>
          <a:bodyPr/>
          <a:lstStyle/>
          <a:p>
            <a:r>
              <a:rPr lang="fr-FR" dirty="0">
                <a:latin typeface="Arial Black"/>
                <a:cs typeface="Arial"/>
              </a:rPr>
              <a:t>Annexe 3</a:t>
            </a:r>
          </a:p>
        </p:txBody>
      </p:sp>
      <p:sp>
        <p:nvSpPr>
          <p:cNvPr id="53" name="Espace réservé du texte 4">
            <a:extLst>
              <a:ext uri="{FF2B5EF4-FFF2-40B4-BE49-F238E27FC236}">
                <a16:creationId xmlns:a16="http://schemas.microsoft.com/office/drawing/2014/main" id="{36CE3DCF-3748-4629-8E23-1EA5ACEDFEB3}"/>
              </a:ext>
            </a:extLst>
          </p:cNvPr>
          <p:cNvSpPr>
            <a:spLocks noGrp="1"/>
          </p:cNvSpPr>
          <p:nvPr>
            <p:ph type="body" sz="quarter" idx="12"/>
          </p:nvPr>
        </p:nvSpPr>
        <p:spPr>
          <a:xfrm>
            <a:off x="669291" y="807285"/>
            <a:ext cx="10272131" cy="384043"/>
          </a:xfrm>
        </p:spPr>
        <p:txBody>
          <a:bodyPr vert="horz" lIns="0" tIns="0" rIns="0" bIns="0" rtlCol="0" anchor="t">
            <a:noAutofit/>
          </a:bodyPr>
          <a:lstStyle/>
          <a:p>
            <a:r>
              <a:rPr lang="fr-FR" sz="2000" dirty="0">
                <a:solidFill>
                  <a:schemeClr val="tx1"/>
                </a:solidFill>
                <a:latin typeface="Arial"/>
                <a:cs typeface="Arial"/>
              </a:rPr>
              <a:t>Le parcours client d’un don lors d’un paiement sur le Terminal Généreux</a:t>
            </a:r>
            <a:endParaRPr lang="fr-FR" sz="2000" dirty="0">
              <a:solidFill>
                <a:schemeClr val="tx1"/>
              </a:solidFill>
            </a:endParaRPr>
          </a:p>
        </p:txBody>
      </p:sp>
    </p:spTree>
    <p:extLst>
      <p:ext uri="{BB962C8B-B14F-4D97-AF65-F5344CB8AC3E}">
        <p14:creationId xmlns:p14="http://schemas.microsoft.com/office/powerpoint/2010/main" val="22041853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panier, assis, intérieur, conteneur&#10;&#10;Description générée automatiquement">
            <a:extLst>
              <a:ext uri="{FF2B5EF4-FFF2-40B4-BE49-F238E27FC236}">
                <a16:creationId xmlns:a16="http://schemas.microsoft.com/office/drawing/2014/main" id="{00A5C6AD-0058-4BAD-B2BC-62CFA15D23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0503" y="2810429"/>
            <a:ext cx="4566620" cy="4566620"/>
          </a:xfrm>
          <a:prstGeom prst="rect">
            <a:avLst/>
          </a:prstGeom>
        </p:spPr>
      </p:pic>
      <p:pic>
        <p:nvPicPr>
          <p:cNvPr id="9" name="Image 8" descr="Une image contenant conteneur, panier&#10;&#10;Description générée automatiquement">
            <a:extLst>
              <a:ext uri="{FF2B5EF4-FFF2-40B4-BE49-F238E27FC236}">
                <a16:creationId xmlns:a16="http://schemas.microsoft.com/office/drawing/2014/main" id="{CCD49F6B-4EB0-4CEC-802D-009F3E9FFE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21344" y="3214371"/>
            <a:ext cx="3859832" cy="3859832"/>
          </a:xfrm>
          <a:prstGeom prst="rect">
            <a:avLst/>
          </a:prstGeom>
        </p:spPr>
      </p:pic>
      <p:pic>
        <p:nvPicPr>
          <p:cNvPr id="10" name="Image 9">
            <a:extLst>
              <a:ext uri="{FF2B5EF4-FFF2-40B4-BE49-F238E27FC236}">
                <a16:creationId xmlns:a16="http://schemas.microsoft.com/office/drawing/2014/main" id="{05C2AAD5-C898-4919-88CC-ADF228F8A97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578" y="1233283"/>
            <a:ext cx="3738407" cy="3264260"/>
          </a:xfrm>
          <a:prstGeom prst="rect">
            <a:avLst/>
          </a:prstGeom>
        </p:spPr>
      </p:pic>
      <p:sp>
        <p:nvSpPr>
          <p:cNvPr id="11" name="ZoneTexte 10">
            <a:extLst>
              <a:ext uri="{FF2B5EF4-FFF2-40B4-BE49-F238E27FC236}">
                <a16:creationId xmlns:a16="http://schemas.microsoft.com/office/drawing/2014/main" id="{2C7CA9F7-1A47-46D3-A802-6F38D9CC3306}"/>
              </a:ext>
            </a:extLst>
          </p:cNvPr>
          <p:cNvSpPr txBox="1"/>
          <p:nvPr/>
        </p:nvSpPr>
        <p:spPr>
          <a:xfrm>
            <a:off x="3758866" y="1113056"/>
            <a:ext cx="8177753" cy="43819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buClr>
                <a:srgbClr val="FE8204"/>
              </a:buClr>
            </a:pPr>
            <a:endParaRPr lang="fr-FR" sz="1467" dirty="0">
              <a:solidFill>
                <a:srgbClr val="4A5472"/>
              </a:solidFill>
              <a:latin typeface="Tahoma" panose="020B0604030504040204" pitchFamily="34" charset="0"/>
              <a:ea typeface="Tahoma" panose="020B0604030504040204" pitchFamily="34" charset="0"/>
              <a:cs typeface="Tahoma" panose="020B0604030504040204" pitchFamily="34" charset="0"/>
            </a:endParaRPr>
          </a:p>
          <a:p>
            <a:pPr marL="285320" indent="-285320" algn="just">
              <a:buClr>
                <a:srgbClr val="E60003"/>
              </a:buClr>
              <a:buFont typeface="Arial" panose="020B0604020202020204" pitchFamily="34" charset="0"/>
              <a:buChar char="•"/>
            </a:pPr>
            <a:r>
              <a:rPr lang="fr-FR" sz="1467" dirty="0">
                <a:solidFill>
                  <a:srgbClr val="4A5472"/>
                </a:solidFill>
                <a:latin typeface="Tahoma"/>
                <a:ea typeface="Tahoma"/>
                <a:cs typeface="Tahoma"/>
              </a:rPr>
              <a:t>Adapté pour les </a:t>
            </a:r>
            <a:r>
              <a:rPr lang="fr-FR" sz="1467" dirty="0">
                <a:solidFill>
                  <a:srgbClr val="FF0000"/>
                </a:solidFill>
                <a:latin typeface="Tahoma"/>
                <a:ea typeface="Tahoma"/>
                <a:cs typeface="Tahoma"/>
              </a:rPr>
              <a:t>lieux de culte</a:t>
            </a:r>
            <a:r>
              <a:rPr lang="fr-FR" sz="1467" dirty="0">
                <a:solidFill>
                  <a:srgbClr val="4A5472"/>
                </a:solidFill>
                <a:latin typeface="Tahoma"/>
                <a:ea typeface="Tahoma"/>
                <a:cs typeface="Tahoma"/>
              </a:rPr>
              <a:t>, pour la collecte de dons </a:t>
            </a:r>
            <a:r>
              <a:rPr lang="fr-FR" sz="1467" dirty="0">
                <a:solidFill>
                  <a:srgbClr val="FF0000"/>
                </a:solidFill>
                <a:latin typeface="Tahoma"/>
                <a:ea typeface="Tahoma"/>
                <a:cs typeface="Tahoma"/>
              </a:rPr>
              <a:t>en intérieur, lors d’évènements, ou dans la rue. </a:t>
            </a:r>
            <a:endParaRPr lang="fr-FR" sz="1467"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285320" indent="-285320" algn="just">
              <a:buClr>
                <a:srgbClr val="FE8204"/>
              </a:buClr>
              <a:buFont typeface="Wingdings" pitchFamily="2" charset="2"/>
              <a:buChar char="§"/>
            </a:pPr>
            <a:endParaRPr lang="fr-FR" sz="1467" dirty="0">
              <a:solidFill>
                <a:srgbClr val="4A5472"/>
              </a:solidFill>
              <a:latin typeface="Tahoma" panose="020B0604030504040204" pitchFamily="34" charset="0"/>
              <a:ea typeface="Tahoma" panose="020B0604030504040204" pitchFamily="34" charset="0"/>
              <a:cs typeface="Tahoma" panose="020B0604030504040204" pitchFamily="34" charset="0"/>
            </a:endParaRPr>
          </a:p>
          <a:p>
            <a:pPr marL="285320" indent="-285320" algn="just">
              <a:buClr>
                <a:srgbClr val="E60003"/>
              </a:buClr>
              <a:buFont typeface="Arial" panose="020B0604020202020204" pitchFamily="34" charset="0"/>
              <a:buChar char="•"/>
            </a:pPr>
            <a:r>
              <a:rPr lang="fr-FR" sz="1467" dirty="0">
                <a:solidFill>
                  <a:srgbClr val="4A5472"/>
                </a:solidFill>
                <a:latin typeface="Tahoma"/>
                <a:ea typeface="Tahoma"/>
                <a:cs typeface="Tahoma"/>
              </a:rPr>
              <a:t>Dispose des mêmes fonctionnalités que le Terminal Généreux, sauf l’impression de tickets.</a:t>
            </a:r>
          </a:p>
          <a:p>
            <a:pPr marL="285320" indent="-285320" algn="just">
              <a:buClr>
                <a:srgbClr val="FE8204"/>
              </a:buClr>
              <a:buFont typeface="Wingdings" pitchFamily="2" charset="2"/>
              <a:buChar char="§"/>
            </a:pPr>
            <a:endParaRPr lang="fr-FR" sz="1467" dirty="0">
              <a:solidFill>
                <a:srgbClr val="4A5472"/>
              </a:solidFill>
              <a:latin typeface="Tahoma" panose="020B0604030504040204" pitchFamily="34" charset="0"/>
              <a:ea typeface="Tahoma" panose="020B0604030504040204" pitchFamily="34" charset="0"/>
              <a:cs typeface="Tahoma" panose="020B0604030504040204" pitchFamily="34" charset="0"/>
            </a:endParaRPr>
          </a:p>
          <a:p>
            <a:pPr marL="285320" indent="-285320" algn="just">
              <a:buClr>
                <a:srgbClr val="E60003"/>
              </a:buClr>
              <a:buFont typeface="Arial" panose="020B0604020202020204" pitchFamily="34" charset="0"/>
              <a:buChar char="•"/>
            </a:pPr>
            <a:r>
              <a:rPr lang="fr-FR" sz="1467" dirty="0">
                <a:solidFill>
                  <a:srgbClr val="4A5472"/>
                </a:solidFill>
                <a:latin typeface="Tahoma"/>
                <a:ea typeface="Tahoma"/>
                <a:cs typeface="Tahoma"/>
              </a:rPr>
              <a:t>Le panier de quête permet au donateur de payer </a:t>
            </a:r>
            <a:r>
              <a:rPr lang="fr-FR" sz="1467" dirty="0">
                <a:solidFill>
                  <a:srgbClr val="FF0000"/>
                </a:solidFill>
                <a:latin typeface="Tahoma"/>
                <a:ea typeface="Tahoma"/>
                <a:cs typeface="Tahoma"/>
              </a:rPr>
              <a:t>en sans contact, avec contrôle du code, ou en espèce. </a:t>
            </a:r>
            <a:endParaRPr lang="fr-FR" sz="1467"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285320" indent="-285320" algn="just">
              <a:buClr>
                <a:srgbClr val="FE8204"/>
              </a:buClr>
              <a:buFont typeface="Wingdings" pitchFamily="2" charset="2"/>
              <a:buChar char="§"/>
            </a:pPr>
            <a:endParaRPr lang="fr-FR" sz="1467" dirty="0">
              <a:solidFill>
                <a:srgbClr val="4A5472"/>
              </a:solidFill>
              <a:latin typeface="Tahoma" panose="020B0604030504040204" pitchFamily="34" charset="0"/>
              <a:ea typeface="Tahoma" panose="020B0604030504040204" pitchFamily="34" charset="0"/>
              <a:cs typeface="Tahoma" panose="020B0604030504040204" pitchFamily="34" charset="0"/>
            </a:endParaRPr>
          </a:p>
          <a:p>
            <a:pPr marL="228594" indent="-228594" algn="just">
              <a:buClr>
                <a:srgbClr val="E60003"/>
              </a:buClr>
              <a:buFont typeface="Arial" panose="020B0604020202020204" pitchFamily="34" charset="0"/>
              <a:buChar char="•"/>
            </a:pPr>
            <a:r>
              <a:rPr lang="fr-FR" sz="1467" dirty="0">
                <a:solidFill>
                  <a:srgbClr val="4A5472"/>
                </a:solidFill>
                <a:latin typeface="Tahoma"/>
                <a:ea typeface="Tahoma"/>
                <a:cs typeface="Tahoma"/>
              </a:rPr>
              <a:t>Le terminal de paiement est </a:t>
            </a:r>
            <a:r>
              <a:rPr lang="fr-FR" sz="1467" dirty="0">
                <a:solidFill>
                  <a:srgbClr val="FF0000"/>
                </a:solidFill>
                <a:latin typeface="Tahoma"/>
                <a:ea typeface="Tahoma"/>
                <a:cs typeface="Tahoma"/>
              </a:rPr>
              <a:t>détachable</a:t>
            </a:r>
            <a:r>
              <a:rPr lang="fr-FR" sz="1467" dirty="0">
                <a:solidFill>
                  <a:srgbClr val="B24388"/>
                </a:solidFill>
                <a:latin typeface="Tahoma"/>
                <a:ea typeface="Tahoma"/>
                <a:cs typeface="Tahoma"/>
              </a:rPr>
              <a:t> </a:t>
            </a:r>
            <a:r>
              <a:rPr lang="fr-FR" sz="1467" dirty="0">
                <a:solidFill>
                  <a:srgbClr val="4A5472"/>
                </a:solidFill>
                <a:latin typeface="Tahoma"/>
                <a:ea typeface="Tahoma"/>
                <a:cs typeface="Tahoma"/>
              </a:rPr>
              <a:t>de son panier, et peut être utilisé indépendamment. Il peut collecter des dons et des paiements.</a:t>
            </a:r>
          </a:p>
          <a:p>
            <a:pPr marL="285320" indent="-285320" algn="just">
              <a:buClr>
                <a:srgbClr val="FE8204"/>
              </a:buClr>
              <a:buFont typeface="Wingdings" pitchFamily="2" charset="2"/>
              <a:buChar char="§"/>
            </a:pPr>
            <a:endParaRPr lang="fr-FR" sz="1467" dirty="0">
              <a:solidFill>
                <a:srgbClr val="4A5472"/>
              </a:solidFill>
              <a:latin typeface="Tahoma"/>
              <a:ea typeface="Tahoma"/>
              <a:cs typeface="Tahoma"/>
            </a:endParaRPr>
          </a:p>
          <a:p>
            <a:pPr marL="285320" indent="-285320" algn="just">
              <a:buClr>
                <a:srgbClr val="E60003"/>
              </a:buClr>
              <a:buFont typeface="Arial" panose="020B0604020202020204" pitchFamily="34" charset="0"/>
              <a:buChar char="•"/>
            </a:pPr>
            <a:r>
              <a:rPr lang="fr-FR" sz="1467" dirty="0">
                <a:solidFill>
                  <a:srgbClr val="4A5472"/>
                </a:solidFill>
                <a:latin typeface="Tahoma"/>
                <a:ea typeface="Tahoma"/>
                <a:cs typeface="Tahoma"/>
              </a:rPr>
              <a:t>Le terminal fonctionne en </a:t>
            </a:r>
            <a:r>
              <a:rPr lang="fr-FR" sz="1467" dirty="0">
                <a:solidFill>
                  <a:srgbClr val="FF0000"/>
                </a:solidFill>
                <a:latin typeface="Tahoma"/>
                <a:ea typeface="Tahoma"/>
                <a:cs typeface="Tahoma"/>
              </a:rPr>
              <a:t>3G</a:t>
            </a:r>
            <a:r>
              <a:rPr lang="fr-FR" sz="1467" dirty="0">
                <a:solidFill>
                  <a:srgbClr val="4A5472"/>
                </a:solidFill>
                <a:latin typeface="Tahoma"/>
                <a:ea typeface="Tahoma"/>
                <a:cs typeface="Tahoma"/>
              </a:rPr>
              <a:t>. Il peut aussi fonctionner en mode </a:t>
            </a:r>
            <a:r>
              <a:rPr lang="fr-FR" sz="1467" dirty="0">
                <a:solidFill>
                  <a:srgbClr val="FF0000"/>
                </a:solidFill>
                <a:latin typeface="Tahoma"/>
                <a:ea typeface="Tahoma"/>
                <a:cs typeface="Tahoma"/>
              </a:rPr>
              <a:t>offline, sans connexion internet</a:t>
            </a:r>
            <a:r>
              <a:rPr lang="fr-FR" sz="1467" dirty="0">
                <a:solidFill>
                  <a:srgbClr val="4A5472"/>
                </a:solidFill>
                <a:latin typeface="Tahoma"/>
                <a:ea typeface="Tahoma"/>
                <a:cs typeface="Tahoma"/>
              </a:rPr>
              <a:t>. Cela lui permet d’être </a:t>
            </a:r>
            <a:r>
              <a:rPr lang="fr-FR" sz="1467" dirty="0">
                <a:solidFill>
                  <a:srgbClr val="FF0000"/>
                </a:solidFill>
                <a:latin typeface="Tahoma"/>
                <a:ea typeface="Tahoma"/>
                <a:cs typeface="Tahoma"/>
              </a:rPr>
              <a:t>plus rapide et plus efficace, dans quelconque contexte.</a:t>
            </a:r>
          </a:p>
          <a:p>
            <a:pPr algn="just">
              <a:buClr>
                <a:srgbClr val="FE8204"/>
              </a:buClr>
            </a:pPr>
            <a:endParaRPr lang="fr-FR" sz="1467" dirty="0">
              <a:solidFill>
                <a:srgbClr val="4A5472"/>
              </a:solidFill>
              <a:latin typeface="Tahoma"/>
              <a:ea typeface="Tahoma"/>
              <a:cs typeface="Tahoma"/>
            </a:endParaRPr>
          </a:p>
          <a:p>
            <a:pPr marL="285320" indent="-285320" algn="just">
              <a:buClr>
                <a:srgbClr val="E60003"/>
              </a:buClr>
              <a:buFont typeface="Arial" panose="020B0604020202020204" pitchFamily="34" charset="0"/>
              <a:buChar char="•"/>
            </a:pPr>
            <a:r>
              <a:rPr lang="fr-FR" sz="1467" dirty="0">
                <a:solidFill>
                  <a:srgbClr val="4A5472"/>
                </a:solidFill>
                <a:latin typeface="Tahoma"/>
                <a:ea typeface="Tahoma"/>
                <a:cs typeface="Tahoma"/>
              </a:rPr>
              <a:t>Ainsi, le terminal généreux peut être utilisé :</a:t>
            </a:r>
          </a:p>
          <a:p>
            <a:pPr marL="742508" lvl="1" indent="-285320" algn="just">
              <a:buClr>
                <a:srgbClr val="E60003"/>
              </a:buClr>
              <a:buFont typeface="Arial" panose="020B0604020202020204" pitchFamily="34" charset="0"/>
              <a:buChar char="•"/>
            </a:pPr>
            <a:r>
              <a:rPr lang="fr-FR" sz="1467" dirty="0">
                <a:solidFill>
                  <a:srgbClr val="4A5472"/>
                </a:solidFill>
                <a:latin typeface="Tahoma"/>
                <a:ea typeface="Tahoma"/>
                <a:cs typeface="Tahoma"/>
              </a:rPr>
              <a:t>Pour réaliser la quête dans la rue, ou lors d’un événement</a:t>
            </a:r>
          </a:p>
          <a:p>
            <a:pPr marL="742508" lvl="1" indent="-285320" algn="just">
              <a:buClr>
                <a:srgbClr val="E60003"/>
              </a:buClr>
              <a:buFont typeface="Arial" panose="020B0604020202020204" pitchFamily="34" charset="0"/>
              <a:buChar char="•"/>
            </a:pPr>
            <a:r>
              <a:rPr lang="fr-FR" sz="1467" dirty="0">
                <a:solidFill>
                  <a:srgbClr val="4A5472"/>
                </a:solidFill>
                <a:latin typeface="Tahoma"/>
                <a:ea typeface="Tahoma"/>
                <a:cs typeface="Tahoma"/>
              </a:rPr>
              <a:t>Dans un support, sur un comptoir par exemple</a:t>
            </a:r>
          </a:p>
          <a:p>
            <a:pPr marL="742508" lvl="1" indent="-285320" algn="just">
              <a:buClr>
                <a:srgbClr val="E60003"/>
              </a:buClr>
              <a:buFont typeface="Arial" panose="020B0604020202020204" pitchFamily="34" charset="0"/>
              <a:buChar char="•"/>
            </a:pPr>
            <a:r>
              <a:rPr lang="fr-FR" sz="1467" dirty="0">
                <a:solidFill>
                  <a:srgbClr val="4A5472"/>
                </a:solidFill>
                <a:latin typeface="Tahoma"/>
                <a:ea typeface="Tahoma"/>
                <a:cs typeface="Tahoma"/>
              </a:rPr>
              <a:t>Comme un terminal de paiement classique</a:t>
            </a:r>
          </a:p>
        </p:txBody>
      </p:sp>
      <p:sp>
        <p:nvSpPr>
          <p:cNvPr id="25" name="Titre 3">
            <a:extLst>
              <a:ext uri="{FF2B5EF4-FFF2-40B4-BE49-F238E27FC236}">
                <a16:creationId xmlns:a16="http://schemas.microsoft.com/office/drawing/2014/main" id="{9865C13A-7170-4F6C-AF24-6D3AE9F51414}"/>
              </a:ext>
            </a:extLst>
          </p:cNvPr>
          <p:cNvSpPr>
            <a:spLocks noGrp="1"/>
          </p:cNvSpPr>
          <p:nvPr>
            <p:ph type="title"/>
          </p:nvPr>
        </p:nvSpPr>
        <p:spPr>
          <a:xfrm>
            <a:off x="563721" y="424667"/>
            <a:ext cx="10273141" cy="449816"/>
          </a:xfrm>
        </p:spPr>
        <p:txBody>
          <a:bodyPr/>
          <a:lstStyle/>
          <a:p>
            <a:r>
              <a:rPr lang="fr-FR" dirty="0">
                <a:latin typeface="Arial Black"/>
                <a:cs typeface="Arial"/>
              </a:rPr>
              <a:t>Annexe 4</a:t>
            </a:r>
          </a:p>
        </p:txBody>
      </p:sp>
      <p:sp>
        <p:nvSpPr>
          <p:cNvPr id="26" name="Espace réservé du texte 4">
            <a:extLst>
              <a:ext uri="{FF2B5EF4-FFF2-40B4-BE49-F238E27FC236}">
                <a16:creationId xmlns:a16="http://schemas.microsoft.com/office/drawing/2014/main" id="{32F5CAC3-FE96-4699-9D3E-DED4C97E8734}"/>
              </a:ext>
            </a:extLst>
          </p:cNvPr>
          <p:cNvSpPr>
            <a:spLocks noGrp="1"/>
          </p:cNvSpPr>
          <p:nvPr>
            <p:ph type="body" sz="quarter" idx="12"/>
          </p:nvPr>
        </p:nvSpPr>
        <p:spPr>
          <a:xfrm>
            <a:off x="669291" y="807285"/>
            <a:ext cx="10272131" cy="384043"/>
          </a:xfrm>
        </p:spPr>
        <p:txBody>
          <a:bodyPr vert="horz" lIns="0" tIns="0" rIns="0" bIns="0" rtlCol="0" anchor="t">
            <a:noAutofit/>
          </a:bodyPr>
          <a:lstStyle/>
          <a:p>
            <a:r>
              <a:rPr lang="fr-FR" sz="2000" dirty="0">
                <a:solidFill>
                  <a:schemeClr val="tx1"/>
                </a:solidFill>
                <a:latin typeface="Arial"/>
                <a:cs typeface="Arial"/>
              </a:rPr>
              <a:t>Le Terminal Généreux : le panier de quête</a:t>
            </a:r>
            <a:endParaRPr lang="fr-FR" sz="2000" dirty="0">
              <a:solidFill>
                <a:schemeClr val="tx1"/>
              </a:solidFill>
            </a:endParaRPr>
          </a:p>
        </p:txBody>
      </p:sp>
    </p:spTree>
    <p:extLst>
      <p:ext uri="{BB962C8B-B14F-4D97-AF65-F5344CB8AC3E}">
        <p14:creationId xmlns:p14="http://schemas.microsoft.com/office/powerpoint/2010/main" val="8077069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ZoneTexte 14">
            <a:extLst>
              <a:ext uri="{FF2B5EF4-FFF2-40B4-BE49-F238E27FC236}">
                <a16:creationId xmlns:a16="http://schemas.microsoft.com/office/drawing/2014/main" id="{DEE4A53E-A8CD-4676-9EB7-D9D448A456F5}"/>
              </a:ext>
            </a:extLst>
          </p:cNvPr>
          <p:cNvSpPr txBox="1"/>
          <p:nvPr/>
        </p:nvSpPr>
        <p:spPr>
          <a:xfrm>
            <a:off x="433289" y="1108681"/>
            <a:ext cx="11383468" cy="91281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594" indent="-228594" algn="just">
              <a:buClr>
                <a:srgbClr val="E60003"/>
              </a:buClr>
              <a:buFont typeface="Arial" panose="020B0604020202020204" pitchFamily="34" charset="0"/>
              <a:buChar char="•"/>
            </a:pPr>
            <a:r>
              <a:rPr lang="fr-FR" sz="1333">
                <a:solidFill>
                  <a:srgbClr val="FF0000"/>
                </a:solidFill>
                <a:latin typeface="Tahoma"/>
                <a:ea typeface="Tahoma"/>
                <a:cs typeface="Tahoma"/>
              </a:rPr>
              <a:t>Le bénéficiaire direct est l'association</a:t>
            </a:r>
            <a:r>
              <a:rPr lang="fr-FR" sz="1333">
                <a:solidFill>
                  <a:srgbClr val="B24388"/>
                </a:solidFill>
                <a:latin typeface="Tahoma"/>
                <a:ea typeface="Tahoma"/>
                <a:cs typeface="Tahoma"/>
              </a:rPr>
              <a:t>. </a:t>
            </a:r>
            <a:r>
              <a:rPr lang="fr-FR" sz="1333">
                <a:solidFill>
                  <a:srgbClr val="4A5472"/>
                </a:solidFill>
                <a:latin typeface="Tahoma"/>
                <a:ea typeface="Tahoma"/>
                <a:cs typeface="Tahoma"/>
              </a:rPr>
              <a:t>Sur les solutions concurrentes de notre partenaire </a:t>
            </a:r>
            <a:r>
              <a:rPr lang="fr-FR" sz="1333" err="1">
                <a:solidFill>
                  <a:srgbClr val="4A5472"/>
                </a:solidFill>
                <a:latin typeface="Tahoma"/>
                <a:ea typeface="Tahoma"/>
                <a:cs typeface="Tahoma"/>
              </a:rPr>
              <a:t>HeoH</a:t>
            </a:r>
            <a:r>
              <a:rPr lang="fr-FR" sz="1333">
                <a:solidFill>
                  <a:srgbClr val="4A5472"/>
                </a:solidFill>
                <a:latin typeface="Tahoma"/>
                <a:ea typeface="Tahoma"/>
                <a:cs typeface="Tahoma"/>
              </a:rPr>
              <a:t>, l'association est un bénéficiaire indirect en passant par fond intermédiaire. </a:t>
            </a:r>
            <a:r>
              <a:rPr lang="en-US" sz="1333">
                <a:latin typeface="Tahoma"/>
                <a:ea typeface="Tahoma"/>
                <a:cs typeface="Tahoma"/>
              </a:rPr>
              <a:t> </a:t>
            </a:r>
            <a:endParaRPr lang="en-US" sz="1333">
              <a:solidFill>
                <a:srgbClr val="000000"/>
              </a:solidFill>
              <a:latin typeface="Arial"/>
              <a:ea typeface="Tahoma"/>
              <a:cs typeface="Arial"/>
            </a:endParaRPr>
          </a:p>
          <a:p>
            <a:pPr marL="228594" indent="-228594" algn="just">
              <a:buClr>
                <a:srgbClr val="FE8204"/>
              </a:buClr>
              <a:buFont typeface="Wingdings"/>
              <a:buChar char="ü"/>
            </a:pPr>
            <a:endParaRPr lang="fr-FR" sz="1333">
              <a:solidFill>
                <a:srgbClr val="4A5472"/>
              </a:solidFill>
              <a:latin typeface="Tahoma"/>
              <a:ea typeface="Tahoma"/>
              <a:cs typeface="Tahoma"/>
            </a:endParaRPr>
          </a:p>
          <a:p>
            <a:pPr marL="228594" indent="-228594" algn="just">
              <a:buClr>
                <a:srgbClr val="E60003"/>
              </a:buClr>
              <a:buFont typeface="Arial" panose="020B0604020202020204" pitchFamily="34" charset="0"/>
              <a:buChar char="•"/>
            </a:pPr>
            <a:r>
              <a:rPr lang="fr-FR" sz="1333">
                <a:solidFill>
                  <a:srgbClr val="4A5472"/>
                </a:solidFill>
                <a:latin typeface="Tahoma"/>
                <a:ea typeface="Tahoma"/>
                <a:cs typeface="Tahoma"/>
              </a:rPr>
              <a:t>L’installation de la solution de </a:t>
            </a:r>
            <a:r>
              <a:rPr lang="fr-FR" sz="1333" err="1">
                <a:solidFill>
                  <a:srgbClr val="4A5472"/>
                </a:solidFill>
                <a:latin typeface="Tahoma"/>
                <a:ea typeface="Tahoma"/>
                <a:cs typeface="Tahoma"/>
              </a:rPr>
              <a:t>HeoH</a:t>
            </a:r>
            <a:r>
              <a:rPr lang="fr-FR" sz="1333">
                <a:solidFill>
                  <a:srgbClr val="4A5472"/>
                </a:solidFill>
                <a:latin typeface="Tahoma"/>
                <a:ea typeface="Tahoma"/>
                <a:cs typeface="Tahoma"/>
              </a:rPr>
              <a:t> est </a:t>
            </a:r>
            <a:r>
              <a:rPr lang="fr-FR" sz="1333">
                <a:solidFill>
                  <a:srgbClr val="FF0000"/>
                </a:solidFill>
                <a:latin typeface="Tahoma"/>
                <a:ea typeface="Tahoma"/>
                <a:cs typeface="Tahoma"/>
              </a:rPr>
              <a:t>gratuite</a:t>
            </a:r>
            <a:r>
              <a:rPr lang="fr-FR" sz="1333">
                <a:solidFill>
                  <a:srgbClr val="B24388"/>
                </a:solidFill>
                <a:latin typeface="Tahoma"/>
                <a:ea typeface="Tahoma"/>
                <a:cs typeface="Tahoma"/>
              </a:rPr>
              <a:t> </a:t>
            </a:r>
            <a:r>
              <a:rPr lang="fr-FR" sz="1333">
                <a:solidFill>
                  <a:srgbClr val="4A5472"/>
                </a:solidFill>
                <a:latin typeface="Tahoma"/>
                <a:ea typeface="Tahoma"/>
                <a:cs typeface="Tahoma"/>
              </a:rPr>
              <a:t>pour les commerçants</a:t>
            </a:r>
            <a:endParaRPr lang="en-US" sz="1333">
              <a:ea typeface="+mn-lt"/>
              <a:cs typeface="+mn-lt"/>
            </a:endParaRPr>
          </a:p>
        </p:txBody>
      </p:sp>
      <p:sp>
        <p:nvSpPr>
          <p:cNvPr id="6" name="Rectangle 5">
            <a:extLst>
              <a:ext uri="{FF2B5EF4-FFF2-40B4-BE49-F238E27FC236}">
                <a16:creationId xmlns:a16="http://schemas.microsoft.com/office/drawing/2014/main" id="{3F4E29B7-3D26-4F05-9206-0FC93CAAB2CE}"/>
              </a:ext>
            </a:extLst>
          </p:cNvPr>
          <p:cNvSpPr/>
          <p:nvPr/>
        </p:nvSpPr>
        <p:spPr>
          <a:xfrm>
            <a:off x="427364" y="3248820"/>
            <a:ext cx="10534152" cy="912814"/>
          </a:xfrm>
          <a:prstGeom prst="rect">
            <a:avLst/>
          </a:prstGeom>
        </p:spPr>
        <p:txBody>
          <a:bodyPr wrap="square" lIns="91440" tIns="45720" rIns="91440" bIns="45720" anchor="t">
            <a:spAutoFit/>
          </a:bodyPr>
          <a:lstStyle/>
          <a:p>
            <a:pPr algn="just"/>
            <a:r>
              <a:rPr lang="fr-FR" sz="1333">
                <a:solidFill>
                  <a:srgbClr val="4A5472"/>
                </a:solidFill>
                <a:latin typeface="Tahoma"/>
                <a:ea typeface="Tahoma"/>
                <a:cs typeface="Tahoma"/>
              </a:rPr>
              <a:t>La solution de </a:t>
            </a:r>
            <a:r>
              <a:rPr lang="fr-FR" sz="1333" err="1">
                <a:solidFill>
                  <a:srgbClr val="4A5472"/>
                </a:solidFill>
                <a:latin typeface="Tahoma"/>
                <a:ea typeface="Tahoma"/>
                <a:cs typeface="Tahoma"/>
              </a:rPr>
              <a:t>HeoH</a:t>
            </a:r>
            <a:r>
              <a:rPr lang="fr-FR" sz="1333">
                <a:solidFill>
                  <a:srgbClr val="4A5472"/>
                </a:solidFill>
                <a:latin typeface="Tahoma"/>
                <a:ea typeface="Tahoma"/>
                <a:cs typeface="Tahoma"/>
              </a:rPr>
              <a:t> est la </a:t>
            </a:r>
            <a:r>
              <a:rPr lang="fr-FR" sz="1333">
                <a:solidFill>
                  <a:srgbClr val="FF0000"/>
                </a:solidFill>
                <a:latin typeface="Tahoma"/>
                <a:ea typeface="Tahoma"/>
                <a:cs typeface="Tahoma"/>
              </a:rPr>
              <a:t>seule à être gérée par un établissement de paiement </a:t>
            </a:r>
            <a:r>
              <a:rPr lang="fr-FR" sz="1333">
                <a:solidFill>
                  <a:srgbClr val="4A5472"/>
                </a:solidFill>
                <a:latin typeface="Tahoma"/>
                <a:ea typeface="Tahoma"/>
                <a:cs typeface="Tahoma"/>
              </a:rPr>
              <a:t>permettant à tous d'être conforme à la réglementation (Code Monétaire et Financier) et aux directives européennes (Directives de Service de Paiement). </a:t>
            </a:r>
          </a:p>
          <a:p>
            <a:pPr algn="just"/>
            <a:endParaRPr lang="fr-FR" sz="1333">
              <a:solidFill>
                <a:srgbClr val="4A5472"/>
              </a:solidFill>
              <a:latin typeface="Tahoma"/>
              <a:ea typeface="Tahoma"/>
              <a:cs typeface="Tahoma"/>
            </a:endParaRPr>
          </a:p>
          <a:p>
            <a:pPr algn="just"/>
            <a:r>
              <a:rPr lang="fr-FR" sz="1333">
                <a:solidFill>
                  <a:srgbClr val="4A5472"/>
                </a:solidFill>
                <a:latin typeface="Tahoma"/>
                <a:ea typeface="Tahoma"/>
                <a:cs typeface="Tahoma"/>
              </a:rPr>
              <a:t>Le dispositif de garanties des dons imposé par l’ACPR se compose de cinq caractéristiques :</a:t>
            </a:r>
          </a:p>
        </p:txBody>
      </p:sp>
      <p:pic>
        <p:nvPicPr>
          <p:cNvPr id="7" name="Image 18">
            <a:extLst>
              <a:ext uri="{FF2B5EF4-FFF2-40B4-BE49-F238E27FC236}">
                <a16:creationId xmlns:a16="http://schemas.microsoft.com/office/drawing/2014/main" id="{ACD59153-C544-4D80-84E1-26B7253F9F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96295" y="5693248"/>
            <a:ext cx="1334267" cy="544873"/>
          </a:xfrm>
          <a:prstGeom prst="rect">
            <a:avLst/>
          </a:prstGeom>
        </p:spPr>
      </p:pic>
      <p:pic>
        <p:nvPicPr>
          <p:cNvPr id="8" name="Image 19" descr="Une image contenant dessin&#10;&#10;Description générée automatiquement">
            <a:extLst>
              <a:ext uri="{FF2B5EF4-FFF2-40B4-BE49-F238E27FC236}">
                <a16:creationId xmlns:a16="http://schemas.microsoft.com/office/drawing/2014/main" id="{67C1FE6F-7305-4A8B-A2FA-F317A299AC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29961" y="5664311"/>
            <a:ext cx="573707" cy="584800"/>
          </a:xfrm>
          <a:prstGeom prst="rect">
            <a:avLst/>
          </a:prstGeom>
        </p:spPr>
      </p:pic>
      <p:pic>
        <p:nvPicPr>
          <p:cNvPr id="9" name="Image 20">
            <a:extLst>
              <a:ext uri="{FF2B5EF4-FFF2-40B4-BE49-F238E27FC236}">
                <a16:creationId xmlns:a16="http://schemas.microsoft.com/office/drawing/2014/main" id="{407E8FA3-CA62-45BC-AAAA-8C4B1D1E7C3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48393" y="5731830"/>
            <a:ext cx="969920" cy="507316"/>
          </a:xfrm>
          <a:prstGeom prst="rect">
            <a:avLst/>
          </a:prstGeom>
        </p:spPr>
      </p:pic>
      <p:sp>
        <p:nvSpPr>
          <p:cNvPr id="11" name="ZoneTexte 10">
            <a:extLst>
              <a:ext uri="{FF2B5EF4-FFF2-40B4-BE49-F238E27FC236}">
                <a16:creationId xmlns:a16="http://schemas.microsoft.com/office/drawing/2014/main" id="{91739555-FF20-427C-ADD6-0F23EDA250D5}"/>
              </a:ext>
            </a:extLst>
          </p:cNvPr>
          <p:cNvSpPr txBox="1"/>
          <p:nvPr/>
        </p:nvSpPr>
        <p:spPr>
          <a:xfrm>
            <a:off x="916509" y="4156682"/>
            <a:ext cx="11150691" cy="152830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320" indent="-285320" algn="just">
              <a:spcBef>
                <a:spcPts val="800"/>
              </a:spcBef>
              <a:buClr>
                <a:srgbClr val="FE8204"/>
              </a:buClr>
              <a:buFont typeface="Arial,Sans-Serif" pitchFamily="2" charset="2"/>
              <a:buChar char="•"/>
            </a:pPr>
            <a:r>
              <a:rPr lang="fr-FR" sz="1333">
                <a:solidFill>
                  <a:srgbClr val="4A5472"/>
                </a:solidFill>
                <a:latin typeface="Tahoma"/>
                <a:ea typeface="Tahoma"/>
                <a:cs typeface="Tahoma"/>
              </a:rPr>
              <a:t>Une </a:t>
            </a:r>
            <a:r>
              <a:rPr lang="fr-FR" sz="1333">
                <a:solidFill>
                  <a:srgbClr val="FF0000"/>
                </a:solidFill>
                <a:latin typeface="Tahoma"/>
                <a:ea typeface="Tahoma"/>
                <a:cs typeface="Tahoma"/>
              </a:rPr>
              <a:t>traçabilité</a:t>
            </a:r>
            <a:r>
              <a:rPr lang="fr-FR" sz="1333">
                <a:solidFill>
                  <a:srgbClr val="B24388"/>
                </a:solidFill>
                <a:latin typeface="Tahoma"/>
                <a:ea typeface="Tahoma"/>
                <a:cs typeface="Tahoma"/>
              </a:rPr>
              <a:t> </a:t>
            </a:r>
            <a:r>
              <a:rPr lang="fr-FR" sz="1333">
                <a:solidFill>
                  <a:srgbClr val="4A5472"/>
                </a:solidFill>
                <a:latin typeface="Tahoma"/>
                <a:ea typeface="Tahoma"/>
                <a:cs typeface="Tahoma"/>
              </a:rPr>
              <a:t>de bout en bout de chaque don.</a:t>
            </a:r>
            <a:endParaRPr lang="fr-FR" sz="1333">
              <a:solidFill>
                <a:srgbClr val="4A5472"/>
              </a:solidFill>
              <a:latin typeface="Calibri" panose="020F0502020204030204"/>
              <a:ea typeface="Tahoma"/>
              <a:cs typeface="Calibri" panose="020F0502020204030204"/>
            </a:endParaRPr>
          </a:p>
          <a:p>
            <a:pPr marL="285320" indent="-285320" algn="just">
              <a:spcBef>
                <a:spcPts val="800"/>
              </a:spcBef>
              <a:buClr>
                <a:srgbClr val="FE8204"/>
              </a:buClr>
              <a:buFont typeface="Arial,Sans-Serif" pitchFamily="2" charset="2"/>
              <a:buChar char="•"/>
            </a:pPr>
            <a:r>
              <a:rPr lang="fr-FR" sz="1333">
                <a:solidFill>
                  <a:srgbClr val="FF0000"/>
                </a:solidFill>
                <a:latin typeface="Tahoma"/>
                <a:ea typeface="Tahoma"/>
                <a:cs typeface="Tahoma"/>
              </a:rPr>
              <a:t>L'association est le bénéficiaire direct</a:t>
            </a:r>
            <a:r>
              <a:rPr lang="fr-FR" sz="1333">
                <a:solidFill>
                  <a:srgbClr val="4A5472"/>
                </a:solidFill>
                <a:latin typeface="Tahoma"/>
                <a:ea typeface="Tahoma"/>
                <a:cs typeface="Tahoma"/>
              </a:rPr>
              <a:t>, pas de danger de détournement.</a:t>
            </a:r>
            <a:endParaRPr lang="en-US" sz="1333">
              <a:solidFill>
                <a:srgbClr val="000000"/>
              </a:solidFill>
              <a:latin typeface="Calibri" panose="020F0502020204030204"/>
              <a:ea typeface="Tahoma"/>
              <a:cs typeface="Calibri" panose="020F0502020204030204"/>
            </a:endParaRPr>
          </a:p>
          <a:p>
            <a:pPr marL="285320" indent="-285320" algn="just">
              <a:spcBef>
                <a:spcPts val="800"/>
              </a:spcBef>
              <a:buClr>
                <a:srgbClr val="FE8204"/>
              </a:buClr>
              <a:buFont typeface="Arial,Sans-Serif" pitchFamily="2" charset="2"/>
              <a:buChar char="•"/>
            </a:pPr>
            <a:r>
              <a:rPr lang="fr-FR" sz="1333">
                <a:solidFill>
                  <a:srgbClr val="4A5472"/>
                </a:solidFill>
                <a:latin typeface="Tahoma"/>
                <a:ea typeface="Tahoma"/>
                <a:cs typeface="Tahoma"/>
              </a:rPr>
              <a:t>Le cantonnement des dons sur un compte séquestre.</a:t>
            </a:r>
            <a:endParaRPr lang="en-US" sz="1333">
              <a:solidFill>
                <a:srgbClr val="000000"/>
              </a:solidFill>
              <a:latin typeface="Calibri" panose="020F0502020204030204"/>
              <a:ea typeface="Tahoma"/>
              <a:cs typeface="Calibri" panose="020F0502020204030204"/>
            </a:endParaRPr>
          </a:p>
          <a:p>
            <a:pPr marL="285320" indent="-285320" algn="just">
              <a:spcBef>
                <a:spcPts val="800"/>
              </a:spcBef>
              <a:buClr>
                <a:srgbClr val="FE8204"/>
              </a:buClr>
              <a:buFont typeface="Arial,Sans-Serif" pitchFamily="2" charset="2"/>
              <a:buChar char="•"/>
            </a:pPr>
            <a:r>
              <a:rPr lang="fr-FR" sz="1333">
                <a:solidFill>
                  <a:srgbClr val="4A5472"/>
                </a:solidFill>
                <a:latin typeface="Tahoma"/>
                <a:ea typeface="Tahoma"/>
                <a:cs typeface="Tahoma"/>
              </a:rPr>
              <a:t>Des fonds propres conséquents exigés à </a:t>
            </a:r>
            <a:r>
              <a:rPr lang="fr-FR" sz="1333" err="1">
                <a:solidFill>
                  <a:srgbClr val="4A5472"/>
                </a:solidFill>
                <a:latin typeface="Tahoma"/>
                <a:ea typeface="Tahoma"/>
                <a:cs typeface="Tahoma"/>
              </a:rPr>
              <a:t>HeoH</a:t>
            </a:r>
            <a:r>
              <a:rPr lang="fr-FR" sz="1333">
                <a:solidFill>
                  <a:srgbClr val="4A5472"/>
                </a:solidFill>
                <a:latin typeface="Tahoma"/>
                <a:ea typeface="Tahoma"/>
                <a:cs typeface="Tahoma"/>
              </a:rPr>
              <a:t> Payments.</a:t>
            </a:r>
            <a:endParaRPr lang="fr-FR" sz="1333">
              <a:solidFill>
                <a:srgbClr val="000000"/>
              </a:solidFill>
              <a:latin typeface="Calibri" panose="020F0502020204030204"/>
              <a:ea typeface="Tahoma"/>
              <a:cs typeface="Calibri" panose="020F0502020204030204"/>
            </a:endParaRPr>
          </a:p>
          <a:p>
            <a:pPr marL="285320" indent="-285320" algn="just">
              <a:spcBef>
                <a:spcPts val="800"/>
              </a:spcBef>
              <a:buClr>
                <a:srgbClr val="FE8204"/>
              </a:buClr>
              <a:buFont typeface="Arial,Sans-Serif" pitchFamily="2" charset="2"/>
              <a:buChar char="•"/>
            </a:pPr>
            <a:r>
              <a:rPr lang="fr-FR" sz="1333">
                <a:solidFill>
                  <a:srgbClr val="4A5472"/>
                </a:solidFill>
                <a:latin typeface="Tahoma"/>
                <a:ea typeface="Tahoma"/>
                <a:cs typeface="Tahoma"/>
              </a:rPr>
              <a:t>Un système complexe de garanties bancaires composé de cautions bancaires et d’assurances diverses émises par BPCE, BNP Paribas et Axa :</a:t>
            </a:r>
          </a:p>
        </p:txBody>
      </p:sp>
      <p:sp>
        <p:nvSpPr>
          <p:cNvPr id="13" name="Rectangle à coins arrondis 32">
            <a:extLst>
              <a:ext uri="{FF2B5EF4-FFF2-40B4-BE49-F238E27FC236}">
                <a16:creationId xmlns:a16="http://schemas.microsoft.com/office/drawing/2014/main" id="{FF26B635-384C-4C39-990D-B8AD350A87F5}"/>
              </a:ext>
            </a:extLst>
          </p:cNvPr>
          <p:cNvSpPr/>
          <p:nvPr/>
        </p:nvSpPr>
        <p:spPr>
          <a:xfrm>
            <a:off x="1904557" y="6249111"/>
            <a:ext cx="8069867" cy="478252"/>
          </a:xfrm>
          <a:prstGeom prst="roundRect">
            <a:avLst>
              <a:gd name="adj" fmla="val 50000"/>
            </a:avLst>
          </a:prstGeom>
          <a:noFill/>
          <a:ln>
            <a:solidFill>
              <a:srgbClr val="E6000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934697" indent="-934697"/>
            <a:r>
              <a:rPr lang="fr-FR" sz="1333">
                <a:solidFill>
                  <a:srgbClr val="FF0000"/>
                </a:solidFill>
                <a:latin typeface="Tahoma"/>
                <a:ea typeface="Tahoma"/>
                <a:cs typeface="Tahoma"/>
              </a:rPr>
              <a:t>                 </a:t>
            </a:r>
            <a:r>
              <a:rPr lang="fr-FR" sz="1333" err="1">
                <a:solidFill>
                  <a:srgbClr val="FF0000"/>
                </a:solidFill>
                <a:latin typeface="Tahoma"/>
                <a:ea typeface="Tahoma"/>
                <a:cs typeface="Tahoma"/>
              </a:rPr>
              <a:t>HeoH</a:t>
            </a:r>
            <a:r>
              <a:rPr lang="fr-FR" sz="1333">
                <a:solidFill>
                  <a:srgbClr val="FF0000"/>
                </a:solidFill>
                <a:latin typeface="Tahoma"/>
                <a:ea typeface="Tahoma"/>
                <a:cs typeface="Tahoma"/>
              </a:rPr>
              <a:t> Payments accorde un statut d'agent de paiement aux commerces partenaires, ce qui leur permet de collecter directement pour les associations.</a:t>
            </a:r>
            <a:endParaRPr lang="fr-FR" sz="1333">
              <a:solidFill>
                <a:srgbClr val="FF0000"/>
              </a:solidFill>
              <a:cs typeface="Arial"/>
            </a:endParaRPr>
          </a:p>
        </p:txBody>
      </p:sp>
      <p:sp>
        <p:nvSpPr>
          <p:cNvPr id="25" name="Flèche : droite 17">
            <a:extLst>
              <a:ext uri="{FF2B5EF4-FFF2-40B4-BE49-F238E27FC236}">
                <a16:creationId xmlns:a16="http://schemas.microsoft.com/office/drawing/2014/main" id="{43E04086-9612-49E8-8752-49ABF86BBB95}"/>
              </a:ext>
            </a:extLst>
          </p:cNvPr>
          <p:cNvSpPr/>
          <p:nvPr/>
        </p:nvSpPr>
        <p:spPr>
          <a:xfrm>
            <a:off x="2134929" y="6333677"/>
            <a:ext cx="486131" cy="320489"/>
          </a:xfrm>
          <a:prstGeom prst="rightArrow">
            <a:avLst/>
          </a:prstGeom>
          <a:solidFill>
            <a:srgbClr val="E60003"/>
          </a:solidFill>
          <a:ln>
            <a:solidFill>
              <a:srgbClr val="E6000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2400"/>
          </a:p>
        </p:txBody>
      </p:sp>
      <p:graphicFrame>
        <p:nvGraphicFramePr>
          <p:cNvPr id="27" name="Tableau 9">
            <a:extLst>
              <a:ext uri="{FF2B5EF4-FFF2-40B4-BE49-F238E27FC236}">
                <a16:creationId xmlns:a16="http://schemas.microsoft.com/office/drawing/2014/main" id="{AF0D034C-057C-4BAF-A992-6134F468BD7A}"/>
              </a:ext>
            </a:extLst>
          </p:cNvPr>
          <p:cNvGraphicFramePr>
            <a:graphicFrameLocks noGrp="1"/>
          </p:cNvGraphicFramePr>
          <p:nvPr/>
        </p:nvGraphicFramePr>
        <p:xfrm>
          <a:off x="2363108" y="2048635"/>
          <a:ext cx="7465783" cy="1153660"/>
        </p:xfrm>
        <a:graphic>
          <a:graphicData uri="http://schemas.openxmlformats.org/drawingml/2006/table">
            <a:tbl>
              <a:tblPr firstRow="1" bandRow="1">
                <a:tableStyleId>{00A15C55-8517-42AA-B614-E9B94910E393}</a:tableStyleId>
              </a:tblPr>
              <a:tblGrid>
                <a:gridCol w="984217">
                  <a:extLst>
                    <a:ext uri="{9D8B030D-6E8A-4147-A177-3AD203B41FA5}">
                      <a16:colId xmlns:a16="http://schemas.microsoft.com/office/drawing/2014/main" val="3055802736"/>
                    </a:ext>
                  </a:extLst>
                </a:gridCol>
                <a:gridCol w="1045157">
                  <a:extLst>
                    <a:ext uri="{9D8B030D-6E8A-4147-A177-3AD203B41FA5}">
                      <a16:colId xmlns:a16="http://schemas.microsoft.com/office/drawing/2014/main" val="3822760982"/>
                    </a:ext>
                  </a:extLst>
                </a:gridCol>
                <a:gridCol w="1154903">
                  <a:extLst>
                    <a:ext uri="{9D8B030D-6E8A-4147-A177-3AD203B41FA5}">
                      <a16:colId xmlns:a16="http://schemas.microsoft.com/office/drawing/2014/main" val="2403898002"/>
                    </a:ext>
                  </a:extLst>
                </a:gridCol>
                <a:gridCol w="1178769">
                  <a:extLst>
                    <a:ext uri="{9D8B030D-6E8A-4147-A177-3AD203B41FA5}">
                      <a16:colId xmlns:a16="http://schemas.microsoft.com/office/drawing/2014/main" val="2030098140"/>
                    </a:ext>
                  </a:extLst>
                </a:gridCol>
                <a:gridCol w="1363504">
                  <a:extLst>
                    <a:ext uri="{9D8B030D-6E8A-4147-A177-3AD203B41FA5}">
                      <a16:colId xmlns:a16="http://schemas.microsoft.com/office/drawing/2014/main" val="3079174388"/>
                    </a:ext>
                  </a:extLst>
                </a:gridCol>
                <a:gridCol w="965120">
                  <a:extLst>
                    <a:ext uri="{9D8B030D-6E8A-4147-A177-3AD203B41FA5}">
                      <a16:colId xmlns:a16="http://schemas.microsoft.com/office/drawing/2014/main" val="1651943147"/>
                    </a:ext>
                  </a:extLst>
                </a:gridCol>
                <a:gridCol w="774113">
                  <a:extLst>
                    <a:ext uri="{9D8B030D-6E8A-4147-A177-3AD203B41FA5}">
                      <a16:colId xmlns:a16="http://schemas.microsoft.com/office/drawing/2014/main" val="3241914480"/>
                    </a:ext>
                  </a:extLst>
                </a:gridCol>
              </a:tblGrid>
              <a:tr h="602071">
                <a:tc>
                  <a:txBody>
                    <a:bodyPr/>
                    <a:lstStyle/>
                    <a:p>
                      <a:pPr algn="ctr"/>
                      <a:r>
                        <a:rPr lang="fr-FR" sz="800"/>
                        <a:t>Comparaison</a:t>
                      </a:r>
                    </a:p>
                  </a:txBody>
                  <a:tcPr anchor="ctr">
                    <a:solidFill>
                      <a:srgbClr val="E60003"/>
                    </a:solidFill>
                  </a:tcPr>
                </a:tc>
                <a:tc>
                  <a:txBody>
                    <a:bodyPr/>
                    <a:lstStyle/>
                    <a:p>
                      <a:pPr lvl="0" algn="ctr">
                        <a:buNone/>
                      </a:pPr>
                      <a:r>
                        <a:rPr lang="fr-FR" sz="1100"/>
                        <a:t>Ingenico </a:t>
                      </a:r>
                      <a:r>
                        <a:rPr lang="fr-FR" sz="1100" err="1"/>
                        <a:t>Telium</a:t>
                      </a:r>
                      <a:r>
                        <a:rPr lang="fr-FR" sz="1100"/>
                        <a:t> autonome</a:t>
                      </a:r>
                    </a:p>
                  </a:txBody>
                  <a:tcPr anchor="ctr">
                    <a:solidFill>
                      <a:srgbClr val="E60003"/>
                    </a:solidFill>
                  </a:tcPr>
                </a:tc>
                <a:tc>
                  <a:txBody>
                    <a:bodyPr/>
                    <a:lstStyle/>
                    <a:p>
                      <a:pPr lvl="0" algn="ctr">
                        <a:lnSpc>
                          <a:spcPct val="100000"/>
                        </a:lnSpc>
                        <a:spcBef>
                          <a:spcPts val="0"/>
                        </a:spcBef>
                        <a:spcAft>
                          <a:spcPts val="0"/>
                        </a:spcAft>
                        <a:buNone/>
                      </a:pPr>
                      <a:r>
                        <a:rPr lang="fr-FR" sz="1100" u="none" strike="noStrike" noProof="0"/>
                        <a:t>Ingenico Tetra autonome</a:t>
                      </a:r>
                    </a:p>
                  </a:txBody>
                  <a:tcPr anchor="ctr">
                    <a:solidFill>
                      <a:srgbClr val="E60003"/>
                    </a:solidFill>
                  </a:tcPr>
                </a:tc>
                <a:tc>
                  <a:txBody>
                    <a:bodyPr/>
                    <a:lstStyle/>
                    <a:p>
                      <a:pPr algn="ctr"/>
                      <a:r>
                        <a:rPr lang="fr-FR" sz="1100"/>
                        <a:t>Ingenico centralisée Axis</a:t>
                      </a:r>
                    </a:p>
                  </a:txBody>
                  <a:tcPr anchor="ctr">
                    <a:solidFill>
                      <a:srgbClr val="E60003"/>
                    </a:solidFill>
                  </a:tcPr>
                </a:tc>
                <a:tc>
                  <a:txBody>
                    <a:bodyPr/>
                    <a:lstStyle/>
                    <a:p>
                      <a:pPr algn="ctr"/>
                      <a:r>
                        <a:rPr lang="fr-FR" sz="1100" err="1"/>
                        <a:t>Verifone</a:t>
                      </a:r>
                      <a:r>
                        <a:rPr lang="fr-FR" sz="1100"/>
                        <a:t> centralisé (</a:t>
                      </a:r>
                      <a:r>
                        <a:rPr lang="fr-FR" sz="1100" err="1"/>
                        <a:t>wynid</a:t>
                      </a:r>
                      <a:r>
                        <a:rPr lang="fr-FR" sz="1100"/>
                        <a:t>)</a:t>
                      </a:r>
                    </a:p>
                  </a:txBody>
                  <a:tcPr anchor="ctr">
                    <a:solidFill>
                      <a:srgbClr val="E60003"/>
                    </a:solidFill>
                  </a:tcPr>
                </a:tc>
                <a:tc>
                  <a:txBody>
                    <a:bodyPr/>
                    <a:lstStyle/>
                    <a:p>
                      <a:pPr algn="ctr"/>
                      <a:r>
                        <a:rPr lang="fr-FR" sz="1100" err="1"/>
                        <a:t>Verifone</a:t>
                      </a:r>
                      <a:r>
                        <a:rPr lang="fr-FR" sz="1100"/>
                        <a:t> autonome</a:t>
                      </a:r>
                    </a:p>
                  </a:txBody>
                  <a:tcPr anchor="ctr">
                    <a:solidFill>
                      <a:srgbClr val="E60003"/>
                    </a:solidFill>
                  </a:tcPr>
                </a:tc>
                <a:tc>
                  <a:txBody>
                    <a:bodyPr/>
                    <a:lstStyle/>
                    <a:p>
                      <a:pPr lvl="0" algn="ctr">
                        <a:buNone/>
                      </a:pPr>
                      <a:r>
                        <a:rPr lang="fr-FR" sz="1100" err="1"/>
                        <a:t>Nepting</a:t>
                      </a:r>
                      <a:endParaRPr lang="fr-FR" sz="1100"/>
                    </a:p>
                  </a:txBody>
                  <a:tcPr anchor="ctr">
                    <a:solidFill>
                      <a:srgbClr val="E60003"/>
                    </a:solidFill>
                  </a:tcPr>
                </a:tc>
                <a:extLst>
                  <a:ext uri="{0D108BD9-81ED-4DB2-BD59-A6C34878D82A}">
                    <a16:rowId xmlns:a16="http://schemas.microsoft.com/office/drawing/2014/main" val="1266804468"/>
                  </a:ext>
                </a:extLst>
              </a:tr>
              <a:tr h="308648">
                <a:tc>
                  <a:txBody>
                    <a:bodyPr/>
                    <a:lstStyle/>
                    <a:p>
                      <a:r>
                        <a:rPr lang="fr-FR" sz="900" err="1"/>
                        <a:t>Microdon</a:t>
                      </a:r>
                      <a:endParaRPr lang="fr-FR" sz="900"/>
                    </a:p>
                  </a:txBody>
                  <a:tcPr/>
                </a:tc>
                <a:tc>
                  <a:txBody>
                    <a:bodyPr/>
                    <a:lstStyle/>
                    <a:p>
                      <a:pPr lvl="0" algn="ctr">
                        <a:buNone/>
                      </a:pPr>
                      <a:r>
                        <a:rPr lang="fr-FR" sz="900" u="none" strike="noStrike" noProof="0">
                          <a:solidFill>
                            <a:srgbClr val="FF0000"/>
                          </a:solidFill>
                        </a:rPr>
                        <a:t>✘</a:t>
                      </a:r>
                      <a:endParaRPr lang="fr-FR" sz="900">
                        <a:solidFill>
                          <a:srgbClr val="FF0000"/>
                        </a:solidFill>
                      </a:endParaRPr>
                    </a:p>
                  </a:txBody>
                  <a:tcPr anchor="ctr"/>
                </a:tc>
                <a:tc>
                  <a:txBody>
                    <a:bodyPr/>
                    <a:lstStyle/>
                    <a:p>
                      <a:pPr lvl="0" algn="ctr">
                        <a:buNone/>
                      </a:pPr>
                      <a:r>
                        <a:rPr lang="fr-FR" sz="900" u="none" strike="noStrike" noProof="0">
                          <a:solidFill>
                            <a:srgbClr val="FF0000"/>
                          </a:solidFill>
                        </a:rPr>
                        <a:t>✘</a:t>
                      </a:r>
                    </a:p>
                  </a:txBody>
                  <a:tcPr anchor="ctr"/>
                </a:tc>
                <a:tc>
                  <a:txBody>
                    <a:bodyPr/>
                    <a:lstStyle/>
                    <a:p>
                      <a:pPr lvl="0" algn="ctr">
                        <a:buNone/>
                      </a:pPr>
                      <a:r>
                        <a:rPr lang="fr-FR" sz="900" kern="1200">
                          <a:solidFill>
                            <a:srgbClr val="00B050"/>
                          </a:solidFill>
                          <a:effectLst/>
                        </a:rPr>
                        <a:t>✓</a:t>
                      </a:r>
                      <a:endParaRPr lang="fr-FR" sz="900">
                        <a:solidFill>
                          <a:srgbClr val="00B050"/>
                        </a:solidFill>
                      </a:endParaRPr>
                    </a:p>
                  </a:txBody>
                  <a:tcPr anchor="ctr"/>
                </a:tc>
                <a:tc>
                  <a:txBody>
                    <a:bodyPr/>
                    <a:lstStyle/>
                    <a:p>
                      <a:pPr lvl="0" algn="ctr">
                        <a:buNone/>
                      </a:pPr>
                      <a:r>
                        <a:rPr lang="fr-FR" sz="900" kern="1200">
                          <a:solidFill>
                            <a:srgbClr val="00B050"/>
                          </a:solidFill>
                          <a:effectLst/>
                        </a:rPr>
                        <a:t>✓</a:t>
                      </a:r>
                      <a:endParaRPr lang="fr-FR" sz="900">
                        <a:solidFill>
                          <a:srgbClr val="00B050"/>
                        </a:solidFill>
                      </a:endParaRPr>
                    </a:p>
                  </a:txBody>
                  <a:tcPr anchor="ctr"/>
                </a:tc>
                <a:tc>
                  <a:txBody>
                    <a:bodyPr/>
                    <a:lstStyle/>
                    <a:p>
                      <a:pPr lvl="0" algn="ctr">
                        <a:lnSpc>
                          <a:spcPct val="100000"/>
                        </a:lnSpc>
                        <a:spcBef>
                          <a:spcPts val="0"/>
                        </a:spcBef>
                        <a:spcAft>
                          <a:spcPts val="0"/>
                        </a:spcAft>
                        <a:buNone/>
                      </a:pPr>
                      <a:r>
                        <a:rPr lang="fr-FR" sz="900" u="none" strike="noStrike" noProof="0">
                          <a:solidFill>
                            <a:srgbClr val="FF0000"/>
                          </a:solidFill>
                        </a:rPr>
                        <a:t>✘</a:t>
                      </a:r>
                      <a:endParaRPr lang="fr-FR" sz="900">
                        <a:solidFill>
                          <a:srgbClr val="FF0000"/>
                        </a:solidFill>
                      </a:endParaRPr>
                    </a:p>
                  </a:txBody>
                  <a:tcPr anchor="ctr"/>
                </a:tc>
                <a:tc>
                  <a:txBody>
                    <a:bodyPr/>
                    <a:lstStyle/>
                    <a:p>
                      <a:pPr lvl="0" algn="ctr">
                        <a:buNone/>
                      </a:pPr>
                      <a:r>
                        <a:rPr lang="fr-FR" sz="900" u="none" strike="noStrike" noProof="0">
                          <a:solidFill>
                            <a:srgbClr val="FF0000"/>
                          </a:solidFill>
                        </a:rPr>
                        <a:t>✘</a:t>
                      </a:r>
                      <a:endParaRPr lang="fr-FR" sz="900">
                        <a:solidFill>
                          <a:srgbClr val="FF0000"/>
                        </a:solidFill>
                      </a:endParaRPr>
                    </a:p>
                  </a:txBody>
                  <a:tcPr anchor="ctr"/>
                </a:tc>
                <a:extLst>
                  <a:ext uri="{0D108BD9-81ED-4DB2-BD59-A6C34878D82A}">
                    <a16:rowId xmlns:a16="http://schemas.microsoft.com/office/drawing/2014/main" val="3759282559"/>
                  </a:ext>
                </a:extLst>
              </a:tr>
              <a:tr h="242941">
                <a:tc>
                  <a:txBody>
                    <a:bodyPr/>
                    <a:lstStyle/>
                    <a:p>
                      <a:pPr lvl="0">
                        <a:buNone/>
                      </a:pPr>
                      <a:r>
                        <a:rPr lang="fr-FR" sz="900" err="1"/>
                        <a:t>HeoH</a:t>
                      </a:r>
                    </a:p>
                  </a:txBody>
                  <a:tcPr/>
                </a:tc>
                <a:tc>
                  <a:txBody>
                    <a:bodyPr/>
                    <a:lstStyle/>
                    <a:p>
                      <a:pPr lvl="0" algn="ctr">
                        <a:buNone/>
                      </a:pPr>
                      <a:r>
                        <a:rPr lang="fr-FR" sz="900" kern="1200">
                          <a:solidFill>
                            <a:srgbClr val="00B050"/>
                          </a:solidFill>
                          <a:effectLst/>
                        </a:rPr>
                        <a:t>✓</a:t>
                      </a:r>
                      <a:endParaRPr lang="fr-FR" sz="900">
                        <a:solidFill>
                          <a:srgbClr val="00B050"/>
                        </a:solidFill>
                      </a:endParaRPr>
                    </a:p>
                  </a:txBody>
                  <a:tcPr anchor="ctr"/>
                </a:tc>
                <a:tc>
                  <a:txBody>
                    <a:bodyPr/>
                    <a:lstStyle/>
                    <a:p>
                      <a:pPr lvl="0" algn="ctr">
                        <a:buNone/>
                      </a:pPr>
                      <a:r>
                        <a:rPr lang="fr-FR" sz="900" kern="1200">
                          <a:solidFill>
                            <a:srgbClr val="00B050"/>
                          </a:solidFill>
                          <a:effectLst/>
                        </a:rPr>
                        <a:t>✓</a:t>
                      </a:r>
                      <a:endParaRPr lang="fr-FR" sz="900">
                        <a:solidFill>
                          <a:srgbClr val="00B050"/>
                        </a:solidFill>
                      </a:endParaRPr>
                    </a:p>
                  </a:txBody>
                  <a:tcPr anchor="ctr"/>
                </a:tc>
                <a:tc>
                  <a:txBody>
                    <a:bodyPr/>
                    <a:lstStyle/>
                    <a:p>
                      <a:pPr lvl="0" algn="ctr">
                        <a:buNone/>
                      </a:pPr>
                      <a:r>
                        <a:rPr lang="fr-FR" sz="900" kern="1200">
                          <a:solidFill>
                            <a:srgbClr val="00B050"/>
                          </a:solidFill>
                          <a:effectLst/>
                        </a:rPr>
                        <a:t>✓</a:t>
                      </a:r>
                      <a:endParaRPr lang="fr-FR" sz="900">
                        <a:solidFill>
                          <a:srgbClr val="00B050"/>
                        </a:solidFill>
                      </a:endParaRPr>
                    </a:p>
                  </a:txBody>
                  <a:tcPr anchor="ctr"/>
                </a:tc>
                <a:tc>
                  <a:txBody>
                    <a:bodyPr/>
                    <a:lstStyle/>
                    <a:p>
                      <a:pPr lvl="0" algn="ctr">
                        <a:buNone/>
                      </a:pPr>
                      <a:r>
                        <a:rPr lang="fr-FR" sz="900" kern="1200">
                          <a:solidFill>
                            <a:srgbClr val="00B050"/>
                          </a:solidFill>
                          <a:effectLst/>
                        </a:rPr>
                        <a:t>✓</a:t>
                      </a:r>
                      <a:endParaRPr lang="fr-FR" sz="900">
                        <a:solidFill>
                          <a:srgbClr val="00B050"/>
                        </a:solidFill>
                      </a:endParaRPr>
                    </a:p>
                  </a:txBody>
                  <a:tcPr anchor="ctr"/>
                </a:tc>
                <a:tc>
                  <a:txBody>
                    <a:bodyPr/>
                    <a:lstStyle/>
                    <a:p>
                      <a:pPr lvl="0" algn="ctr">
                        <a:buNone/>
                      </a:pPr>
                      <a:r>
                        <a:rPr lang="fr-FR" sz="900" u="none" strike="noStrike" noProof="0">
                          <a:solidFill>
                            <a:srgbClr val="FF0000"/>
                          </a:solidFill>
                        </a:rPr>
                        <a:t>✘</a:t>
                      </a:r>
                      <a:endParaRPr lang="fr-FR" sz="900">
                        <a:solidFill>
                          <a:srgbClr val="FF0000"/>
                        </a:solidFill>
                      </a:endParaRPr>
                    </a:p>
                  </a:txBody>
                  <a:tcPr anchor="ctr"/>
                </a:tc>
                <a:tc>
                  <a:txBody>
                    <a:bodyPr/>
                    <a:lstStyle/>
                    <a:p>
                      <a:pPr lvl="0" algn="ctr">
                        <a:buNone/>
                      </a:pPr>
                      <a:r>
                        <a:rPr lang="fr-FR" sz="900" kern="1200">
                          <a:solidFill>
                            <a:srgbClr val="00B050"/>
                          </a:solidFill>
                          <a:effectLst/>
                        </a:rPr>
                        <a:t>✓</a:t>
                      </a:r>
                      <a:endParaRPr lang="fr-FR" sz="900">
                        <a:solidFill>
                          <a:srgbClr val="00B050"/>
                        </a:solidFill>
                      </a:endParaRPr>
                    </a:p>
                  </a:txBody>
                  <a:tcPr anchor="ctr"/>
                </a:tc>
                <a:extLst>
                  <a:ext uri="{0D108BD9-81ED-4DB2-BD59-A6C34878D82A}">
                    <a16:rowId xmlns:a16="http://schemas.microsoft.com/office/drawing/2014/main" val="2714499764"/>
                  </a:ext>
                </a:extLst>
              </a:tr>
            </a:tbl>
          </a:graphicData>
        </a:graphic>
      </p:graphicFrame>
      <p:sp>
        <p:nvSpPr>
          <p:cNvPr id="16" name="Ellipse 15">
            <a:extLst>
              <a:ext uri="{FF2B5EF4-FFF2-40B4-BE49-F238E27FC236}">
                <a16:creationId xmlns:a16="http://schemas.microsoft.com/office/drawing/2014/main" id="{E3F0E9DD-2271-4E46-B159-002FA45F9369}"/>
              </a:ext>
            </a:extLst>
          </p:cNvPr>
          <p:cNvSpPr/>
          <p:nvPr/>
        </p:nvSpPr>
        <p:spPr>
          <a:xfrm>
            <a:off x="719667" y="6540501"/>
            <a:ext cx="101600" cy="105833"/>
          </a:xfrm>
          <a:prstGeom prst="ellipse">
            <a:avLst/>
          </a:prstGeom>
          <a:solidFill>
            <a:srgbClr val="E6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9" name="Titre 3">
            <a:extLst>
              <a:ext uri="{FF2B5EF4-FFF2-40B4-BE49-F238E27FC236}">
                <a16:creationId xmlns:a16="http://schemas.microsoft.com/office/drawing/2014/main" id="{8414797D-B87F-4B2A-AE5B-86B2CF0E94AC}"/>
              </a:ext>
            </a:extLst>
          </p:cNvPr>
          <p:cNvSpPr>
            <a:spLocks noGrp="1"/>
          </p:cNvSpPr>
          <p:nvPr>
            <p:ph type="title"/>
          </p:nvPr>
        </p:nvSpPr>
        <p:spPr>
          <a:xfrm>
            <a:off x="563721" y="424667"/>
            <a:ext cx="10273141" cy="449816"/>
          </a:xfrm>
        </p:spPr>
        <p:txBody>
          <a:bodyPr/>
          <a:lstStyle/>
          <a:p>
            <a:r>
              <a:rPr lang="fr-FR" dirty="0">
                <a:latin typeface="Arial Black"/>
                <a:cs typeface="Arial"/>
              </a:rPr>
              <a:t>Annexe 7 : Avantages concurrentiels</a:t>
            </a:r>
          </a:p>
        </p:txBody>
      </p:sp>
      <p:sp>
        <p:nvSpPr>
          <p:cNvPr id="20" name="Espace réservé du texte 4">
            <a:extLst>
              <a:ext uri="{FF2B5EF4-FFF2-40B4-BE49-F238E27FC236}">
                <a16:creationId xmlns:a16="http://schemas.microsoft.com/office/drawing/2014/main" id="{1AAAA23F-86C6-43D4-B7CF-E44D694BE1F0}"/>
              </a:ext>
            </a:extLst>
          </p:cNvPr>
          <p:cNvSpPr>
            <a:spLocks noGrp="1"/>
          </p:cNvSpPr>
          <p:nvPr>
            <p:ph type="body" sz="quarter" idx="12"/>
          </p:nvPr>
        </p:nvSpPr>
        <p:spPr>
          <a:xfrm>
            <a:off x="669291" y="807285"/>
            <a:ext cx="10272131" cy="384043"/>
          </a:xfrm>
        </p:spPr>
        <p:txBody>
          <a:bodyPr vert="horz" lIns="0" tIns="0" rIns="0" bIns="0" rtlCol="0" anchor="t">
            <a:noAutofit/>
          </a:bodyPr>
          <a:lstStyle/>
          <a:p>
            <a:r>
              <a:rPr lang="fr-FR" sz="2000" dirty="0">
                <a:solidFill>
                  <a:schemeClr val="tx1"/>
                </a:solidFill>
                <a:latin typeface="Arial"/>
                <a:cs typeface="Arial"/>
              </a:rPr>
              <a:t>De la collecte de don sur terminal de paiement </a:t>
            </a:r>
            <a:r>
              <a:rPr lang="fr-FR" sz="2000" dirty="0" err="1">
                <a:solidFill>
                  <a:schemeClr val="tx1"/>
                </a:solidFill>
                <a:latin typeface="Arial"/>
                <a:cs typeface="Arial"/>
              </a:rPr>
              <a:t>Heoh</a:t>
            </a:r>
            <a:endParaRPr lang="fr-FR" sz="2000" dirty="0">
              <a:solidFill>
                <a:schemeClr val="tx1"/>
              </a:solidFill>
            </a:endParaRPr>
          </a:p>
        </p:txBody>
      </p:sp>
    </p:spTree>
    <p:extLst>
      <p:ext uri="{BB962C8B-B14F-4D97-AF65-F5344CB8AC3E}">
        <p14:creationId xmlns:p14="http://schemas.microsoft.com/office/powerpoint/2010/main" val="24799245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873CF97-C498-438E-B616-D7C4B394080A}"/>
              </a:ext>
            </a:extLst>
          </p:cNvPr>
          <p:cNvSpPr txBox="1"/>
          <p:nvPr/>
        </p:nvSpPr>
        <p:spPr>
          <a:xfrm>
            <a:off x="672983" y="3641696"/>
            <a:ext cx="11326157" cy="21749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spcBef>
                <a:spcPts val="1000"/>
              </a:spcBef>
              <a:buClr>
                <a:srgbClr val="FE8204"/>
              </a:buClr>
            </a:pPr>
            <a:r>
              <a:rPr lang="fr-FR" sz="1400" err="1">
                <a:solidFill>
                  <a:srgbClr val="4A5472"/>
                </a:solidFill>
                <a:latin typeface="Tahoma"/>
                <a:ea typeface="Tahoma"/>
                <a:cs typeface="Tahoma"/>
              </a:rPr>
              <a:t>HeoH</a:t>
            </a:r>
            <a:r>
              <a:rPr lang="fr-FR" sz="1400">
                <a:solidFill>
                  <a:srgbClr val="4A5472"/>
                </a:solidFill>
                <a:latin typeface="Tahoma"/>
                <a:ea typeface="Tahoma"/>
                <a:cs typeface="Tahoma"/>
              </a:rPr>
              <a:t> est conforme aux standards bancaire français :</a:t>
            </a:r>
          </a:p>
          <a:p>
            <a:pPr marL="285320" indent="-285320" algn="just">
              <a:spcBef>
                <a:spcPts val="667"/>
              </a:spcBef>
              <a:buClr>
                <a:srgbClr val="E60003"/>
              </a:buClr>
              <a:buFont typeface="Arial" panose="020B0604020202020204" pitchFamily="34" charset="0"/>
              <a:buChar char="•"/>
            </a:pPr>
            <a:r>
              <a:rPr lang="fr-FR" sz="1400">
                <a:solidFill>
                  <a:srgbClr val="4A5472"/>
                </a:solidFill>
                <a:latin typeface="Tahoma"/>
                <a:ea typeface="Tahoma"/>
                <a:cs typeface="Tahoma"/>
              </a:rPr>
              <a:t>Le terminal de paiement doit être certifié </a:t>
            </a:r>
            <a:r>
              <a:rPr lang="fr-FR" sz="1400">
                <a:solidFill>
                  <a:srgbClr val="FF0000"/>
                </a:solidFill>
                <a:latin typeface="Tahoma"/>
                <a:ea typeface="Tahoma"/>
                <a:cs typeface="Tahoma"/>
              </a:rPr>
              <a:t>GIE carte bancaire.</a:t>
            </a:r>
          </a:p>
          <a:p>
            <a:pPr marL="228594" indent="-228594" algn="just">
              <a:spcBef>
                <a:spcPts val="667"/>
              </a:spcBef>
              <a:buClr>
                <a:srgbClr val="E60003"/>
              </a:buClr>
              <a:buFont typeface="Arial" panose="020B0604020202020204" pitchFamily="34" charset="0"/>
              <a:buChar char="•"/>
            </a:pPr>
            <a:r>
              <a:rPr lang="fr-FR" sz="1400">
                <a:solidFill>
                  <a:srgbClr val="4A5472"/>
                </a:solidFill>
                <a:latin typeface="Tahoma"/>
                <a:ea typeface="Tahoma"/>
                <a:cs typeface="Tahoma"/>
              </a:rPr>
              <a:t>La gestion de l’acquisition des paiements par une banque française avec un contrat carte bancaire permet que la banque acquéreur </a:t>
            </a:r>
            <a:r>
              <a:rPr lang="fr-FR" sz="1400">
                <a:solidFill>
                  <a:srgbClr val="FF0000"/>
                </a:solidFill>
                <a:latin typeface="Tahoma"/>
                <a:ea typeface="Tahoma"/>
                <a:cs typeface="Tahoma"/>
              </a:rPr>
              <a:t>endosse la garantie du paiement </a:t>
            </a:r>
            <a:r>
              <a:rPr lang="fr-FR" sz="1400">
                <a:solidFill>
                  <a:srgbClr val="4A5472"/>
                </a:solidFill>
                <a:latin typeface="Tahoma"/>
                <a:ea typeface="Tahoma"/>
                <a:cs typeface="Tahoma"/>
              </a:rPr>
              <a:t>(et donc d’éventuelles fraudes). </a:t>
            </a:r>
            <a:endParaRPr lang="fr-FR" sz="1400">
              <a:solidFill>
                <a:srgbClr val="4A5472"/>
              </a:solidFill>
              <a:latin typeface="Calibri" panose="020F0502020204030204"/>
              <a:ea typeface="Tahoma"/>
              <a:cs typeface="Calibri" panose="020F0502020204030204"/>
            </a:endParaRPr>
          </a:p>
          <a:p>
            <a:pPr marL="285320" indent="-285320" algn="just">
              <a:spcBef>
                <a:spcPts val="667"/>
              </a:spcBef>
              <a:buClr>
                <a:srgbClr val="E60003"/>
              </a:buClr>
              <a:buFont typeface="Arial" panose="020B0604020202020204" pitchFamily="34" charset="0"/>
              <a:buChar char="•"/>
            </a:pPr>
            <a:r>
              <a:rPr lang="fr-FR" sz="1400">
                <a:solidFill>
                  <a:srgbClr val="4A5472"/>
                </a:solidFill>
                <a:latin typeface="Tahoma"/>
                <a:ea typeface="Tahoma"/>
                <a:cs typeface="Tahoma"/>
              </a:rPr>
              <a:t>Il est interdit d’utiliser un MPOS (terminal branché sur un smartphone) sur une borne, ni même un terminal de paiement classique comme on peut le trouver chez un commerçant. </a:t>
            </a:r>
            <a:endParaRPr lang="fr-FR" sz="1400">
              <a:solidFill>
                <a:srgbClr val="000000"/>
              </a:solidFill>
              <a:latin typeface="Calibri" panose="020F0502020204030204"/>
              <a:ea typeface="Tahoma"/>
              <a:cs typeface="Calibri" panose="020F0502020204030204"/>
            </a:endParaRPr>
          </a:p>
          <a:p>
            <a:pPr marL="285320" indent="-285320" algn="just">
              <a:spcBef>
                <a:spcPts val="667"/>
              </a:spcBef>
              <a:buClr>
                <a:srgbClr val="E60003"/>
              </a:buClr>
              <a:buFont typeface="Arial" panose="020B0604020202020204" pitchFamily="34" charset="0"/>
              <a:buChar char="•"/>
            </a:pPr>
            <a:r>
              <a:rPr lang="fr-FR" sz="1400">
                <a:solidFill>
                  <a:srgbClr val="4A5472"/>
                </a:solidFill>
                <a:latin typeface="Tahoma"/>
                <a:ea typeface="Tahoma"/>
                <a:cs typeface="Tahoma"/>
              </a:rPr>
              <a:t>Si les flux passent par un compte pivot, il faut être réglementé par </a:t>
            </a:r>
            <a:r>
              <a:rPr lang="fr-FR" sz="1400">
                <a:solidFill>
                  <a:srgbClr val="FF0000"/>
                </a:solidFill>
                <a:latin typeface="Tahoma"/>
                <a:ea typeface="Tahoma"/>
                <a:cs typeface="Tahoma"/>
              </a:rPr>
              <a:t>l’ACPR - Banque de France </a:t>
            </a:r>
            <a:r>
              <a:rPr lang="fr-FR" sz="1400">
                <a:solidFill>
                  <a:srgbClr val="4A5472"/>
                </a:solidFill>
                <a:latin typeface="Tahoma"/>
                <a:ea typeface="Tahoma"/>
                <a:cs typeface="Tahoma"/>
              </a:rPr>
              <a:t>en tant qu’établissement de Paiement de Proximité.</a:t>
            </a:r>
            <a:endParaRPr lang="fr-FR" sz="1400">
              <a:ea typeface="Tahoma"/>
            </a:endParaRPr>
          </a:p>
        </p:txBody>
      </p:sp>
      <p:graphicFrame>
        <p:nvGraphicFramePr>
          <p:cNvPr id="15" name="Tableau 9">
            <a:extLst>
              <a:ext uri="{FF2B5EF4-FFF2-40B4-BE49-F238E27FC236}">
                <a16:creationId xmlns:a16="http://schemas.microsoft.com/office/drawing/2014/main" id="{B643C148-0D5F-4259-B397-AC5B9E1AF497}"/>
              </a:ext>
            </a:extLst>
          </p:cNvPr>
          <p:cNvGraphicFramePr>
            <a:graphicFrameLocks noGrp="1"/>
          </p:cNvGraphicFramePr>
          <p:nvPr/>
        </p:nvGraphicFramePr>
        <p:xfrm>
          <a:off x="1138517" y="2061882"/>
          <a:ext cx="10060075" cy="1485007"/>
        </p:xfrm>
        <a:graphic>
          <a:graphicData uri="http://schemas.openxmlformats.org/drawingml/2006/table">
            <a:tbl>
              <a:tblPr firstRow="1" bandRow="1">
                <a:tableStyleId>{00A15C55-8517-42AA-B614-E9B94910E393}</a:tableStyleId>
              </a:tblPr>
              <a:tblGrid>
                <a:gridCol w="968187">
                  <a:extLst>
                    <a:ext uri="{9D8B030D-6E8A-4147-A177-3AD203B41FA5}">
                      <a16:colId xmlns:a16="http://schemas.microsoft.com/office/drawing/2014/main" val="3055802736"/>
                    </a:ext>
                  </a:extLst>
                </a:gridCol>
                <a:gridCol w="962581">
                  <a:extLst>
                    <a:ext uri="{9D8B030D-6E8A-4147-A177-3AD203B41FA5}">
                      <a16:colId xmlns:a16="http://schemas.microsoft.com/office/drawing/2014/main" val="3822760982"/>
                    </a:ext>
                  </a:extLst>
                </a:gridCol>
                <a:gridCol w="1063660">
                  <a:extLst>
                    <a:ext uri="{9D8B030D-6E8A-4147-A177-3AD203B41FA5}">
                      <a16:colId xmlns:a16="http://schemas.microsoft.com/office/drawing/2014/main" val="2403898002"/>
                    </a:ext>
                  </a:extLst>
                </a:gridCol>
                <a:gridCol w="1085639">
                  <a:extLst>
                    <a:ext uri="{9D8B030D-6E8A-4147-A177-3AD203B41FA5}">
                      <a16:colId xmlns:a16="http://schemas.microsoft.com/office/drawing/2014/main" val="2030098140"/>
                    </a:ext>
                  </a:extLst>
                </a:gridCol>
                <a:gridCol w="1255781">
                  <a:extLst>
                    <a:ext uri="{9D8B030D-6E8A-4147-A177-3AD203B41FA5}">
                      <a16:colId xmlns:a16="http://schemas.microsoft.com/office/drawing/2014/main" val="3079174388"/>
                    </a:ext>
                  </a:extLst>
                </a:gridCol>
                <a:gridCol w="888871">
                  <a:extLst>
                    <a:ext uri="{9D8B030D-6E8A-4147-A177-3AD203B41FA5}">
                      <a16:colId xmlns:a16="http://schemas.microsoft.com/office/drawing/2014/main" val="1651943147"/>
                    </a:ext>
                  </a:extLst>
                </a:gridCol>
                <a:gridCol w="712951">
                  <a:extLst>
                    <a:ext uri="{9D8B030D-6E8A-4147-A177-3AD203B41FA5}">
                      <a16:colId xmlns:a16="http://schemas.microsoft.com/office/drawing/2014/main" val="3241914480"/>
                    </a:ext>
                  </a:extLst>
                </a:gridCol>
                <a:gridCol w="1266712">
                  <a:extLst>
                    <a:ext uri="{9D8B030D-6E8A-4147-A177-3AD203B41FA5}">
                      <a16:colId xmlns:a16="http://schemas.microsoft.com/office/drawing/2014/main" val="3754343033"/>
                    </a:ext>
                  </a:extLst>
                </a:gridCol>
                <a:gridCol w="1855693">
                  <a:extLst>
                    <a:ext uri="{9D8B030D-6E8A-4147-A177-3AD203B41FA5}">
                      <a16:colId xmlns:a16="http://schemas.microsoft.com/office/drawing/2014/main" val="2324643476"/>
                    </a:ext>
                  </a:extLst>
                </a:gridCol>
              </a:tblGrid>
              <a:tr h="579120">
                <a:tc>
                  <a:txBody>
                    <a:bodyPr/>
                    <a:lstStyle/>
                    <a:p>
                      <a:pPr algn="ctr"/>
                      <a:r>
                        <a:rPr lang="fr-FR" sz="900"/>
                        <a:t>Comparaison</a:t>
                      </a:r>
                    </a:p>
                  </a:txBody>
                  <a:tcPr anchor="ctr">
                    <a:solidFill>
                      <a:srgbClr val="E60003"/>
                    </a:solidFill>
                  </a:tcPr>
                </a:tc>
                <a:tc>
                  <a:txBody>
                    <a:bodyPr/>
                    <a:lstStyle/>
                    <a:p>
                      <a:pPr lvl="0" algn="ctr">
                        <a:buNone/>
                      </a:pPr>
                      <a:r>
                        <a:rPr lang="fr-FR" sz="1100"/>
                        <a:t>Grande borne extérieure</a:t>
                      </a:r>
                    </a:p>
                  </a:txBody>
                  <a:tcPr anchor="ctr">
                    <a:solidFill>
                      <a:srgbClr val="E60003"/>
                    </a:solidFill>
                  </a:tcPr>
                </a:tc>
                <a:tc>
                  <a:txBody>
                    <a:bodyPr/>
                    <a:lstStyle/>
                    <a:p>
                      <a:pPr lvl="0" algn="ctr">
                        <a:lnSpc>
                          <a:spcPct val="100000"/>
                        </a:lnSpc>
                        <a:spcBef>
                          <a:spcPts val="0"/>
                        </a:spcBef>
                        <a:spcAft>
                          <a:spcPts val="0"/>
                        </a:spcAft>
                        <a:buNone/>
                      </a:pPr>
                      <a:r>
                        <a:rPr lang="fr-FR" sz="1100" u="none" strike="noStrike" noProof="0"/>
                        <a:t>Grande borne intérieure</a:t>
                      </a:r>
                    </a:p>
                  </a:txBody>
                  <a:tcPr anchor="ctr">
                    <a:solidFill>
                      <a:srgbClr val="E60003"/>
                    </a:solidFill>
                  </a:tcPr>
                </a:tc>
                <a:tc>
                  <a:txBody>
                    <a:bodyPr/>
                    <a:lstStyle/>
                    <a:p>
                      <a:pPr lvl="0" algn="ctr">
                        <a:buNone/>
                      </a:pPr>
                      <a:r>
                        <a:rPr lang="fr-FR" sz="1100"/>
                        <a:t>Moyenne borne</a:t>
                      </a:r>
                    </a:p>
                  </a:txBody>
                  <a:tcPr anchor="ctr">
                    <a:solidFill>
                      <a:srgbClr val="E60003"/>
                    </a:solidFill>
                  </a:tcPr>
                </a:tc>
                <a:tc>
                  <a:txBody>
                    <a:bodyPr/>
                    <a:lstStyle/>
                    <a:p>
                      <a:pPr lvl="0" algn="ctr">
                        <a:buNone/>
                      </a:pPr>
                      <a:r>
                        <a:rPr lang="fr-FR" sz="1100"/>
                        <a:t>Petite borne</a:t>
                      </a:r>
                    </a:p>
                  </a:txBody>
                  <a:tcPr anchor="ctr">
                    <a:solidFill>
                      <a:srgbClr val="E60003"/>
                    </a:solidFill>
                  </a:tcPr>
                </a:tc>
                <a:tc>
                  <a:txBody>
                    <a:bodyPr/>
                    <a:lstStyle/>
                    <a:p>
                      <a:pPr lvl="0" algn="ctr">
                        <a:buNone/>
                      </a:pPr>
                      <a:r>
                        <a:rPr lang="fr-FR" sz="1100"/>
                        <a:t>PAX - terminal généreux</a:t>
                      </a:r>
                    </a:p>
                  </a:txBody>
                  <a:tcPr anchor="ctr">
                    <a:solidFill>
                      <a:srgbClr val="E60003"/>
                    </a:solidFill>
                  </a:tcPr>
                </a:tc>
                <a:tc>
                  <a:txBody>
                    <a:bodyPr/>
                    <a:lstStyle/>
                    <a:p>
                      <a:pPr lvl="0" algn="ctr">
                        <a:buNone/>
                      </a:pPr>
                      <a:r>
                        <a:rPr lang="fr-FR" sz="1100"/>
                        <a:t>Panier de quête</a:t>
                      </a:r>
                    </a:p>
                  </a:txBody>
                  <a:tcPr anchor="ctr">
                    <a:solidFill>
                      <a:srgbClr val="E60003"/>
                    </a:solidFill>
                  </a:tcPr>
                </a:tc>
                <a:tc>
                  <a:txBody>
                    <a:bodyPr/>
                    <a:lstStyle/>
                    <a:p>
                      <a:pPr lvl="0" algn="ctr">
                        <a:lnSpc>
                          <a:spcPct val="100000"/>
                        </a:lnSpc>
                        <a:spcBef>
                          <a:spcPts val="0"/>
                        </a:spcBef>
                        <a:spcAft>
                          <a:spcPts val="0"/>
                        </a:spcAft>
                        <a:buNone/>
                      </a:pPr>
                      <a:r>
                        <a:rPr lang="fr-FR" sz="1100" b="1" i="0" u="none" strike="noStrike" noProof="0">
                          <a:latin typeface="Arial"/>
                        </a:rPr>
                        <a:t>Certification GIE CB de bout en bout</a:t>
                      </a:r>
                    </a:p>
                  </a:txBody>
                  <a:tcPr>
                    <a:solidFill>
                      <a:srgbClr val="E60003"/>
                    </a:solidFill>
                  </a:tcPr>
                </a:tc>
                <a:tc>
                  <a:txBody>
                    <a:bodyPr/>
                    <a:lstStyle/>
                    <a:p>
                      <a:pPr lvl="0" algn="ctr">
                        <a:lnSpc>
                          <a:spcPct val="100000"/>
                        </a:lnSpc>
                        <a:spcBef>
                          <a:spcPts val="0"/>
                        </a:spcBef>
                        <a:spcAft>
                          <a:spcPts val="0"/>
                        </a:spcAft>
                        <a:buNone/>
                      </a:pPr>
                      <a:r>
                        <a:rPr lang="en-US" sz="1100" b="1" i="0" u="none" strike="noStrike" noProof="0">
                          <a:latin typeface="Arial"/>
                        </a:rPr>
                        <a:t>Processing </a:t>
                      </a:r>
                      <a:r>
                        <a:rPr lang="fr-FR" sz="1100" b="1" i="0" u="none" strike="noStrike" noProof="0">
                          <a:latin typeface="Arial"/>
                        </a:rPr>
                        <a:t>&amp; acquisition par une grande banque française</a:t>
                      </a:r>
                    </a:p>
                  </a:txBody>
                  <a:tcPr>
                    <a:solidFill>
                      <a:srgbClr val="E60003"/>
                    </a:solidFill>
                  </a:tcPr>
                </a:tc>
                <a:extLst>
                  <a:ext uri="{0D108BD9-81ED-4DB2-BD59-A6C34878D82A}">
                    <a16:rowId xmlns:a16="http://schemas.microsoft.com/office/drawing/2014/main" val="1266804468"/>
                  </a:ext>
                </a:extLst>
              </a:tr>
              <a:tr h="296883">
                <a:tc>
                  <a:txBody>
                    <a:bodyPr/>
                    <a:lstStyle/>
                    <a:p>
                      <a:r>
                        <a:rPr lang="fr-FR" sz="1100"/>
                        <a:t>Obole</a:t>
                      </a:r>
                    </a:p>
                  </a:txBody>
                  <a:tcPr/>
                </a:tc>
                <a:tc>
                  <a:txBody>
                    <a:bodyPr/>
                    <a:lstStyle/>
                    <a:p>
                      <a:pPr lvl="0" algn="ctr">
                        <a:buNone/>
                      </a:pPr>
                      <a:r>
                        <a:rPr lang="fr-FR" sz="1100" u="none" strike="noStrike" noProof="0">
                          <a:solidFill>
                            <a:srgbClr val="FF0000"/>
                          </a:solidFill>
                        </a:rPr>
                        <a:t>✘</a:t>
                      </a:r>
                      <a:endParaRPr lang="fr-FR" sz="1100">
                        <a:solidFill>
                          <a:srgbClr val="FF0000"/>
                        </a:solidFill>
                      </a:endParaRPr>
                    </a:p>
                  </a:txBody>
                  <a:tcPr anchor="ctr"/>
                </a:tc>
                <a:tc>
                  <a:txBody>
                    <a:bodyPr/>
                    <a:lstStyle/>
                    <a:p>
                      <a:pPr lvl="0" algn="ctr">
                        <a:buNone/>
                      </a:pPr>
                      <a:r>
                        <a:rPr lang="fr-FR" sz="1100" b="0" i="0" u="none" strike="noStrike" noProof="0">
                          <a:solidFill>
                            <a:srgbClr val="00B050"/>
                          </a:solidFill>
                          <a:latin typeface="Arial"/>
                        </a:rPr>
                        <a:t>✓</a:t>
                      </a:r>
                      <a:endParaRPr lang="fr-FR" sz="2400"/>
                    </a:p>
                  </a:txBody>
                  <a:tcPr anchor="ctr"/>
                </a:tc>
                <a:tc>
                  <a:txBody>
                    <a:bodyPr/>
                    <a:lstStyle/>
                    <a:p>
                      <a:pPr lvl="0" algn="ctr">
                        <a:buNone/>
                      </a:pPr>
                      <a:r>
                        <a:rPr lang="fr-FR" sz="1100" kern="1200">
                          <a:solidFill>
                            <a:srgbClr val="00B050"/>
                          </a:solidFill>
                          <a:effectLst/>
                        </a:rPr>
                        <a:t>✓</a:t>
                      </a:r>
                      <a:endParaRPr lang="fr-FR" sz="1100">
                        <a:solidFill>
                          <a:srgbClr val="00B050"/>
                        </a:solidFill>
                      </a:endParaRPr>
                    </a:p>
                  </a:txBody>
                  <a:tcPr anchor="ctr"/>
                </a:tc>
                <a:tc>
                  <a:txBody>
                    <a:bodyPr/>
                    <a:lstStyle/>
                    <a:p>
                      <a:pPr lvl="0" algn="ctr">
                        <a:buNone/>
                      </a:pPr>
                      <a:r>
                        <a:rPr lang="fr-FR" sz="1100" kern="1200">
                          <a:solidFill>
                            <a:srgbClr val="00B050"/>
                          </a:solidFill>
                          <a:effectLst/>
                        </a:rPr>
                        <a:t>✓</a:t>
                      </a:r>
                      <a:endParaRPr lang="fr-FR" sz="1100">
                        <a:solidFill>
                          <a:srgbClr val="00B050"/>
                        </a:solidFill>
                      </a:endParaRPr>
                    </a:p>
                  </a:txBody>
                  <a:tcPr anchor="ctr"/>
                </a:tc>
                <a:tc>
                  <a:txBody>
                    <a:bodyPr/>
                    <a:lstStyle/>
                    <a:p>
                      <a:pPr lvl="0" algn="ctr">
                        <a:lnSpc>
                          <a:spcPct val="100000"/>
                        </a:lnSpc>
                        <a:spcBef>
                          <a:spcPts val="0"/>
                        </a:spcBef>
                        <a:spcAft>
                          <a:spcPts val="0"/>
                        </a:spcAft>
                        <a:buNone/>
                      </a:pPr>
                      <a:r>
                        <a:rPr lang="fr-FR" sz="1100" u="none" strike="noStrike" noProof="0">
                          <a:solidFill>
                            <a:srgbClr val="FF0000"/>
                          </a:solidFill>
                        </a:rPr>
                        <a:t>✘</a:t>
                      </a:r>
                      <a:endParaRPr lang="fr-FR" sz="1100">
                        <a:solidFill>
                          <a:srgbClr val="FF0000"/>
                        </a:solidFill>
                      </a:endParaRPr>
                    </a:p>
                  </a:txBody>
                  <a:tcPr anchor="ctr"/>
                </a:tc>
                <a:tc>
                  <a:txBody>
                    <a:bodyPr/>
                    <a:lstStyle/>
                    <a:p>
                      <a:pPr lvl="0" algn="ctr">
                        <a:buNone/>
                      </a:pPr>
                      <a:r>
                        <a:rPr lang="fr-FR" sz="1100" u="none" strike="noStrike" noProof="0">
                          <a:solidFill>
                            <a:srgbClr val="FF0000"/>
                          </a:solidFill>
                        </a:rPr>
                        <a:t>✘</a:t>
                      </a:r>
                      <a:endParaRPr lang="fr-FR" sz="1100">
                        <a:solidFill>
                          <a:srgbClr val="FF0000"/>
                        </a:solidFill>
                      </a:endParaRPr>
                    </a:p>
                  </a:txBody>
                  <a:tcPr anchor="ctr"/>
                </a:tc>
                <a:tc>
                  <a:txBody>
                    <a:bodyPr/>
                    <a:lstStyle/>
                    <a:p>
                      <a:pPr lvl="0" algn="ctr">
                        <a:lnSpc>
                          <a:spcPct val="100000"/>
                        </a:lnSpc>
                        <a:spcBef>
                          <a:spcPts val="0"/>
                        </a:spcBef>
                        <a:spcAft>
                          <a:spcPts val="0"/>
                        </a:spcAft>
                        <a:buNone/>
                      </a:pPr>
                      <a:r>
                        <a:rPr lang="fr-FR" sz="1100" u="none" strike="noStrike" noProof="0">
                          <a:solidFill>
                            <a:srgbClr val="FF0000"/>
                          </a:solidFill>
                        </a:rPr>
                        <a:t>✘</a:t>
                      </a:r>
                      <a:endParaRPr lang="fr-FR" sz="1100">
                        <a:solidFill>
                          <a:srgbClr val="FF0000"/>
                        </a:solidFill>
                      </a:endParaRPr>
                    </a:p>
                  </a:txBody>
                  <a:tcPr/>
                </a:tc>
                <a:tc>
                  <a:txBody>
                    <a:bodyPr/>
                    <a:lstStyle/>
                    <a:p>
                      <a:pPr lvl="0" algn="ctr">
                        <a:lnSpc>
                          <a:spcPct val="100000"/>
                        </a:lnSpc>
                        <a:spcBef>
                          <a:spcPts val="0"/>
                        </a:spcBef>
                        <a:spcAft>
                          <a:spcPts val="0"/>
                        </a:spcAft>
                        <a:buNone/>
                      </a:pPr>
                      <a:r>
                        <a:rPr lang="fr-FR" sz="1100" u="none" strike="noStrike" noProof="0">
                          <a:solidFill>
                            <a:srgbClr val="FF0000"/>
                          </a:solidFill>
                        </a:rPr>
                        <a:t>✘</a:t>
                      </a:r>
                      <a:endParaRPr lang="fr-FR" sz="1100">
                        <a:solidFill>
                          <a:srgbClr val="FF0000"/>
                        </a:solidFill>
                      </a:endParaRPr>
                    </a:p>
                  </a:txBody>
                  <a:tcPr/>
                </a:tc>
                <a:extLst>
                  <a:ext uri="{0D108BD9-81ED-4DB2-BD59-A6C34878D82A}">
                    <a16:rowId xmlns:a16="http://schemas.microsoft.com/office/drawing/2014/main" val="3759282559"/>
                  </a:ext>
                </a:extLst>
              </a:tr>
              <a:tr h="296881">
                <a:tc>
                  <a:txBody>
                    <a:bodyPr/>
                    <a:lstStyle/>
                    <a:p>
                      <a:pPr lvl="0">
                        <a:buNone/>
                      </a:pPr>
                      <a:r>
                        <a:rPr lang="fr-FR" sz="1100" err="1"/>
                        <a:t>Actoll</a:t>
                      </a:r>
                    </a:p>
                  </a:txBody>
                  <a:tcPr/>
                </a:tc>
                <a:tc>
                  <a:txBody>
                    <a:bodyPr/>
                    <a:lstStyle/>
                    <a:p>
                      <a:pPr lvl="0" algn="ctr">
                        <a:buNone/>
                      </a:pPr>
                      <a:r>
                        <a:rPr lang="fr-FR" sz="1100" b="0" i="0" u="none" strike="noStrike" noProof="0">
                          <a:solidFill>
                            <a:srgbClr val="FF0000"/>
                          </a:solidFill>
                          <a:latin typeface="Arial"/>
                        </a:rPr>
                        <a:t>✘</a:t>
                      </a:r>
                      <a:endParaRPr lang="fr-FR" sz="2400"/>
                    </a:p>
                  </a:txBody>
                  <a:tcPr/>
                </a:tc>
                <a:tc>
                  <a:txBody>
                    <a:bodyPr/>
                    <a:lstStyle/>
                    <a:p>
                      <a:pPr lvl="0" algn="ctr">
                        <a:buNone/>
                      </a:pPr>
                      <a:r>
                        <a:rPr lang="fr-FR" sz="1100" b="0" i="0" u="none" strike="noStrike" noProof="0">
                          <a:solidFill>
                            <a:srgbClr val="FF0000"/>
                          </a:solidFill>
                        </a:rPr>
                        <a:t>✘</a:t>
                      </a:r>
                      <a:endParaRPr lang="fr-FR" sz="2400"/>
                    </a:p>
                  </a:txBody>
                  <a:tcPr/>
                </a:tc>
                <a:tc>
                  <a:txBody>
                    <a:bodyPr/>
                    <a:lstStyle/>
                    <a:p>
                      <a:pPr lvl="0" algn="ctr">
                        <a:buNone/>
                      </a:pPr>
                      <a:r>
                        <a:rPr lang="fr-FR" sz="1100" b="0" i="0" u="none" strike="noStrike" kern="1200" noProof="0">
                          <a:solidFill>
                            <a:srgbClr val="FF0000"/>
                          </a:solidFill>
                          <a:effectLst/>
                          <a:latin typeface="Arial"/>
                        </a:rPr>
                        <a:t>✘</a:t>
                      </a:r>
                      <a:endParaRPr lang="fr-FR" sz="2400"/>
                    </a:p>
                  </a:txBody>
                  <a:tcPr/>
                </a:tc>
                <a:tc>
                  <a:txBody>
                    <a:bodyPr/>
                    <a:lstStyle/>
                    <a:p>
                      <a:pPr lvl="0" algn="ctr">
                        <a:buNone/>
                      </a:pPr>
                      <a:r>
                        <a:rPr lang="fr-FR" sz="1100" b="0" i="0" u="none" strike="noStrike" kern="1200" noProof="0">
                          <a:solidFill>
                            <a:srgbClr val="00B050"/>
                          </a:solidFill>
                          <a:effectLst/>
                          <a:latin typeface="Arial"/>
                        </a:rPr>
                        <a:t>✓</a:t>
                      </a:r>
                      <a:endParaRPr lang="fr-FR" sz="2400"/>
                    </a:p>
                  </a:txBody>
                  <a:tcPr/>
                </a:tc>
                <a:tc>
                  <a:txBody>
                    <a:bodyPr/>
                    <a:lstStyle/>
                    <a:p>
                      <a:pPr lvl="0" algn="ctr">
                        <a:lnSpc>
                          <a:spcPct val="100000"/>
                        </a:lnSpc>
                        <a:spcBef>
                          <a:spcPts val="0"/>
                        </a:spcBef>
                        <a:spcAft>
                          <a:spcPts val="0"/>
                        </a:spcAft>
                        <a:buNone/>
                      </a:pPr>
                      <a:r>
                        <a:rPr lang="fr-FR" sz="1100" b="0" i="0" u="none" strike="noStrike" noProof="0">
                          <a:solidFill>
                            <a:srgbClr val="FF0000"/>
                          </a:solidFill>
                          <a:latin typeface="Arial"/>
                        </a:rPr>
                        <a:t>✘</a:t>
                      </a:r>
                      <a:endParaRPr lang="fr-FR" sz="2400"/>
                    </a:p>
                  </a:txBody>
                  <a:tcPr/>
                </a:tc>
                <a:tc>
                  <a:txBody>
                    <a:bodyPr/>
                    <a:lstStyle/>
                    <a:p>
                      <a:pPr lvl="0" algn="ctr">
                        <a:buNone/>
                      </a:pPr>
                      <a:r>
                        <a:rPr lang="fr-FR" sz="1100" b="0" i="0" u="none" strike="noStrike" noProof="0">
                          <a:solidFill>
                            <a:srgbClr val="00B050"/>
                          </a:solidFill>
                          <a:latin typeface="Arial"/>
                        </a:rPr>
                        <a:t>✓</a:t>
                      </a:r>
                      <a:endParaRPr lang="fr-FR" sz="2400"/>
                    </a:p>
                  </a:txBody>
                  <a:tcPr/>
                </a:tc>
                <a:tc>
                  <a:txBody>
                    <a:bodyPr/>
                    <a:lstStyle/>
                    <a:p>
                      <a:pPr lvl="0" algn="ctr">
                        <a:lnSpc>
                          <a:spcPct val="100000"/>
                        </a:lnSpc>
                        <a:spcBef>
                          <a:spcPts val="0"/>
                        </a:spcBef>
                        <a:spcAft>
                          <a:spcPts val="0"/>
                        </a:spcAft>
                        <a:buNone/>
                      </a:pPr>
                      <a:r>
                        <a:rPr lang="fr-FR" sz="1100" b="0" i="0" u="none" strike="noStrike" noProof="0">
                          <a:solidFill>
                            <a:srgbClr val="FF0000"/>
                          </a:solidFill>
                          <a:latin typeface="Arial"/>
                        </a:rPr>
                        <a:t>✘</a:t>
                      </a:r>
                      <a:endParaRPr lang="fr-FR" sz="2400"/>
                    </a:p>
                  </a:txBody>
                  <a:tcPr/>
                </a:tc>
                <a:tc>
                  <a:txBody>
                    <a:bodyPr/>
                    <a:lstStyle/>
                    <a:p>
                      <a:pPr lvl="0" algn="ctr">
                        <a:lnSpc>
                          <a:spcPct val="100000"/>
                        </a:lnSpc>
                        <a:spcBef>
                          <a:spcPts val="0"/>
                        </a:spcBef>
                        <a:spcAft>
                          <a:spcPts val="0"/>
                        </a:spcAft>
                        <a:buNone/>
                      </a:pPr>
                      <a:r>
                        <a:rPr lang="fr-FR" sz="1100" b="0" i="0" u="none" strike="noStrike" noProof="0">
                          <a:solidFill>
                            <a:srgbClr val="FF0000"/>
                          </a:solidFill>
                          <a:latin typeface="Arial"/>
                        </a:rPr>
                        <a:t>✘</a:t>
                      </a:r>
                      <a:endParaRPr lang="fr-FR" sz="2400"/>
                    </a:p>
                  </a:txBody>
                  <a:tcPr/>
                </a:tc>
                <a:extLst>
                  <a:ext uri="{0D108BD9-81ED-4DB2-BD59-A6C34878D82A}">
                    <a16:rowId xmlns:a16="http://schemas.microsoft.com/office/drawing/2014/main" val="3631874422"/>
                  </a:ext>
                </a:extLst>
              </a:tr>
              <a:tr h="296883">
                <a:tc>
                  <a:txBody>
                    <a:bodyPr/>
                    <a:lstStyle/>
                    <a:p>
                      <a:pPr lvl="0">
                        <a:buNone/>
                      </a:pPr>
                      <a:r>
                        <a:rPr lang="fr-FR" sz="1100" err="1"/>
                        <a:t>HeoH</a:t>
                      </a:r>
                    </a:p>
                  </a:txBody>
                  <a:tcPr/>
                </a:tc>
                <a:tc>
                  <a:txBody>
                    <a:bodyPr/>
                    <a:lstStyle/>
                    <a:p>
                      <a:pPr lvl="0" algn="ctr">
                        <a:buNone/>
                      </a:pPr>
                      <a:r>
                        <a:rPr lang="fr-FR" sz="1100" kern="1200">
                          <a:solidFill>
                            <a:srgbClr val="00B050"/>
                          </a:solidFill>
                          <a:effectLst/>
                        </a:rPr>
                        <a:t>✓</a:t>
                      </a:r>
                      <a:endParaRPr lang="fr-FR" sz="1100">
                        <a:solidFill>
                          <a:srgbClr val="00B050"/>
                        </a:solidFill>
                      </a:endParaRPr>
                    </a:p>
                  </a:txBody>
                  <a:tcPr anchor="ctr"/>
                </a:tc>
                <a:tc>
                  <a:txBody>
                    <a:bodyPr/>
                    <a:lstStyle/>
                    <a:p>
                      <a:pPr lvl="0" algn="ctr">
                        <a:buNone/>
                      </a:pPr>
                      <a:r>
                        <a:rPr lang="fr-FR" sz="1100" kern="1200">
                          <a:solidFill>
                            <a:srgbClr val="00B050"/>
                          </a:solidFill>
                          <a:effectLst/>
                        </a:rPr>
                        <a:t>✓</a:t>
                      </a:r>
                      <a:endParaRPr lang="fr-FR" sz="1100">
                        <a:solidFill>
                          <a:srgbClr val="00B050"/>
                        </a:solidFill>
                      </a:endParaRPr>
                    </a:p>
                  </a:txBody>
                  <a:tcPr anchor="ctr"/>
                </a:tc>
                <a:tc>
                  <a:txBody>
                    <a:bodyPr/>
                    <a:lstStyle/>
                    <a:p>
                      <a:pPr lvl="0" algn="ctr">
                        <a:buNone/>
                      </a:pPr>
                      <a:r>
                        <a:rPr lang="fr-FR" sz="1100" b="0" i="0" u="none" strike="noStrike" kern="1200" noProof="0">
                          <a:solidFill>
                            <a:srgbClr val="FF0000"/>
                          </a:solidFill>
                          <a:effectLst/>
                          <a:latin typeface="Arial"/>
                        </a:rPr>
                        <a:t>✘</a:t>
                      </a:r>
                      <a:endParaRPr lang="fr-FR" sz="2400"/>
                    </a:p>
                  </a:txBody>
                  <a:tcPr anchor="ctr"/>
                </a:tc>
                <a:tc>
                  <a:txBody>
                    <a:bodyPr/>
                    <a:lstStyle/>
                    <a:p>
                      <a:pPr lvl="0" algn="ctr">
                        <a:buNone/>
                      </a:pPr>
                      <a:r>
                        <a:rPr lang="fr-FR" sz="1100" kern="1200">
                          <a:solidFill>
                            <a:srgbClr val="00B050"/>
                          </a:solidFill>
                          <a:effectLst/>
                        </a:rPr>
                        <a:t>✓</a:t>
                      </a:r>
                      <a:endParaRPr lang="fr-FR" sz="1100">
                        <a:solidFill>
                          <a:srgbClr val="00B050"/>
                        </a:solidFill>
                      </a:endParaRPr>
                    </a:p>
                  </a:txBody>
                  <a:tcPr anchor="ctr"/>
                </a:tc>
                <a:tc>
                  <a:txBody>
                    <a:bodyPr/>
                    <a:lstStyle/>
                    <a:p>
                      <a:pPr lvl="0" algn="ctr">
                        <a:buNone/>
                      </a:pPr>
                      <a:r>
                        <a:rPr lang="fr-FR" sz="1100" b="0" i="0" u="none" strike="noStrike" noProof="0">
                          <a:solidFill>
                            <a:srgbClr val="00B050"/>
                          </a:solidFill>
                          <a:latin typeface="Arial"/>
                        </a:rPr>
                        <a:t>✓</a:t>
                      </a:r>
                      <a:endParaRPr lang="fr-FR" sz="2400"/>
                    </a:p>
                  </a:txBody>
                  <a:tcPr anchor="ctr"/>
                </a:tc>
                <a:tc>
                  <a:txBody>
                    <a:bodyPr/>
                    <a:lstStyle/>
                    <a:p>
                      <a:pPr lvl="0" algn="ctr">
                        <a:buNone/>
                      </a:pPr>
                      <a:r>
                        <a:rPr lang="fr-FR" sz="1100" kern="1200">
                          <a:solidFill>
                            <a:srgbClr val="00B050"/>
                          </a:solidFill>
                          <a:effectLst/>
                        </a:rPr>
                        <a:t>✓</a:t>
                      </a:r>
                      <a:endParaRPr lang="fr-FR" sz="1100">
                        <a:solidFill>
                          <a:srgbClr val="00B050"/>
                        </a:solidFill>
                      </a:endParaRPr>
                    </a:p>
                  </a:txBody>
                  <a:tcPr anchor="ctr"/>
                </a:tc>
                <a:tc>
                  <a:txBody>
                    <a:bodyPr/>
                    <a:lstStyle/>
                    <a:p>
                      <a:pPr lvl="0" algn="ctr">
                        <a:buNone/>
                      </a:pPr>
                      <a:r>
                        <a:rPr lang="fr-FR" sz="1100" b="0" i="0" u="none" strike="noStrike" noProof="0">
                          <a:solidFill>
                            <a:srgbClr val="00B050"/>
                          </a:solidFill>
                          <a:latin typeface="Arial"/>
                        </a:rPr>
                        <a:t>✓</a:t>
                      </a:r>
                      <a:endParaRPr lang="fr-FR" sz="2400"/>
                    </a:p>
                  </a:txBody>
                  <a:tcPr/>
                </a:tc>
                <a:tc>
                  <a:txBody>
                    <a:bodyPr/>
                    <a:lstStyle/>
                    <a:p>
                      <a:pPr lvl="0" algn="ctr">
                        <a:buNone/>
                      </a:pPr>
                      <a:r>
                        <a:rPr lang="fr-FR" sz="1100" b="0" i="0" u="none" strike="noStrike" noProof="0">
                          <a:solidFill>
                            <a:srgbClr val="00B050"/>
                          </a:solidFill>
                          <a:latin typeface="Arial"/>
                        </a:rPr>
                        <a:t>✓</a:t>
                      </a:r>
                      <a:endParaRPr lang="fr-FR" sz="2400"/>
                    </a:p>
                  </a:txBody>
                  <a:tcPr/>
                </a:tc>
                <a:extLst>
                  <a:ext uri="{0D108BD9-81ED-4DB2-BD59-A6C34878D82A}">
                    <a16:rowId xmlns:a16="http://schemas.microsoft.com/office/drawing/2014/main" val="2714499764"/>
                  </a:ext>
                </a:extLst>
              </a:tr>
            </a:tbl>
          </a:graphicData>
        </a:graphic>
      </p:graphicFrame>
      <p:sp>
        <p:nvSpPr>
          <p:cNvPr id="17" name="Rectangle à coins arrondis 8">
            <a:extLst>
              <a:ext uri="{FF2B5EF4-FFF2-40B4-BE49-F238E27FC236}">
                <a16:creationId xmlns:a16="http://schemas.microsoft.com/office/drawing/2014/main" id="{F73E8520-3AB2-47AF-AA42-0890C8521F9A}"/>
              </a:ext>
            </a:extLst>
          </p:cNvPr>
          <p:cNvSpPr/>
          <p:nvPr/>
        </p:nvSpPr>
        <p:spPr>
          <a:xfrm>
            <a:off x="1002985" y="5813212"/>
            <a:ext cx="9886779" cy="630621"/>
          </a:xfrm>
          <a:prstGeom prst="roundRect">
            <a:avLst>
              <a:gd name="adj" fmla="val 50000"/>
            </a:avLst>
          </a:prstGeom>
          <a:noFill/>
          <a:ln w="12700">
            <a:solidFill>
              <a:srgbClr val="E6000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a:r>
              <a:rPr lang="fr-FR" sz="1467">
                <a:solidFill>
                  <a:srgbClr val="FF0000"/>
                </a:solidFill>
                <a:latin typeface="Tahoma"/>
                <a:ea typeface="Tahoma"/>
                <a:cs typeface="Tahoma"/>
              </a:rPr>
              <a:t>Le non-respect de ces standards et réglementation entraine la mise en danger du donateur et un risque de responsabilité et de réputation du propriétaire ou locataire des bornes.</a:t>
            </a:r>
            <a:endParaRPr lang="fr-FR" sz="1467">
              <a:solidFill>
                <a:srgbClr val="FF0000"/>
              </a:solidFill>
              <a:ea typeface="+mn-lt"/>
              <a:cs typeface="+mn-lt"/>
            </a:endParaRPr>
          </a:p>
        </p:txBody>
      </p:sp>
      <p:sp>
        <p:nvSpPr>
          <p:cNvPr id="19" name="Flèche : droite 17">
            <a:extLst>
              <a:ext uri="{FF2B5EF4-FFF2-40B4-BE49-F238E27FC236}">
                <a16:creationId xmlns:a16="http://schemas.microsoft.com/office/drawing/2014/main" id="{AFDD505B-F6E4-4F7C-B02B-E3B702491FE2}"/>
              </a:ext>
            </a:extLst>
          </p:cNvPr>
          <p:cNvSpPr/>
          <p:nvPr/>
        </p:nvSpPr>
        <p:spPr>
          <a:xfrm>
            <a:off x="1149521" y="5936379"/>
            <a:ext cx="529065" cy="383420"/>
          </a:xfrm>
          <a:prstGeom prst="rightArrow">
            <a:avLst/>
          </a:prstGeom>
          <a:solidFill>
            <a:srgbClr val="E60003"/>
          </a:solidFill>
          <a:ln>
            <a:solidFill>
              <a:srgbClr val="E6000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2400"/>
          </a:p>
        </p:txBody>
      </p:sp>
      <p:sp>
        <p:nvSpPr>
          <p:cNvPr id="24" name="ZoneTexte 23">
            <a:extLst>
              <a:ext uri="{FF2B5EF4-FFF2-40B4-BE49-F238E27FC236}">
                <a16:creationId xmlns:a16="http://schemas.microsoft.com/office/drawing/2014/main" id="{2FFEB65F-CFD9-4614-961E-9A7300C67FA1}"/>
              </a:ext>
            </a:extLst>
          </p:cNvPr>
          <p:cNvSpPr txBox="1"/>
          <p:nvPr/>
        </p:nvSpPr>
        <p:spPr>
          <a:xfrm>
            <a:off x="672982" y="1211244"/>
            <a:ext cx="11326157"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667"/>
              </a:spcBef>
              <a:buClr>
                <a:srgbClr val="FE8204"/>
              </a:buClr>
            </a:pPr>
            <a:r>
              <a:rPr lang="fr-FR" sz="1400">
                <a:solidFill>
                  <a:srgbClr val="4A5472"/>
                </a:solidFill>
                <a:latin typeface="Tahoma"/>
                <a:ea typeface="Tahoma"/>
                <a:cs typeface="Tahoma"/>
              </a:rPr>
              <a:t>Nous sommes </a:t>
            </a:r>
            <a:r>
              <a:rPr lang="fr-FR" sz="1400">
                <a:solidFill>
                  <a:srgbClr val="FF0000"/>
                </a:solidFill>
                <a:latin typeface="Tahoma"/>
                <a:ea typeface="Tahoma"/>
                <a:cs typeface="Tahoma"/>
              </a:rPr>
              <a:t>les seuls du marché </a:t>
            </a:r>
            <a:r>
              <a:rPr lang="fr-FR" sz="1400">
                <a:solidFill>
                  <a:srgbClr val="4A5472"/>
                </a:solidFill>
                <a:latin typeface="Tahoma"/>
                <a:ea typeface="Tahoma"/>
                <a:cs typeface="Tahoma"/>
              </a:rPr>
              <a:t>à pouvoir offrir à nos clients</a:t>
            </a:r>
            <a:r>
              <a:rPr lang="fr-FR" sz="1400">
                <a:solidFill>
                  <a:srgbClr val="1F3864"/>
                </a:solidFill>
                <a:latin typeface="Tahoma"/>
                <a:ea typeface="Tahoma"/>
                <a:cs typeface="Tahoma"/>
              </a:rPr>
              <a:t> </a:t>
            </a:r>
            <a:r>
              <a:rPr lang="fr-FR" sz="1400">
                <a:solidFill>
                  <a:srgbClr val="FF0000"/>
                </a:solidFill>
                <a:latin typeface="Tahoma"/>
                <a:ea typeface="Tahoma"/>
                <a:cs typeface="Tahoma"/>
              </a:rPr>
              <a:t>une sécurité au standard bancaire Français</a:t>
            </a:r>
            <a:r>
              <a:rPr lang="fr-FR" sz="1400">
                <a:solidFill>
                  <a:srgbClr val="B24388"/>
                </a:solidFill>
                <a:latin typeface="Tahoma"/>
                <a:ea typeface="Tahoma"/>
                <a:cs typeface="Tahoma"/>
              </a:rPr>
              <a:t>. </a:t>
            </a:r>
            <a:r>
              <a:rPr lang="fr-FR" sz="1400" err="1">
                <a:solidFill>
                  <a:srgbClr val="4A5472"/>
                </a:solidFill>
                <a:latin typeface="Tahoma"/>
                <a:ea typeface="Tahoma"/>
                <a:cs typeface="Tahoma"/>
              </a:rPr>
              <a:t>HeoH</a:t>
            </a:r>
            <a:r>
              <a:rPr lang="fr-FR" sz="1400">
                <a:solidFill>
                  <a:srgbClr val="4A5472"/>
                </a:solidFill>
                <a:latin typeface="Tahoma"/>
                <a:ea typeface="Tahoma"/>
                <a:cs typeface="Tahoma"/>
              </a:rPr>
              <a:t> respecte la </a:t>
            </a:r>
            <a:r>
              <a:rPr lang="fr-FR" sz="1400">
                <a:solidFill>
                  <a:srgbClr val="FF0000"/>
                </a:solidFill>
                <a:latin typeface="Tahoma"/>
                <a:ea typeface="Tahoma"/>
                <a:cs typeface="Tahoma"/>
              </a:rPr>
              <a:t>législation bancaire française. </a:t>
            </a:r>
            <a:r>
              <a:rPr lang="fr-FR" sz="1400">
                <a:solidFill>
                  <a:srgbClr val="4A5472"/>
                </a:solidFill>
                <a:latin typeface="Tahoma"/>
                <a:ea typeface="Tahoma"/>
                <a:cs typeface="Tahoma"/>
              </a:rPr>
              <a:t>La gestion des flux est gérée uniquement par des banques françaises. Le reversement des dons est garanti par le statut d’Établissement de Paiement de </a:t>
            </a:r>
            <a:r>
              <a:rPr lang="fr-FR" sz="1400" err="1">
                <a:solidFill>
                  <a:srgbClr val="4A5472"/>
                </a:solidFill>
                <a:latin typeface="Tahoma"/>
                <a:ea typeface="Tahoma"/>
                <a:cs typeface="Tahoma"/>
              </a:rPr>
              <a:t>HeoH</a:t>
            </a:r>
            <a:r>
              <a:rPr lang="fr-FR" sz="1400">
                <a:solidFill>
                  <a:srgbClr val="4A5472"/>
                </a:solidFill>
                <a:latin typeface="Tahoma"/>
                <a:ea typeface="Tahoma"/>
                <a:cs typeface="Tahoma"/>
              </a:rPr>
              <a:t> Payments.</a:t>
            </a:r>
            <a:endParaRPr lang="fr-FR" sz="1400">
              <a:ea typeface="Tahoma"/>
            </a:endParaRPr>
          </a:p>
        </p:txBody>
      </p:sp>
      <p:sp>
        <p:nvSpPr>
          <p:cNvPr id="10" name="Ellipse 9">
            <a:extLst>
              <a:ext uri="{FF2B5EF4-FFF2-40B4-BE49-F238E27FC236}">
                <a16:creationId xmlns:a16="http://schemas.microsoft.com/office/drawing/2014/main" id="{92728D38-B62A-498F-B527-A30C82591119}"/>
              </a:ext>
            </a:extLst>
          </p:cNvPr>
          <p:cNvSpPr/>
          <p:nvPr/>
        </p:nvSpPr>
        <p:spPr>
          <a:xfrm>
            <a:off x="719667" y="6540501"/>
            <a:ext cx="101600" cy="105833"/>
          </a:xfrm>
          <a:prstGeom prst="ellipse">
            <a:avLst/>
          </a:prstGeom>
          <a:solidFill>
            <a:srgbClr val="E6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4" name="Titre 3">
            <a:extLst>
              <a:ext uri="{FF2B5EF4-FFF2-40B4-BE49-F238E27FC236}">
                <a16:creationId xmlns:a16="http://schemas.microsoft.com/office/drawing/2014/main" id="{5010A802-0F1D-4048-867C-531E51EADA88}"/>
              </a:ext>
            </a:extLst>
          </p:cNvPr>
          <p:cNvSpPr>
            <a:spLocks noGrp="1"/>
          </p:cNvSpPr>
          <p:nvPr>
            <p:ph type="title"/>
          </p:nvPr>
        </p:nvSpPr>
        <p:spPr>
          <a:xfrm>
            <a:off x="563721" y="424667"/>
            <a:ext cx="10273141" cy="449816"/>
          </a:xfrm>
        </p:spPr>
        <p:txBody>
          <a:bodyPr/>
          <a:lstStyle/>
          <a:p>
            <a:r>
              <a:rPr lang="fr-FR" dirty="0">
                <a:latin typeface="Arial Black"/>
                <a:cs typeface="Arial"/>
              </a:rPr>
              <a:t>Annexe 7 : Avantages concurrentiels</a:t>
            </a:r>
          </a:p>
        </p:txBody>
      </p:sp>
      <p:sp>
        <p:nvSpPr>
          <p:cNvPr id="16" name="Espace réservé du texte 4">
            <a:extLst>
              <a:ext uri="{FF2B5EF4-FFF2-40B4-BE49-F238E27FC236}">
                <a16:creationId xmlns:a16="http://schemas.microsoft.com/office/drawing/2014/main" id="{84DD0857-75FF-46A6-A59C-D806A447BC2E}"/>
              </a:ext>
            </a:extLst>
          </p:cNvPr>
          <p:cNvSpPr>
            <a:spLocks noGrp="1"/>
          </p:cNvSpPr>
          <p:nvPr>
            <p:ph type="body" sz="quarter" idx="12"/>
          </p:nvPr>
        </p:nvSpPr>
        <p:spPr>
          <a:xfrm>
            <a:off x="669291" y="807285"/>
            <a:ext cx="10272131" cy="384043"/>
          </a:xfrm>
        </p:spPr>
        <p:txBody>
          <a:bodyPr vert="horz" lIns="0" tIns="0" rIns="0" bIns="0" rtlCol="0" anchor="t">
            <a:noAutofit/>
          </a:bodyPr>
          <a:lstStyle/>
          <a:p>
            <a:r>
              <a:rPr lang="fr-FR" sz="2000" dirty="0">
                <a:solidFill>
                  <a:schemeClr val="tx1"/>
                </a:solidFill>
                <a:latin typeface="Arial"/>
                <a:cs typeface="Arial"/>
              </a:rPr>
              <a:t>De la collecte de don sur terminal de paiement </a:t>
            </a:r>
            <a:r>
              <a:rPr lang="fr-FR" sz="2000" dirty="0" err="1">
                <a:solidFill>
                  <a:schemeClr val="tx1"/>
                </a:solidFill>
                <a:latin typeface="Arial"/>
                <a:cs typeface="Arial"/>
              </a:rPr>
              <a:t>Heoh</a:t>
            </a:r>
            <a:endParaRPr lang="fr-FR" sz="2000" dirty="0">
              <a:solidFill>
                <a:schemeClr val="tx1"/>
              </a:solidFill>
            </a:endParaRPr>
          </a:p>
        </p:txBody>
      </p:sp>
    </p:spTree>
    <p:extLst>
      <p:ext uri="{BB962C8B-B14F-4D97-AF65-F5344CB8AC3E}">
        <p14:creationId xmlns:p14="http://schemas.microsoft.com/office/powerpoint/2010/main" val="35284478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ZoneTexte 43">
            <a:extLst>
              <a:ext uri="{FF2B5EF4-FFF2-40B4-BE49-F238E27FC236}">
                <a16:creationId xmlns:a16="http://schemas.microsoft.com/office/drawing/2014/main" id="{E79840E9-33D9-4507-B9BE-4DCB4A5D6FD3}"/>
              </a:ext>
            </a:extLst>
          </p:cNvPr>
          <p:cNvSpPr txBox="1"/>
          <p:nvPr/>
        </p:nvSpPr>
        <p:spPr>
          <a:xfrm>
            <a:off x="1173891" y="3866631"/>
            <a:ext cx="9833744" cy="1200329"/>
          </a:xfrm>
          <a:prstGeom prst="rect">
            <a:avLst/>
          </a:prstGeom>
          <a:solidFill>
            <a:srgbClr val="C00000"/>
          </a:solidFill>
          <a:ln>
            <a:solidFill>
              <a:srgbClr val="B24388"/>
            </a:solidFill>
          </a:ln>
        </p:spPr>
        <p:txBody>
          <a:bodyPr wrap="square" lIns="91440" tIns="45720" rIns="91440" bIns="45720" rtlCol="0" anchor="t">
            <a:spAutoFit/>
          </a:bodyPr>
          <a:lstStyle/>
          <a:p>
            <a:r>
              <a:rPr lang="fr-FR" sz="2400" b="1" dirty="0">
                <a:solidFill>
                  <a:schemeClr val="bg1"/>
                </a:solidFill>
                <a:latin typeface="+mj-lt"/>
              </a:rPr>
              <a:t>Un diocèse et des églises à restaurer ?</a:t>
            </a:r>
          </a:p>
          <a:p>
            <a:pPr marL="259074" indent="-259074">
              <a:buFont typeface="Arial" panose="020B0604020202020204" pitchFamily="34" charset="0"/>
              <a:buChar char="•"/>
            </a:pPr>
            <a:r>
              <a:rPr lang="fr-FR" sz="1200" dirty="0">
                <a:solidFill>
                  <a:schemeClr val="bg1"/>
                </a:solidFill>
                <a:latin typeface="+mj-lt"/>
              </a:rPr>
              <a:t>Mettre une borne mécénée par une entreprise dans l’église</a:t>
            </a:r>
            <a:endParaRPr lang="fr-FR" sz="1200" dirty="0">
              <a:solidFill>
                <a:schemeClr val="bg1"/>
              </a:solidFill>
              <a:latin typeface="+mj-lt"/>
              <a:cs typeface="Calibri Light" panose="020F0302020204030204"/>
            </a:endParaRPr>
          </a:p>
          <a:p>
            <a:pPr marL="259074" indent="-259074">
              <a:buFont typeface="Arial" panose="020B0604020202020204" pitchFamily="34" charset="0"/>
              <a:buChar char="•"/>
            </a:pPr>
            <a:r>
              <a:rPr lang="fr-FR" sz="1200" dirty="0">
                <a:solidFill>
                  <a:schemeClr val="bg1"/>
                </a:solidFill>
                <a:latin typeface="+mj-lt"/>
              </a:rPr>
              <a:t>Proposer au Curé de mettre des bornes de quêtes </a:t>
            </a:r>
            <a:endParaRPr lang="fr-FR" sz="1200" dirty="0">
              <a:solidFill>
                <a:schemeClr val="bg1"/>
              </a:solidFill>
              <a:latin typeface="+mj-lt"/>
              <a:cs typeface="Calibri Light"/>
            </a:endParaRPr>
          </a:p>
          <a:p>
            <a:pPr marL="259074" indent="-259074">
              <a:buFont typeface="Arial" panose="020B0604020202020204" pitchFamily="34" charset="0"/>
              <a:buChar char="•"/>
            </a:pPr>
            <a:r>
              <a:rPr lang="fr-FR" sz="1200" dirty="0">
                <a:solidFill>
                  <a:schemeClr val="bg1"/>
                </a:solidFill>
                <a:latin typeface="+mj-lt"/>
              </a:rPr>
              <a:t>Proposer aux commerçants le don sur leurs terminaux de paiement : restaurateurs, hôtels, pharmacies etc…</a:t>
            </a:r>
            <a:endParaRPr lang="fr-FR" sz="1200" dirty="0">
              <a:solidFill>
                <a:schemeClr val="bg1"/>
              </a:solidFill>
              <a:latin typeface="+mj-lt"/>
              <a:cs typeface="Calibri Light"/>
            </a:endParaRPr>
          </a:p>
          <a:p>
            <a:pPr marL="259074" indent="-259074">
              <a:buFont typeface="Arial" panose="020B0604020202020204" pitchFamily="34" charset="0"/>
              <a:buChar char="•"/>
            </a:pPr>
            <a:r>
              <a:rPr lang="fr-FR" sz="1200" dirty="0">
                <a:solidFill>
                  <a:schemeClr val="bg1"/>
                </a:solidFill>
                <a:latin typeface="+mj-lt"/>
              </a:rPr>
              <a:t>Proposer des actions de générosité aux collectivités pour la sauvegarde du patrimoine locale. </a:t>
            </a:r>
            <a:endParaRPr lang="fr-FR" sz="1200" dirty="0">
              <a:solidFill>
                <a:schemeClr val="bg1"/>
              </a:solidFill>
              <a:latin typeface="+mj-lt"/>
              <a:cs typeface="Calibri Light" panose="020F0302020204030204"/>
            </a:endParaRPr>
          </a:p>
        </p:txBody>
      </p:sp>
      <p:sp>
        <p:nvSpPr>
          <p:cNvPr id="46" name="ZoneTexte 45">
            <a:extLst>
              <a:ext uri="{FF2B5EF4-FFF2-40B4-BE49-F238E27FC236}">
                <a16:creationId xmlns:a16="http://schemas.microsoft.com/office/drawing/2014/main" id="{7F45FC6E-105C-47AC-A1C5-A3190273E178}"/>
              </a:ext>
            </a:extLst>
          </p:cNvPr>
          <p:cNvSpPr txBox="1"/>
          <p:nvPr/>
        </p:nvSpPr>
        <p:spPr>
          <a:xfrm>
            <a:off x="1173889" y="2538007"/>
            <a:ext cx="9833746" cy="1231106"/>
          </a:xfrm>
          <a:prstGeom prst="rect">
            <a:avLst/>
          </a:prstGeom>
          <a:solidFill>
            <a:srgbClr val="C00000"/>
          </a:solidFill>
          <a:ln>
            <a:solidFill>
              <a:srgbClr val="B24388"/>
            </a:solidFill>
          </a:ln>
        </p:spPr>
        <p:txBody>
          <a:bodyPr wrap="square" lIns="121920" tIns="60960" rIns="121920" bIns="60960" rtlCol="0" anchor="t">
            <a:spAutoFit/>
          </a:bodyPr>
          <a:lstStyle/>
          <a:p>
            <a:r>
              <a:rPr lang="fr-FR" sz="2400" b="1" dirty="0">
                <a:solidFill>
                  <a:schemeClr val="bg1"/>
                </a:solidFill>
                <a:latin typeface="+mj-lt"/>
              </a:rPr>
              <a:t>Une catastrophe ? Inondations, incendies, crise sanitaire ?</a:t>
            </a:r>
          </a:p>
          <a:p>
            <a:pPr marL="259074" indent="-259074">
              <a:buFont typeface="Arial" panose="020B0604020202020204" pitchFamily="34" charset="0"/>
              <a:buChar char="•"/>
            </a:pPr>
            <a:r>
              <a:rPr lang="fr-FR" sz="1200" dirty="0">
                <a:solidFill>
                  <a:schemeClr val="bg1"/>
                </a:solidFill>
                <a:latin typeface="+mj-lt"/>
              </a:rPr>
              <a:t>Installer une borne mécénée par une entreprise locale (qui aura son logo sur la borne)</a:t>
            </a:r>
          </a:p>
          <a:p>
            <a:pPr marL="259074" indent="-259074">
              <a:buFont typeface="Arial" panose="020B0604020202020204" pitchFamily="34" charset="0"/>
              <a:buChar char="•"/>
            </a:pPr>
            <a:r>
              <a:rPr lang="fr-FR" sz="1200" dirty="0">
                <a:solidFill>
                  <a:schemeClr val="bg1"/>
                </a:solidFill>
                <a:latin typeface="+mj-lt"/>
              </a:rPr>
              <a:t>Pour soutenir une association locale</a:t>
            </a:r>
          </a:p>
          <a:p>
            <a:pPr marL="259074" indent="-259074">
              <a:buFont typeface="Arial" panose="020B0604020202020204" pitchFamily="34" charset="0"/>
              <a:buChar char="•"/>
            </a:pPr>
            <a:r>
              <a:rPr lang="fr-FR" sz="1200" dirty="0">
                <a:solidFill>
                  <a:schemeClr val="bg1"/>
                </a:solidFill>
                <a:latin typeface="+mj-lt"/>
              </a:rPr>
              <a:t>Equiper du don sur terminal de paiement tous les commerçants </a:t>
            </a:r>
          </a:p>
          <a:p>
            <a:pPr marL="259074" indent="-259074">
              <a:buFont typeface="Arial" panose="020B0604020202020204" pitchFamily="34" charset="0"/>
              <a:buChar char="•"/>
            </a:pPr>
            <a:r>
              <a:rPr lang="fr-FR" sz="1200" dirty="0">
                <a:solidFill>
                  <a:schemeClr val="bg1"/>
                </a:solidFill>
                <a:latin typeface="+mj-lt"/>
              </a:rPr>
              <a:t>Proposer des solutions de collecte aux collectivités</a:t>
            </a:r>
          </a:p>
        </p:txBody>
      </p:sp>
      <p:pic>
        <p:nvPicPr>
          <p:cNvPr id="48" name="Graphique 47" descr="Contour de visage en pleurs">
            <a:extLst>
              <a:ext uri="{FF2B5EF4-FFF2-40B4-BE49-F238E27FC236}">
                <a16:creationId xmlns:a16="http://schemas.microsoft.com/office/drawing/2014/main" id="{F1EC01F6-EFD9-41F4-A361-376DA50237A5}"/>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251804" y="3976124"/>
            <a:ext cx="594035" cy="594035"/>
          </a:xfrm>
          <a:prstGeom prst="rect">
            <a:avLst/>
          </a:prstGeom>
        </p:spPr>
      </p:pic>
      <p:pic>
        <p:nvPicPr>
          <p:cNvPr id="50" name="Graphique 49" descr="Cloche">
            <a:extLst>
              <a:ext uri="{FF2B5EF4-FFF2-40B4-BE49-F238E27FC236}">
                <a16:creationId xmlns:a16="http://schemas.microsoft.com/office/drawing/2014/main" id="{66385B88-7212-4A0C-B688-BE32E20402C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257308" y="2582388"/>
            <a:ext cx="594035" cy="594035"/>
          </a:xfrm>
          <a:prstGeom prst="rect">
            <a:avLst/>
          </a:prstGeom>
        </p:spPr>
      </p:pic>
      <p:sp>
        <p:nvSpPr>
          <p:cNvPr id="52" name="ZoneTexte 51">
            <a:extLst>
              <a:ext uri="{FF2B5EF4-FFF2-40B4-BE49-F238E27FC236}">
                <a16:creationId xmlns:a16="http://schemas.microsoft.com/office/drawing/2014/main" id="{3E2DFEAE-A135-4929-BEE2-EE424F6365BC}"/>
              </a:ext>
            </a:extLst>
          </p:cNvPr>
          <p:cNvSpPr txBox="1"/>
          <p:nvPr/>
        </p:nvSpPr>
        <p:spPr>
          <a:xfrm>
            <a:off x="1173888" y="5147494"/>
            <a:ext cx="9833746" cy="1200329"/>
          </a:xfrm>
          <a:prstGeom prst="rect">
            <a:avLst/>
          </a:prstGeom>
          <a:solidFill>
            <a:srgbClr val="C00000"/>
          </a:solidFill>
          <a:ln>
            <a:solidFill>
              <a:srgbClr val="B24388"/>
            </a:solidFill>
          </a:ln>
        </p:spPr>
        <p:txBody>
          <a:bodyPr wrap="square" lIns="91440" tIns="45720" rIns="91440" bIns="45720" rtlCol="0" anchor="t">
            <a:spAutoFit/>
          </a:bodyPr>
          <a:lstStyle/>
          <a:p>
            <a:r>
              <a:rPr lang="fr-FR" sz="2400" b="1" dirty="0">
                <a:solidFill>
                  <a:schemeClr val="bg1"/>
                </a:solidFill>
                <a:latin typeface="+mj-lt"/>
              </a:rPr>
              <a:t>Des bornes pour les sociétaires ?</a:t>
            </a:r>
          </a:p>
          <a:p>
            <a:pPr marL="259074" indent="-259074">
              <a:buFont typeface="Arial" panose="020B0604020202020204" pitchFamily="34" charset="0"/>
              <a:buChar char="•"/>
            </a:pPr>
            <a:r>
              <a:rPr lang="fr-FR" sz="1200" dirty="0">
                <a:solidFill>
                  <a:schemeClr val="bg1"/>
                </a:solidFill>
                <a:latin typeface="+mj-lt"/>
              </a:rPr>
              <a:t>Mettre en place une flotte mobile de bornes disponibles pour les évènements des sociétaires (salons et rencontres professionnelles, </a:t>
            </a:r>
            <a:br>
              <a:rPr lang="fr-FR" sz="1200" dirty="0">
                <a:latin typeface="+mj-lt"/>
              </a:rPr>
            </a:br>
            <a:r>
              <a:rPr lang="fr-FR" sz="1200" dirty="0">
                <a:solidFill>
                  <a:schemeClr val="bg1"/>
                </a:solidFill>
                <a:latin typeface="+mj-lt"/>
              </a:rPr>
              <a:t>évènements sponsorisés)</a:t>
            </a:r>
            <a:endParaRPr lang="fr-FR" sz="1200" dirty="0">
              <a:solidFill>
                <a:schemeClr val="bg1"/>
              </a:solidFill>
              <a:latin typeface="+mj-lt"/>
              <a:cs typeface="Calibri Light"/>
            </a:endParaRPr>
          </a:p>
          <a:p>
            <a:pPr marL="259074" indent="-259074">
              <a:buFont typeface="Arial" panose="020B0604020202020204" pitchFamily="34" charset="0"/>
              <a:buChar char="•"/>
            </a:pPr>
            <a:r>
              <a:rPr lang="fr-FR" sz="1200" dirty="0">
                <a:solidFill>
                  <a:schemeClr val="bg1"/>
                </a:solidFill>
                <a:latin typeface="+mj-lt"/>
              </a:rPr>
              <a:t>Offrir une borne à chaque sociétaire</a:t>
            </a:r>
          </a:p>
          <a:p>
            <a:pPr marL="259074" indent="-259074">
              <a:buFont typeface="Arial" panose="020B0604020202020204" pitchFamily="34" charset="0"/>
              <a:buChar char="•"/>
            </a:pPr>
            <a:r>
              <a:rPr lang="fr-FR" sz="1200" dirty="0">
                <a:solidFill>
                  <a:schemeClr val="bg1"/>
                </a:solidFill>
                <a:latin typeface="+mj-lt"/>
              </a:rPr>
              <a:t>Possibilité pour chaque sociétaire d’avoir une borne qui collecte pour l’association territoriale de son choix</a:t>
            </a:r>
          </a:p>
        </p:txBody>
      </p:sp>
      <p:pic>
        <p:nvPicPr>
          <p:cNvPr id="54" name="Graphique 53" descr="Visage souriant sans remplissage">
            <a:extLst>
              <a:ext uri="{FF2B5EF4-FFF2-40B4-BE49-F238E27FC236}">
                <a16:creationId xmlns:a16="http://schemas.microsoft.com/office/drawing/2014/main" id="{52E15F4F-2730-4BA0-BDC5-022AEC84F541}"/>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0316067" y="5353873"/>
            <a:ext cx="585373" cy="585373"/>
          </a:xfrm>
          <a:prstGeom prst="rect">
            <a:avLst/>
          </a:prstGeom>
        </p:spPr>
      </p:pic>
      <p:sp>
        <p:nvSpPr>
          <p:cNvPr id="56" name="ZoneTexte 55">
            <a:extLst>
              <a:ext uri="{FF2B5EF4-FFF2-40B4-BE49-F238E27FC236}">
                <a16:creationId xmlns:a16="http://schemas.microsoft.com/office/drawing/2014/main" id="{592CB82B-2DD9-4D7A-AB4B-B00EFF0E8857}"/>
              </a:ext>
            </a:extLst>
          </p:cNvPr>
          <p:cNvSpPr txBox="1"/>
          <p:nvPr/>
        </p:nvSpPr>
        <p:spPr>
          <a:xfrm>
            <a:off x="1173889" y="1263423"/>
            <a:ext cx="9833746" cy="1200329"/>
          </a:xfrm>
          <a:prstGeom prst="rect">
            <a:avLst/>
          </a:prstGeom>
          <a:solidFill>
            <a:srgbClr val="C00000"/>
          </a:solidFill>
          <a:ln>
            <a:solidFill>
              <a:srgbClr val="B24388"/>
            </a:solidFill>
          </a:ln>
        </p:spPr>
        <p:txBody>
          <a:bodyPr wrap="square" lIns="91440" tIns="45720" rIns="91440" bIns="45720" rtlCol="0" anchor="t">
            <a:spAutoFit/>
          </a:bodyPr>
          <a:lstStyle/>
          <a:p>
            <a:r>
              <a:rPr lang="fr-FR" sz="2400" b="1" dirty="0">
                <a:solidFill>
                  <a:schemeClr val="bg1"/>
                </a:solidFill>
                <a:latin typeface="+mj-lt"/>
              </a:rPr>
              <a:t>Un musée, un château, un monument</a:t>
            </a:r>
          </a:p>
          <a:p>
            <a:pPr marL="259074" indent="-259074">
              <a:buFont typeface="Arial" panose="020B0604020202020204" pitchFamily="34" charset="0"/>
              <a:buChar char="•"/>
            </a:pPr>
            <a:r>
              <a:rPr lang="fr-FR" sz="1200" dirty="0">
                <a:solidFill>
                  <a:schemeClr val="bg1"/>
                </a:solidFill>
                <a:latin typeface="+mj-lt"/>
              </a:rPr>
              <a:t>Mettre une borne de dons pour un projet de restauration mis en avant dans le monument mais aussi les espaces publics (gare, mairie, …).</a:t>
            </a:r>
            <a:endParaRPr lang="fr-FR" sz="1200" dirty="0">
              <a:solidFill>
                <a:schemeClr val="bg1"/>
              </a:solidFill>
              <a:latin typeface="+mj-lt"/>
              <a:cs typeface="Calibri Light"/>
            </a:endParaRPr>
          </a:p>
          <a:p>
            <a:pPr marL="259074" indent="-259074">
              <a:buFont typeface="Arial" panose="020B0604020202020204" pitchFamily="34" charset="0"/>
              <a:buChar char="•"/>
            </a:pPr>
            <a:r>
              <a:rPr lang="fr-FR" sz="1200" dirty="0">
                <a:solidFill>
                  <a:schemeClr val="bg1"/>
                </a:solidFill>
                <a:latin typeface="+mj-lt"/>
              </a:rPr>
              <a:t>Proposer aux commerçants des environs le don sur leurs terminaux de paiement et proposer au monument qu’il valorise les commerçants par de la communication</a:t>
            </a:r>
          </a:p>
          <a:p>
            <a:pPr marL="259074" indent="-259074">
              <a:buFont typeface="Arial" panose="020B0604020202020204" pitchFamily="34" charset="0"/>
              <a:buChar char="•"/>
            </a:pPr>
            <a:r>
              <a:rPr lang="fr-FR" sz="1200" dirty="0">
                <a:solidFill>
                  <a:schemeClr val="bg1"/>
                </a:solidFill>
                <a:latin typeface="+mj-lt"/>
              </a:rPr>
              <a:t>Proposer des actions de générosité aux collectivités pour la sauvegarde du patrimoine local.</a:t>
            </a:r>
          </a:p>
        </p:txBody>
      </p:sp>
      <p:sp>
        <p:nvSpPr>
          <p:cNvPr id="18" name="Titre 3">
            <a:extLst>
              <a:ext uri="{FF2B5EF4-FFF2-40B4-BE49-F238E27FC236}">
                <a16:creationId xmlns:a16="http://schemas.microsoft.com/office/drawing/2014/main" id="{292FC1CB-401D-4FCE-8AD3-15132DB55E60}"/>
              </a:ext>
            </a:extLst>
          </p:cNvPr>
          <p:cNvSpPr>
            <a:spLocks noGrp="1"/>
          </p:cNvSpPr>
          <p:nvPr>
            <p:ph type="title"/>
          </p:nvPr>
        </p:nvSpPr>
        <p:spPr>
          <a:xfrm>
            <a:off x="563721" y="424667"/>
            <a:ext cx="10273141" cy="449816"/>
          </a:xfrm>
        </p:spPr>
        <p:txBody>
          <a:bodyPr/>
          <a:lstStyle/>
          <a:p>
            <a:r>
              <a:rPr lang="fr-FR" dirty="0">
                <a:latin typeface="Arial Black"/>
                <a:cs typeface="Arial"/>
              </a:rPr>
              <a:t>Annexe 9 </a:t>
            </a:r>
          </a:p>
        </p:txBody>
      </p:sp>
      <p:sp>
        <p:nvSpPr>
          <p:cNvPr id="19" name="Espace réservé du texte 4">
            <a:extLst>
              <a:ext uri="{FF2B5EF4-FFF2-40B4-BE49-F238E27FC236}">
                <a16:creationId xmlns:a16="http://schemas.microsoft.com/office/drawing/2014/main" id="{2F62E0CF-C594-4F90-BE5C-F395580FDD24}"/>
              </a:ext>
            </a:extLst>
          </p:cNvPr>
          <p:cNvSpPr>
            <a:spLocks noGrp="1"/>
          </p:cNvSpPr>
          <p:nvPr>
            <p:ph type="body" sz="quarter" idx="12"/>
          </p:nvPr>
        </p:nvSpPr>
        <p:spPr>
          <a:xfrm>
            <a:off x="669291" y="807285"/>
            <a:ext cx="10272131" cy="384043"/>
          </a:xfrm>
        </p:spPr>
        <p:txBody>
          <a:bodyPr vert="horz" lIns="0" tIns="0" rIns="0" bIns="0" rtlCol="0" anchor="t">
            <a:noAutofit/>
          </a:bodyPr>
          <a:lstStyle/>
          <a:p>
            <a:r>
              <a:rPr lang="fr-FR" sz="2000" dirty="0">
                <a:solidFill>
                  <a:schemeClr val="tx1"/>
                </a:solidFill>
                <a:latin typeface="Arial"/>
                <a:cs typeface="Arial"/>
              </a:rPr>
              <a:t>Boîte à idée</a:t>
            </a:r>
            <a:endParaRPr lang="fr-FR" sz="2000" dirty="0">
              <a:solidFill>
                <a:schemeClr val="tx1"/>
              </a:solidFill>
            </a:endParaRPr>
          </a:p>
        </p:txBody>
      </p:sp>
    </p:spTree>
    <p:extLst>
      <p:ext uri="{BB962C8B-B14F-4D97-AF65-F5344CB8AC3E}">
        <p14:creationId xmlns:p14="http://schemas.microsoft.com/office/powerpoint/2010/main" val="31593043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084AB932-9BD4-4314-967B-84178E902FFF}"/>
              </a:ext>
            </a:extLst>
          </p:cNvPr>
          <p:cNvSpPr txBox="1"/>
          <p:nvPr/>
        </p:nvSpPr>
        <p:spPr>
          <a:xfrm>
            <a:off x="1240231" y="1156007"/>
            <a:ext cx="9695502" cy="1384995"/>
          </a:xfrm>
          <a:prstGeom prst="rect">
            <a:avLst/>
          </a:prstGeom>
          <a:solidFill>
            <a:srgbClr val="C00000"/>
          </a:solidFill>
          <a:ln>
            <a:solidFill>
              <a:srgbClr val="B24388"/>
            </a:solidFill>
          </a:ln>
        </p:spPr>
        <p:txBody>
          <a:bodyPr wrap="square" lIns="91440" tIns="45720" rIns="91440" bIns="45720" rtlCol="0" anchor="t">
            <a:spAutoFit/>
          </a:bodyPr>
          <a:lstStyle/>
          <a:p>
            <a:r>
              <a:rPr lang="fr-FR" sz="2400" b="1" dirty="0">
                <a:solidFill>
                  <a:schemeClr val="bg1"/>
                </a:solidFill>
                <a:latin typeface="+mj-lt"/>
              </a:rPr>
              <a:t>Dynamiser votre port ?</a:t>
            </a:r>
          </a:p>
          <a:p>
            <a:pPr marL="259074" indent="-259074">
              <a:buFont typeface="Arial" panose="020B0604020202020204" pitchFamily="34" charset="0"/>
              <a:buChar char="•"/>
            </a:pPr>
            <a:r>
              <a:rPr lang="fr-FR" sz="1200" dirty="0">
                <a:solidFill>
                  <a:schemeClr val="bg1"/>
                </a:solidFill>
                <a:latin typeface="+mj-lt"/>
              </a:rPr>
              <a:t>Installer dans les capitaineries une borne mécénée par une entreprise locale ou la banque (qui aura son logo sur la borne)</a:t>
            </a:r>
            <a:endParaRPr lang="fr-FR" sz="1200" dirty="0">
              <a:solidFill>
                <a:schemeClr val="bg1"/>
              </a:solidFill>
              <a:latin typeface="+mj-lt"/>
              <a:cs typeface="Calibri Light"/>
            </a:endParaRPr>
          </a:p>
          <a:p>
            <a:pPr marL="259074" indent="-259074">
              <a:buFont typeface="Arial" panose="020B0604020202020204" pitchFamily="34" charset="0"/>
              <a:buChar char="•"/>
            </a:pPr>
            <a:r>
              <a:rPr lang="fr-FR" sz="1200" dirty="0">
                <a:solidFill>
                  <a:schemeClr val="bg1"/>
                </a:solidFill>
                <a:latin typeface="+mj-lt"/>
              </a:rPr>
              <a:t>Equiper du don sur terminal de paiement tous les commerçants situés autour du port</a:t>
            </a:r>
            <a:endParaRPr lang="fr-FR" sz="1200" dirty="0">
              <a:solidFill>
                <a:schemeClr val="bg1"/>
              </a:solidFill>
              <a:latin typeface="+mj-lt"/>
              <a:cs typeface="Calibri Light"/>
            </a:endParaRPr>
          </a:p>
          <a:p>
            <a:pPr marL="259074" indent="-259074">
              <a:buFont typeface="Arial" panose="020B0604020202020204" pitchFamily="34" charset="0"/>
              <a:buChar char="•"/>
            </a:pPr>
            <a:r>
              <a:rPr lang="fr-FR" sz="1200" dirty="0">
                <a:solidFill>
                  <a:schemeClr val="bg1"/>
                </a:solidFill>
                <a:latin typeface="+mj-lt"/>
              </a:rPr>
              <a:t>Faire des actions généreuses lors d’évènements organisés sur le port. Ex : départ de la course du Figaro</a:t>
            </a:r>
            <a:endParaRPr lang="fr-FR" sz="1200" dirty="0">
              <a:solidFill>
                <a:schemeClr val="bg1"/>
              </a:solidFill>
              <a:latin typeface="+mj-lt"/>
              <a:cs typeface="Calibri Light"/>
            </a:endParaRPr>
          </a:p>
          <a:p>
            <a:pPr marL="259074" indent="-259074">
              <a:buFont typeface="Arial" panose="020B0604020202020204" pitchFamily="34" charset="0"/>
              <a:buChar char="•"/>
            </a:pPr>
            <a:r>
              <a:rPr lang="fr-FR" sz="1200" dirty="0">
                <a:solidFill>
                  <a:schemeClr val="bg1"/>
                </a:solidFill>
                <a:latin typeface="+mj-lt"/>
              </a:rPr>
              <a:t>Location du Terminal Généreux pour les stands</a:t>
            </a:r>
            <a:endParaRPr lang="fr-FR" sz="1200" dirty="0">
              <a:solidFill>
                <a:schemeClr val="bg1"/>
              </a:solidFill>
              <a:latin typeface="+mj-lt"/>
              <a:cs typeface="Calibri Light"/>
            </a:endParaRPr>
          </a:p>
          <a:p>
            <a:pPr marL="259074" indent="-259074">
              <a:buFont typeface="Arial" panose="020B0604020202020204" pitchFamily="34" charset="0"/>
              <a:buChar char="•"/>
            </a:pPr>
            <a:r>
              <a:rPr lang="fr-FR" sz="1200" dirty="0">
                <a:solidFill>
                  <a:schemeClr val="bg1"/>
                </a:solidFill>
                <a:latin typeface="+mj-lt"/>
              </a:rPr>
              <a:t>Pour soutenir une association locale</a:t>
            </a:r>
            <a:endParaRPr lang="fr-FR" sz="1200" dirty="0">
              <a:solidFill>
                <a:schemeClr val="bg1"/>
              </a:solidFill>
              <a:latin typeface="+mj-lt"/>
              <a:cs typeface="Calibri Light" panose="020F0302020204030204"/>
            </a:endParaRPr>
          </a:p>
        </p:txBody>
      </p:sp>
      <p:sp>
        <p:nvSpPr>
          <p:cNvPr id="7" name="ZoneTexte 6">
            <a:extLst>
              <a:ext uri="{FF2B5EF4-FFF2-40B4-BE49-F238E27FC236}">
                <a16:creationId xmlns:a16="http://schemas.microsoft.com/office/drawing/2014/main" id="{6CD74A81-AFEB-4CB9-8751-35F9E29F96E1}"/>
              </a:ext>
            </a:extLst>
          </p:cNvPr>
          <p:cNvSpPr txBox="1"/>
          <p:nvPr/>
        </p:nvSpPr>
        <p:spPr>
          <a:xfrm>
            <a:off x="1245921" y="2600218"/>
            <a:ext cx="9695502" cy="1231106"/>
          </a:xfrm>
          <a:prstGeom prst="rect">
            <a:avLst/>
          </a:prstGeom>
          <a:solidFill>
            <a:srgbClr val="C00000"/>
          </a:solidFill>
          <a:ln>
            <a:solidFill>
              <a:srgbClr val="B24388"/>
            </a:solidFill>
          </a:ln>
        </p:spPr>
        <p:txBody>
          <a:bodyPr wrap="square" lIns="121920" tIns="60960" rIns="121920" bIns="60960" rtlCol="0" anchor="t">
            <a:spAutoFit/>
          </a:bodyPr>
          <a:lstStyle/>
          <a:p>
            <a:r>
              <a:rPr lang="fr-FR" sz="2400" b="1" dirty="0">
                <a:solidFill>
                  <a:schemeClr val="bg1"/>
                </a:solidFill>
                <a:latin typeface="+mj-lt"/>
              </a:rPr>
              <a:t>Que développer en montagne et en station ?</a:t>
            </a:r>
          </a:p>
          <a:p>
            <a:pPr marL="259074" indent="-259074">
              <a:buFont typeface="Arial" panose="020B0604020202020204" pitchFamily="34" charset="0"/>
              <a:buChar char="•"/>
            </a:pPr>
            <a:r>
              <a:rPr lang="fr-FR" sz="1200" dirty="0">
                <a:solidFill>
                  <a:schemeClr val="bg1"/>
                </a:solidFill>
                <a:latin typeface="+mj-lt"/>
              </a:rPr>
              <a:t>Equiper les points de vente de la station et en altitude du don sur terminal de paiement : hôtels, ESF, remontées </a:t>
            </a:r>
            <a:endParaRPr lang="fr-FR" sz="2400" dirty="0">
              <a:solidFill>
                <a:schemeClr val="bg1"/>
              </a:solidFill>
              <a:latin typeface="+mj-lt"/>
            </a:endParaRPr>
          </a:p>
          <a:p>
            <a:pPr lvl="2"/>
            <a:r>
              <a:rPr lang="fr-FR" sz="1200" dirty="0">
                <a:solidFill>
                  <a:schemeClr val="bg1"/>
                </a:solidFill>
                <a:latin typeface="+mj-lt"/>
              </a:rPr>
              <a:t>      mécaniques, restaurants, location de ski et forfaits, pharmacie etc…</a:t>
            </a:r>
            <a:endParaRPr lang="fr-FR" sz="2400" dirty="0">
              <a:solidFill>
                <a:schemeClr val="bg1"/>
              </a:solidFill>
            </a:endParaRPr>
          </a:p>
          <a:p>
            <a:pPr marL="259074" indent="-259074">
              <a:buFont typeface="Arial" panose="020B0604020202020204" pitchFamily="34" charset="0"/>
              <a:buChar char="•"/>
            </a:pPr>
            <a:r>
              <a:rPr lang="fr-FR" sz="1200" dirty="0">
                <a:solidFill>
                  <a:schemeClr val="bg1"/>
                </a:solidFill>
                <a:latin typeface="+mj-lt"/>
              </a:rPr>
              <a:t>Equiper les boutiques éphémères de la station : marché de noël</a:t>
            </a:r>
          </a:p>
          <a:p>
            <a:pPr marL="259074" indent="-259074">
              <a:buFont typeface="Arial" panose="020B0604020202020204" pitchFamily="34" charset="0"/>
              <a:buChar char="•"/>
            </a:pPr>
            <a:r>
              <a:rPr lang="fr-FR" sz="1200" dirty="0">
                <a:solidFill>
                  <a:schemeClr val="bg1"/>
                </a:solidFill>
                <a:latin typeface="+mj-lt"/>
              </a:rPr>
              <a:t>Les dons seront reversés à une association locale : milieu hospitalier, secours en montagne, écologie, pratique sportive etc…</a:t>
            </a:r>
          </a:p>
        </p:txBody>
      </p:sp>
      <p:pic>
        <p:nvPicPr>
          <p:cNvPr id="9" name="Graphique 8" descr="Ancrer">
            <a:extLst>
              <a:ext uri="{FF2B5EF4-FFF2-40B4-BE49-F238E27FC236}">
                <a16:creationId xmlns:a16="http://schemas.microsoft.com/office/drawing/2014/main" id="{5C9F8694-E829-4AEA-A468-1E76D6DC949F}"/>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263752" y="1444210"/>
            <a:ext cx="531028" cy="531028"/>
          </a:xfrm>
          <a:prstGeom prst="rect">
            <a:avLst/>
          </a:prstGeom>
        </p:spPr>
      </p:pic>
      <p:pic>
        <p:nvPicPr>
          <p:cNvPr id="10" name="Graphique 9" descr="Montagnes">
            <a:extLst>
              <a:ext uri="{FF2B5EF4-FFF2-40B4-BE49-F238E27FC236}">
                <a16:creationId xmlns:a16="http://schemas.microsoft.com/office/drawing/2014/main" id="{06D3888F-8E3A-4E39-8117-3E111FEF45C1}"/>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269800" y="2722997"/>
            <a:ext cx="531028" cy="531028"/>
          </a:xfrm>
          <a:prstGeom prst="rect">
            <a:avLst/>
          </a:prstGeom>
        </p:spPr>
      </p:pic>
      <p:sp>
        <p:nvSpPr>
          <p:cNvPr id="11" name="ZoneTexte 10">
            <a:extLst>
              <a:ext uri="{FF2B5EF4-FFF2-40B4-BE49-F238E27FC236}">
                <a16:creationId xmlns:a16="http://schemas.microsoft.com/office/drawing/2014/main" id="{6459DAB5-4BB0-4CD6-B0B5-C0A0D7E4569C}"/>
              </a:ext>
            </a:extLst>
          </p:cNvPr>
          <p:cNvSpPr txBox="1"/>
          <p:nvPr/>
        </p:nvSpPr>
        <p:spPr>
          <a:xfrm>
            <a:off x="1245921" y="5379966"/>
            <a:ext cx="9695502" cy="861774"/>
          </a:xfrm>
          <a:prstGeom prst="rect">
            <a:avLst/>
          </a:prstGeom>
          <a:solidFill>
            <a:srgbClr val="C00000"/>
          </a:solidFill>
          <a:ln>
            <a:solidFill>
              <a:srgbClr val="B24388"/>
            </a:solidFill>
          </a:ln>
        </p:spPr>
        <p:txBody>
          <a:bodyPr wrap="square" lIns="121920" tIns="60960" rIns="121920" bIns="60960" rtlCol="0" anchor="t">
            <a:spAutoFit/>
          </a:bodyPr>
          <a:lstStyle/>
          <a:p>
            <a:r>
              <a:rPr lang="fr-FR" sz="2400" b="1">
                <a:solidFill>
                  <a:schemeClr val="bg1"/>
                </a:solidFill>
                <a:latin typeface="+mj-lt"/>
              </a:rPr>
              <a:t>Salle des automates ?</a:t>
            </a:r>
          </a:p>
          <a:p>
            <a:pPr marL="259074" indent="-259074">
              <a:buFont typeface="Arial" panose="020B0604020202020204" pitchFamily="34" charset="0"/>
              <a:buChar char="•"/>
            </a:pPr>
            <a:r>
              <a:rPr lang="fr-FR" sz="1200">
                <a:solidFill>
                  <a:schemeClr val="bg1"/>
                </a:solidFill>
                <a:latin typeface="+mj-lt"/>
              </a:rPr>
              <a:t>Intégrer au mobilier de la salle une petite borne de dons (sur un présentoir par exemple)</a:t>
            </a:r>
          </a:p>
          <a:p>
            <a:pPr marL="259074" indent="-259074">
              <a:buFont typeface="Arial" panose="020B0604020202020204" pitchFamily="34" charset="0"/>
              <a:buChar char="•"/>
            </a:pPr>
            <a:r>
              <a:rPr lang="fr-FR" sz="1200">
                <a:solidFill>
                  <a:schemeClr val="bg1"/>
                </a:solidFill>
                <a:latin typeface="+mj-lt"/>
              </a:rPr>
              <a:t>Positionner une grande borne de dons lorsque les clients patientent</a:t>
            </a:r>
          </a:p>
        </p:txBody>
      </p:sp>
      <p:sp>
        <p:nvSpPr>
          <p:cNvPr id="12" name="ZoneTexte 11">
            <a:extLst>
              <a:ext uri="{FF2B5EF4-FFF2-40B4-BE49-F238E27FC236}">
                <a16:creationId xmlns:a16="http://schemas.microsoft.com/office/drawing/2014/main" id="{100BF976-EBA9-4209-BA37-37F6CE5A0716}"/>
              </a:ext>
            </a:extLst>
          </p:cNvPr>
          <p:cNvSpPr txBox="1"/>
          <p:nvPr/>
        </p:nvSpPr>
        <p:spPr>
          <a:xfrm>
            <a:off x="1245921" y="3894884"/>
            <a:ext cx="9695502" cy="1415772"/>
          </a:xfrm>
          <a:prstGeom prst="rect">
            <a:avLst/>
          </a:prstGeom>
          <a:solidFill>
            <a:srgbClr val="C00000"/>
          </a:solidFill>
          <a:ln>
            <a:solidFill>
              <a:srgbClr val="B24388"/>
            </a:solidFill>
          </a:ln>
        </p:spPr>
        <p:txBody>
          <a:bodyPr wrap="square" lIns="121920" tIns="60960" rIns="121920" bIns="60960" rtlCol="0" anchor="t">
            <a:spAutoFit/>
          </a:bodyPr>
          <a:lstStyle/>
          <a:p>
            <a:r>
              <a:rPr lang="fr-FR" sz="2400" b="1" dirty="0">
                <a:solidFill>
                  <a:schemeClr val="bg1"/>
                </a:solidFill>
                <a:latin typeface="+mj-lt"/>
              </a:rPr>
              <a:t>Un hôpital ?</a:t>
            </a:r>
          </a:p>
          <a:p>
            <a:pPr marL="259074" indent="-259074">
              <a:buFont typeface="Arial" panose="020B0604020202020204" pitchFamily="34" charset="0"/>
              <a:buChar char="•"/>
            </a:pPr>
            <a:r>
              <a:rPr lang="fr-FR" sz="1200" dirty="0">
                <a:solidFill>
                  <a:schemeClr val="bg1"/>
                </a:solidFill>
                <a:latin typeface="+mj-lt"/>
              </a:rPr>
              <a:t>Proposer des bornes à l’intérieur de l’hôpital : les visiteurs pourront faire des dons facilement</a:t>
            </a:r>
          </a:p>
          <a:p>
            <a:pPr marL="259074" indent="-259074">
              <a:buFont typeface="Arial" panose="020B0604020202020204" pitchFamily="34" charset="0"/>
              <a:buChar char="•"/>
            </a:pPr>
            <a:r>
              <a:rPr lang="fr-FR" sz="1200" dirty="0">
                <a:solidFill>
                  <a:schemeClr val="bg1"/>
                </a:solidFill>
                <a:latin typeface="+mj-lt"/>
              </a:rPr>
              <a:t>Equiper l’hôpital du don sur terminal de paiement dans la boutique ou pour les règlements spécifiques</a:t>
            </a:r>
          </a:p>
          <a:p>
            <a:pPr marL="259074" indent="-259074">
              <a:buFont typeface="Arial" panose="020B0604020202020204" pitchFamily="34" charset="0"/>
              <a:buChar char="•"/>
            </a:pPr>
            <a:r>
              <a:rPr lang="fr-FR" sz="1200" dirty="0">
                <a:solidFill>
                  <a:schemeClr val="bg1"/>
                </a:solidFill>
                <a:latin typeface="+mj-lt"/>
              </a:rPr>
              <a:t> (abonnement TV…)</a:t>
            </a:r>
          </a:p>
          <a:p>
            <a:pPr marL="259074" indent="-259074">
              <a:buFont typeface="Arial" panose="020B0604020202020204" pitchFamily="34" charset="0"/>
              <a:buChar char="•"/>
            </a:pPr>
            <a:r>
              <a:rPr lang="fr-FR" sz="1200" dirty="0">
                <a:solidFill>
                  <a:schemeClr val="bg1"/>
                </a:solidFill>
                <a:latin typeface="+mj-lt"/>
              </a:rPr>
              <a:t>Équiper les commerçants autour de l’hôpital : pharmacies, médecins, restaurants etc…</a:t>
            </a:r>
          </a:p>
          <a:p>
            <a:pPr marL="259074" indent="-259074">
              <a:buFont typeface="Arial" panose="020B0604020202020204" pitchFamily="34" charset="0"/>
              <a:buChar char="•"/>
            </a:pPr>
            <a:r>
              <a:rPr lang="fr-FR" sz="1200" dirty="0">
                <a:solidFill>
                  <a:schemeClr val="bg1"/>
                </a:solidFill>
                <a:latin typeface="+mj-lt"/>
              </a:rPr>
              <a:t>Les dons seront reversés à une cause comme la recherche ou l’aide médicale, ou pour soutenir le personnel soignant</a:t>
            </a:r>
          </a:p>
        </p:txBody>
      </p:sp>
      <p:pic>
        <p:nvPicPr>
          <p:cNvPr id="8" name="Graphique 7" descr="Impatient">
            <a:extLst>
              <a:ext uri="{FF2B5EF4-FFF2-40B4-BE49-F238E27FC236}">
                <a16:creationId xmlns:a16="http://schemas.microsoft.com/office/drawing/2014/main" id="{8FBA2DCA-E816-45F1-877D-B1AE814AF65D}"/>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269800" y="4181080"/>
            <a:ext cx="531028" cy="531028"/>
          </a:xfrm>
          <a:prstGeom prst="rect">
            <a:avLst/>
          </a:prstGeom>
        </p:spPr>
      </p:pic>
      <p:sp>
        <p:nvSpPr>
          <p:cNvPr id="18" name="Titre 3">
            <a:extLst>
              <a:ext uri="{FF2B5EF4-FFF2-40B4-BE49-F238E27FC236}">
                <a16:creationId xmlns:a16="http://schemas.microsoft.com/office/drawing/2014/main" id="{02435A76-3593-4838-BDE6-71D6EB60CC37}"/>
              </a:ext>
            </a:extLst>
          </p:cNvPr>
          <p:cNvSpPr>
            <a:spLocks noGrp="1"/>
          </p:cNvSpPr>
          <p:nvPr>
            <p:ph type="title"/>
          </p:nvPr>
        </p:nvSpPr>
        <p:spPr>
          <a:xfrm>
            <a:off x="563721" y="424667"/>
            <a:ext cx="10273141" cy="449816"/>
          </a:xfrm>
        </p:spPr>
        <p:txBody>
          <a:bodyPr/>
          <a:lstStyle/>
          <a:p>
            <a:r>
              <a:rPr lang="fr-FR" dirty="0">
                <a:latin typeface="Arial Black"/>
                <a:cs typeface="Arial"/>
              </a:rPr>
              <a:t>Annexe 9 </a:t>
            </a:r>
          </a:p>
        </p:txBody>
      </p:sp>
      <p:sp>
        <p:nvSpPr>
          <p:cNvPr id="19" name="Espace réservé du texte 4">
            <a:extLst>
              <a:ext uri="{FF2B5EF4-FFF2-40B4-BE49-F238E27FC236}">
                <a16:creationId xmlns:a16="http://schemas.microsoft.com/office/drawing/2014/main" id="{FF418B8B-E190-4E9B-9BC2-B59F236F1A8C}"/>
              </a:ext>
            </a:extLst>
          </p:cNvPr>
          <p:cNvSpPr>
            <a:spLocks noGrp="1"/>
          </p:cNvSpPr>
          <p:nvPr>
            <p:ph type="body" sz="quarter" idx="12"/>
          </p:nvPr>
        </p:nvSpPr>
        <p:spPr>
          <a:xfrm>
            <a:off x="669291" y="807285"/>
            <a:ext cx="10272131" cy="384043"/>
          </a:xfrm>
        </p:spPr>
        <p:txBody>
          <a:bodyPr vert="horz" lIns="0" tIns="0" rIns="0" bIns="0" rtlCol="0" anchor="t">
            <a:noAutofit/>
          </a:bodyPr>
          <a:lstStyle/>
          <a:p>
            <a:r>
              <a:rPr lang="fr-FR" sz="2000" dirty="0">
                <a:solidFill>
                  <a:schemeClr val="tx1"/>
                </a:solidFill>
                <a:latin typeface="Arial"/>
                <a:cs typeface="Arial"/>
              </a:rPr>
              <a:t>Boîte à idée</a:t>
            </a:r>
            <a:endParaRPr lang="fr-FR" sz="2000" dirty="0">
              <a:solidFill>
                <a:schemeClr val="tx1"/>
              </a:solidFill>
            </a:endParaRPr>
          </a:p>
        </p:txBody>
      </p:sp>
    </p:spTree>
    <p:extLst>
      <p:ext uri="{BB962C8B-B14F-4D97-AF65-F5344CB8AC3E}">
        <p14:creationId xmlns:p14="http://schemas.microsoft.com/office/powerpoint/2010/main" val="25645961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37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PT OFFICIEL CEGEE 2021 2022.pptx  -  Lecture seule" id="{53D4FB61-12F4-444D-8F61-65FC809D45A3}" vid="{6B579B34-AB82-4C60-A2B3-3EDC0050A8D2}"/>
    </a:ext>
  </a:extLst>
</a:theme>
</file>

<file path=ppt/theme/theme2.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1" ma:contentTypeDescription="Create a new document." ma:contentTypeScope="" ma:versionID="1fdd38cdd583d584efeaf7caf4c9dd5d">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5b3e72cbce3e94d8abe10038ead05920"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AAAC012-CFBC-45E2-B1E8-A8D7768439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07CE5C0-8FFB-4B69-97B2-067D7CDF9714}">
  <ds:schemaRefs>
    <ds:schemaRef ds:uri="http://schemas.microsoft.com/sharepoint/v3/contenttype/forms"/>
  </ds:schemaRefs>
</ds:datastoreItem>
</file>

<file path=customXml/itemProps3.xml><?xml version="1.0" encoding="utf-8"?>
<ds:datastoreItem xmlns:ds="http://schemas.openxmlformats.org/officeDocument/2006/customXml" ds:itemID="{528FCF14-A54C-4419-8E54-EDF716CB9E8E}">
  <ds:schemaRefs>
    <ds:schemaRef ds:uri="http://purl.org/dc/elements/1.1/"/>
    <ds:schemaRef ds:uri="http://schemas.microsoft.com/office/2006/metadata/properties"/>
    <ds:schemaRef ds:uri="http://purl.org/dc/terms/"/>
    <ds:schemaRef ds:uri="df2096ab-7d57-4ad3-817e-19c322fe2331"/>
    <ds:schemaRef ds:uri="http://schemas.microsoft.com/office/2006/documentManagement/types"/>
    <ds:schemaRef ds:uri="http://schemas.microsoft.com/office/infopath/2007/PartnerControls"/>
    <ds:schemaRef ds:uri="http://schemas.openxmlformats.org/package/2006/metadata/core-properties"/>
    <ds:schemaRef ds:uri="a6eaa20e-8785-4f6a-ad54-680d61602c4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PPT OFFICIEL CEGEE 2021 2022</Template>
  <TotalTime>668</TotalTime>
  <Words>6625</Words>
  <Application>Microsoft Office PowerPoint</Application>
  <PresentationFormat>Grand écran</PresentationFormat>
  <Paragraphs>784</Paragraphs>
  <Slides>46</Slides>
  <Notes>32</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46</vt:i4>
      </vt:variant>
    </vt:vector>
  </HeadingPairs>
  <TitlesOfParts>
    <vt:vector size="59" baseType="lpstr">
      <vt:lpstr>Arial</vt:lpstr>
      <vt:lpstr>Arial Black</vt:lpstr>
      <vt:lpstr>Arial,Sans-Serif</vt:lpstr>
      <vt:lpstr>Calibri</vt:lpstr>
      <vt:lpstr>Cambria Math</vt:lpstr>
      <vt:lpstr>Cambria Math,Sans-Serif</vt:lpstr>
      <vt:lpstr>Courier New</vt:lpstr>
      <vt:lpstr>Helvetica Neue Medium</vt:lpstr>
      <vt:lpstr>Symbol</vt:lpstr>
      <vt:lpstr>Tahoma</vt:lpstr>
      <vt:lpstr>Wingdings</vt:lpstr>
      <vt:lpstr>Wingdings 2</vt:lpstr>
      <vt:lpstr>Caisse d'Epargne</vt:lpstr>
      <vt:lpstr>HEOH</vt:lpstr>
      <vt:lpstr>Sommaire</vt:lpstr>
      <vt:lpstr>01</vt:lpstr>
      <vt:lpstr>Contexte </vt:lpstr>
      <vt:lpstr>Contexte </vt:lpstr>
      <vt:lpstr>Contexte </vt:lpstr>
      <vt:lpstr>Contexte </vt:lpstr>
      <vt:lpstr>Contexte </vt:lpstr>
      <vt:lpstr>02</vt:lpstr>
      <vt:lpstr>L’offre de collecte de dons sur tpe </vt:lpstr>
      <vt:lpstr>L’offre de collecte de dons sur tpe </vt:lpstr>
      <vt:lpstr>L’offre de collecte de dons sur tpe </vt:lpstr>
      <vt:lpstr>L’offre de collecte de dons sur bornes</vt:lpstr>
      <vt:lpstr>L’apport des solutions de collecte de dons Heoh</vt:lpstr>
      <vt:lpstr>Les associations </vt:lpstr>
      <vt:lpstr>Avantages concurrentiels </vt:lpstr>
      <vt:lpstr>ciblage</vt:lpstr>
      <vt:lpstr>argumentaire</vt:lpstr>
      <vt:lpstr>03</vt:lpstr>
      <vt:lpstr>Parcours de souscription</vt:lpstr>
      <vt:lpstr>Parcours de souscription</vt:lpstr>
      <vt:lpstr>Parcours de souscription</vt:lpstr>
      <vt:lpstr>Parcours de souscription</vt:lpstr>
      <vt:lpstr>Parcours de souscription</vt:lpstr>
      <vt:lpstr>Parcours de souscription</vt:lpstr>
      <vt:lpstr>Parcours de souscription</vt:lpstr>
      <vt:lpstr>Parcours de souscription</vt:lpstr>
      <vt:lpstr>04</vt:lpstr>
      <vt:lpstr>Modèle économique</vt:lpstr>
      <vt:lpstr>Modèle économique &amp; ambitions</vt:lpstr>
      <vt:lpstr>Offre dons sur bornes</vt:lpstr>
      <vt:lpstr>05</vt:lpstr>
      <vt:lpstr>Les supports de communications réseaux et formation</vt:lpstr>
      <vt:lpstr>06</vt:lpstr>
      <vt:lpstr>Annexe 1</vt:lpstr>
      <vt:lpstr>Annexe 2</vt:lpstr>
      <vt:lpstr>Annexe 3</vt:lpstr>
      <vt:lpstr>Annexe 3</vt:lpstr>
      <vt:lpstr>Annexe 3</vt:lpstr>
      <vt:lpstr>Annexe 4</vt:lpstr>
      <vt:lpstr>Annexe 7 : Avantages concurrentiels</vt:lpstr>
      <vt:lpstr>Annexe 7 : Avantages concurrentiels</vt:lpstr>
      <vt:lpstr>Annexe 9 </vt:lpstr>
      <vt:lpstr>Annexe 9 </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HEOH</dc:title>
  <dc:creator>ZINCK Yves [CEGEE]</dc:creator>
  <cp:lastModifiedBy>ZINCK Yves [CEGEE]</cp:lastModifiedBy>
  <cp:revision>5</cp:revision>
  <dcterms:created xsi:type="dcterms:W3CDTF">2022-03-15T07:28:13Z</dcterms:created>
  <dcterms:modified xsi:type="dcterms:W3CDTF">2022-05-05T15:46:16Z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Simone.AGAREZ@bpce.fr</vt:lpwstr>
  </property>
  <property fmtid="{D5CDD505-2E9C-101B-9397-08002B2CF9AE}" pid="5" name="MSIP_Label_48a19f0c-bea1-442e-a475-ed109d9ec508_SetDate">
    <vt:lpwstr>2021-07-28T12:58:55.6325935Z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