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4" r:id="rId5"/>
    <p:sldMasterId id="2147483696" r:id="rId6"/>
  </p:sldMasterIdLst>
  <p:notesMasterIdLst>
    <p:notesMasterId r:id="rId11"/>
  </p:notesMasterIdLst>
  <p:sldIdLst>
    <p:sldId id="268" r:id="rId7"/>
    <p:sldId id="277" r:id="rId8"/>
    <p:sldId id="291" r:id="rId9"/>
    <p:sldId id="272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9BE0C-2979-40E2-A713-832D10E175D6}" v="1" dt="2024-05-06T14:08:36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9" d="100"/>
          <a:sy n="109" d="100"/>
        </p:scale>
        <p:origin x="10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801E1E54-F2F5-4BF8-8E71-E22AA8B1485B}"/>
    <pc:docChg chg="undo custSel modSld">
      <pc:chgData name="ZINCK Yves [CEGEE]" userId="58ab786b-eff3-4fb5-b8c5-161f6b44608b" providerId="ADAL" clId="{801E1E54-F2F5-4BF8-8E71-E22AA8B1485B}" dt="2024-01-30T07:22:00.514" v="139" actId="478"/>
      <pc:docMkLst>
        <pc:docMk/>
      </pc:docMkLst>
      <pc:sldChg chg="modSp mod">
        <pc:chgData name="ZINCK Yves [CEGEE]" userId="58ab786b-eff3-4fb5-b8c5-161f6b44608b" providerId="ADAL" clId="{801E1E54-F2F5-4BF8-8E71-E22AA8B1485B}" dt="2024-01-30T07:01:40.784" v="28" actId="20577"/>
        <pc:sldMkLst>
          <pc:docMk/>
          <pc:sldMk cId="3149269936" sldId="277"/>
        </pc:sldMkLst>
        <pc:spChg chg="mod">
          <ac:chgData name="ZINCK Yves [CEGEE]" userId="58ab786b-eff3-4fb5-b8c5-161f6b44608b" providerId="ADAL" clId="{801E1E54-F2F5-4BF8-8E71-E22AA8B1485B}" dt="2024-01-30T07:00:37.983" v="10" actId="20577"/>
          <ac:spMkLst>
            <pc:docMk/>
            <pc:sldMk cId="3149269936" sldId="277"/>
            <ac:spMk id="104" creationId="{9EC84000-0B2C-7F81-05DB-0C99FF82D9CA}"/>
          </ac:spMkLst>
        </pc:spChg>
        <pc:spChg chg="mod">
          <ac:chgData name="ZINCK Yves [CEGEE]" userId="58ab786b-eff3-4fb5-b8c5-161f6b44608b" providerId="ADAL" clId="{801E1E54-F2F5-4BF8-8E71-E22AA8B1485B}" dt="2024-01-30T07:00:55.470" v="14" actId="20577"/>
          <ac:spMkLst>
            <pc:docMk/>
            <pc:sldMk cId="3149269936" sldId="277"/>
            <ac:spMk id="105" creationId="{DA6EF711-D81C-ED3F-F7ED-2090B770C541}"/>
          </ac:spMkLst>
        </pc:spChg>
        <pc:spChg chg="mod">
          <ac:chgData name="ZINCK Yves [CEGEE]" userId="58ab786b-eff3-4fb5-b8c5-161f6b44608b" providerId="ADAL" clId="{801E1E54-F2F5-4BF8-8E71-E22AA8B1485B}" dt="2024-01-30T07:01:18.036" v="20" actId="20577"/>
          <ac:spMkLst>
            <pc:docMk/>
            <pc:sldMk cId="3149269936" sldId="277"/>
            <ac:spMk id="106" creationId="{F6C3E5EF-0F68-A47A-0F10-7120ABFD9AA4}"/>
          </ac:spMkLst>
        </pc:spChg>
        <pc:spChg chg="mod">
          <ac:chgData name="ZINCK Yves [CEGEE]" userId="58ab786b-eff3-4fb5-b8c5-161f6b44608b" providerId="ADAL" clId="{801E1E54-F2F5-4BF8-8E71-E22AA8B1485B}" dt="2024-01-30T07:01:37.695" v="26" actId="20577"/>
          <ac:spMkLst>
            <pc:docMk/>
            <pc:sldMk cId="3149269936" sldId="277"/>
            <ac:spMk id="108" creationId="{DFD58473-29D1-4A16-8F74-D6775AD90475}"/>
          </ac:spMkLst>
        </pc:spChg>
        <pc:graphicFrameChg chg="modGraphic">
          <ac:chgData name="ZINCK Yves [CEGEE]" userId="58ab786b-eff3-4fb5-b8c5-161f6b44608b" providerId="ADAL" clId="{801E1E54-F2F5-4BF8-8E71-E22AA8B1485B}" dt="2024-01-30T07:01:20.557" v="22" actId="20577"/>
          <ac:graphicFrameMkLst>
            <pc:docMk/>
            <pc:sldMk cId="3149269936" sldId="277"/>
            <ac:graphicFrameMk id="97" creationId="{F087322B-D52C-7EDF-75B7-4B7E673D238A}"/>
          </ac:graphicFrameMkLst>
        </pc:graphicFrameChg>
        <pc:graphicFrameChg chg="modGraphic">
          <ac:chgData name="ZINCK Yves [CEGEE]" userId="58ab786b-eff3-4fb5-b8c5-161f6b44608b" providerId="ADAL" clId="{801E1E54-F2F5-4BF8-8E71-E22AA8B1485B}" dt="2024-01-30T07:01:40.784" v="28" actId="20577"/>
          <ac:graphicFrameMkLst>
            <pc:docMk/>
            <pc:sldMk cId="3149269936" sldId="277"/>
            <ac:graphicFrameMk id="98" creationId="{7C86BE5D-4853-BE03-D6DC-0474C75771F2}"/>
          </ac:graphicFrameMkLst>
        </pc:graphicFrameChg>
      </pc:sldChg>
      <pc:sldChg chg="addSp delSp modSp mod">
        <pc:chgData name="ZINCK Yves [CEGEE]" userId="58ab786b-eff3-4fb5-b8c5-161f6b44608b" providerId="ADAL" clId="{801E1E54-F2F5-4BF8-8E71-E22AA8B1485B}" dt="2024-01-30T07:22:00.514" v="139" actId="478"/>
        <pc:sldMkLst>
          <pc:docMk/>
          <pc:sldMk cId="3234213485" sldId="291"/>
        </pc:sldMkLst>
        <pc:spChg chg="mod">
          <ac:chgData name="ZINCK Yves [CEGEE]" userId="58ab786b-eff3-4fb5-b8c5-161f6b44608b" providerId="ADAL" clId="{801E1E54-F2F5-4BF8-8E71-E22AA8B1485B}" dt="2024-01-30T07:16:16.638" v="100" actId="20577"/>
          <ac:spMkLst>
            <pc:docMk/>
            <pc:sldMk cId="3234213485" sldId="291"/>
            <ac:spMk id="7" creationId="{3AC6C9FC-F4FA-E475-5D83-7FDF534AC6C7}"/>
          </ac:spMkLst>
        </pc:spChg>
        <pc:spChg chg="mod">
          <ac:chgData name="ZINCK Yves [CEGEE]" userId="58ab786b-eff3-4fb5-b8c5-161f6b44608b" providerId="ADAL" clId="{801E1E54-F2F5-4BF8-8E71-E22AA8B1485B}" dt="2024-01-30T07:11:44.605" v="40" actId="20577"/>
          <ac:spMkLst>
            <pc:docMk/>
            <pc:sldMk cId="3234213485" sldId="291"/>
            <ac:spMk id="19" creationId="{4DEAFC1B-101D-8AD1-3AF5-E14C5063BB80}"/>
          </ac:spMkLst>
        </pc:spChg>
        <pc:spChg chg="mod">
          <ac:chgData name="ZINCK Yves [CEGEE]" userId="58ab786b-eff3-4fb5-b8c5-161f6b44608b" providerId="ADAL" clId="{801E1E54-F2F5-4BF8-8E71-E22AA8B1485B}" dt="2024-01-30T07:11:50.386" v="42" actId="20577"/>
          <ac:spMkLst>
            <pc:docMk/>
            <pc:sldMk cId="3234213485" sldId="291"/>
            <ac:spMk id="23" creationId="{23E5CA79-1AC0-9DFE-F23C-11C060918C9F}"/>
          </ac:spMkLst>
        </pc:spChg>
        <pc:spChg chg="mod">
          <ac:chgData name="ZINCK Yves [CEGEE]" userId="58ab786b-eff3-4fb5-b8c5-161f6b44608b" providerId="ADAL" clId="{801E1E54-F2F5-4BF8-8E71-E22AA8B1485B}" dt="2024-01-30T07:16:23.144" v="104" actId="20577"/>
          <ac:spMkLst>
            <pc:docMk/>
            <pc:sldMk cId="3234213485" sldId="291"/>
            <ac:spMk id="27" creationId="{23E89155-DC69-9C7F-5EEB-4204B0E018C2}"/>
          </ac:spMkLst>
        </pc:spChg>
        <pc:spChg chg="mod">
          <ac:chgData name="ZINCK Yves [CEGEE]" userId="58ab786b-eff3-4fb5-b8c5-161f6b44608b" providerId="ADAL" clId="{801E1E54-F2F5-4BF8-8E71-E22AA8B1485B}" dt="2024-01-30T07:16:26.771" v="108" actId="20577"/>
          <ac:spMkLst>
            <pc:docMk/>
            <pc:sldMk cId="3234213485" sldId="291"/>
            <ac:spMk id="28" creationId="{C18F947C-9701-01DD-2893-A369CD332B13}"/>
          </ac:spMkLst>
        </pc:spChg>
        <pc:spChg chg="mod">
          <ac:chgData name="ZINCK Yves [CEGEE]" userId="58ab786b-eff3-4fb5-b8c5-161f6b44608b" providerId="ADAL" clId="{801E1E54-F2F5-4BF8-8E71-E22AA8B1485B}" dt="2024-01-30T07:15:02.887" v="70" actId="20577"/>
          <ac:spMkLst>
            <pc:docMk/>
            <pc:sldMk cId="3234213485" sldId="291"/>
            <ac:spMk id="30" creationId="{FF79826E-95B0-DB58-1B1D-17E15A5CBAE9}"/>
          </ac:spMkLst>
        </pc:spChg>
        <pc:spChg chg="mod">
          <ac:chgData name="ZINCK Yves [CEGEE]" userId="58ab786b-eff3-4fb5-b8c5-161f6b44608b" providerId="ADAL" clId="{801E1E54-F2F5-4BF8-8E71-E22AA8B1485B}" dt="2024-01-30T07:15:15.672" v="74" actId="20577"/>
          <ac:spMkLst>
            <pc:docMk/>
            <pc:sldMk cId="3234213485" sldId="291"/>
            <ac:spMk id="33" creationId="{4D96EE50-EA16-0EC1-18F2-F829964AFFFD}"/>
          </ac:spMkLst>
        </pc:spChg>
        <pc:spChg chg="mod">
          <ac:chgData name="ZINCK Yves [CEGEE]" userId="58ab786b-eff3-4fb5-b8c5-161f6b44608b" providerId="ADAL" clId="{801E1E54-F2F5-4BF8-8E71-E22AA8B1485B}" dt="2024-01-30T07:16:36.361" v="112" actId="20577"/>
          <ac:spMkLst>
            <pc:docMk/>
            <pc:sldMk cId="3234213485" sldId="291"/>
            <ac:spMk id="35" creationId="{EBA86699-00F3-35F7-66DB-847851D37013}"/>
          </ac:spMkLst>
        </pc:spChg>
        <pc:spChg chg="mod">
          <ac:chgData name="ZINCK Yves [CEGEE]" userId="58ab786b-eff3-4fb5-b8c5-161f6b44608b" providerId="ADAL" clId="{801E1E54-F2F5-4BF8-8E71-E22AA8B1485B}" dt="2024-01-30T07:14:37.818" v="62" actId="20577"/>
          <ac:spMkLst>
            <pc:docMk/>
            <pc:sldMk cId="3234213485" sldId="291"/>
            <ac:spMk id="39" creationId="{9757730D-2775-10FE-4644-991F3ED37571}"/>
          </ac:spMkLst>
        </pc:spChg>
        <pc:spChg chg="mod">
          <ac:chgData name="ZINCK Yves [CEGEE]" userId="58ab786b-eff3-4fb5-b8c5-161f6b44608b" providerId="ADAL" clId="{801E1E54-F2F5-4BF8-8E71-E22AA8B1485B}" dt="2024-01-30T07:18:20.711" v="136" actId="20577"/>
          <ac:spMkLst>
            <pc:docMk/>
            <pc:sldMk cId="3234213485" sldId="291"/>
            <ac:spMk id="40" creationId="{1823FF35-B421-14AC-0811-8D98A9316481}"/>
          </ac:spMkLst>
        </pc:spChg>
        <pc:spChg chg="mod">
          <ac:chgData name="ZINCK Yves [CEGEE]" userId="58ab786b-eff3-4fb5-b8c5-161f6b44608b" providerId="ADAL" clId="{801E1E54-F2F5-4BF8-8E71-E22AA8B1485B}" dt="2024-01-30T07:02:33.238" v="36" actId="20577"/>
          <ac:spMkLst>
            <pc:docMk/>
            <pc:sldMk cId="3234213485" sldId="291"/>
            <ac:spMk id="41" creationId="{CF6FA192-9A90-89DA-5D61-796FE41DA199}"/>
          </ac:spMkLst>
        </pc:spChg>
        <pc:spChg chg="mod">
          <ac:chgData name="ZINCK Yves [CEGEE]" userId="58ab786b-eff3-4fb5-b8c5-161f6b44608b" providerId="ADAL" clId="{801E1E54-F2F5-4BF8-8E71-E22AA8B1485B}" dt="2024-01-30T07:14:47.764" v="64" actId="20577"/>
          <ac:spMkLst>
            <pc:docMk/>
            <pc:sldMk cId="3234213485" sldId="291"/>
            <ac:spMk id="44" creationId="{B9C2C039-A80A-6606-DB4F-45AFCD494607}"/>
          </ac:spMkLst>
        </pc:spChg>
        <pc:spChg chg="mod">
          <ac:chgData name="ZINCK Yves [CEGEE]" userId="58ab786b-eff3-4fb5-b8c5-161f6b44608b" providerId="ADAL" clId="{801E1E54-F2F5-4BF8-8E71-E22AA8B1485B}" dt="2024-01-30T07:14:59.017" v="66" actId="20577"/>
          <ac:spMkLst>
            <pc:docMk/>
            <pc:sldMk cId="3234213485" sldId="291"/>
            <ac:spMk id="47" creationId="{5FEDD0EF-D1BA-4FE3-1A6D-EC1D128D3909}"/>
          </ac:spMkLst>
        </pc:spChg>
        <pc:spChg chg="mod">
          <ac:chgData name="ZINCK Yves [CEGEE]" userId="58ab786b-eff3-4fb5-b8c5-161f6b44608b" providerId="ADAL" clId="{801E1E54-F2F5-4BF8-8E71-E22AA8B1485B}" dt="2024-01-30T07:11:54.032" v="44" actId="20577"/>
          <ac:spMkLst>
            <pc:docMk/>
            <pc:sldMk cId="3234213485" sldId="291"/>
            <ac:spMk id="48" creationId="{37508356-DB52-017C-BC13-64473E9BBF2C}"/>
          </ac:spMkLst>
        </pc:spChg>
        <pc:spChg chg="mod">
          <ac:chgData name="ZINCK Yves [CEGEE]" userId="58ab786b-eff3-4fb5-b8c5-161f6b44608b" providerId="ADAL" clId="{801E1E54-F2F5-4BF8-8E71-E22AA8B1485B}" dt="2024-01-30T07:11:58.515" v="48" actId="20577"/>
          <ac:spMkLst>
            <pc:docMk/>
            <pc:sldMk cId="3234213485" sldId="291"/>
            <ac:spMk id="51" creationId="{7E8B5C39-9EEA-DF7C-F3B4-8B3B4BC63E52}"/>
          </ac:spMkLst>
        </pc:spChg>
        <pc:spChg chg="mod">
          <ac:chgData name="ZINCK Yves [CEGEE]" userId="58ab786b-eff3-4fb5-b8c5-161f6b44608b" providerId="ADAL" clId="{801E1E54-F2F5-4BF8-8E71-E22AA8B1485B}" dt="2024-01-30T07:16:04.839" v="96" actId="20577"/>
          <ac:spMkLst>
            <pc:docMk/>
            <pc:sldMk cId="3234213485" sldId="291"/>
            <ac:spMk id="52" creationId="{B7D0B6CB-C079-9E03-3ED3-FD7759D73279}"/>
          </ac:spMkLst>
        </pc:spChg>
        <pc:picChg chg="add del mod">
          <ac:chgData name="ZINCK Yves [CEGEE]" userId="58ab786b-eff3-4fb5-b8c5-161f6b44608b" providerId="ADAL" clId="{801E1E54-F2F5-4BF8-8E71-E22AA8B1485B}" dt="2024-01-30T07:22:00.514" v="139" actId="478"/>
          <ac:picMkLst>
            <pc:docMk/>
            <pc:sldMk cId="3234213485" sldId="291"/>
            <ac:picMk id="53" creationId="{077D7C8F-31DB-57EB-A491-2D1B06406754}"/>
          </ac:picMkLst>
        </pc:picChg>
      </pc:sldChg>
    </pc:docChg>
  </pc:docChgLst>
  <pc:docChgLst>
    <pc:chgData name="ZINCK Yves [CEGEE]" userId="58ab786b-eff3-4fb5-b8c5-161f6b44608b" providerId="ADAL" clId="{7879BE0C-2979-40E2-A713-832D10E175D6}"/>
    <pc:docChg chg="modSld">
      <pc:chgData name="ZINCK Yves [CEGEE]" userId="58ab786b-eff3-4fb5-b8c5-161f6b44608b" providerId="ADAL" clId="{7879BE0C-2979-40E2-A713-832D10E175D6}" dt="2024-05-06T14:14:17.179" v="128" actId="20577"/>
      <pc:docMkLst>
        <pc:docMk/>
      </pc:docMkLst>
      <pc:sldChg chg="modSp mod">
        <pc:chgData name="ZINCK Yves [CEGEE]" userId="58ab786b-eff3-4fb5-b8c5-161f6b44608b" providerId="ADAL" clId="{7879BE0C-2979-40E2-A713-832D10E175D6}" dt="2024-05-06T14:07:28.261" v="2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7879BE0C-2979-40E2-A713-832D10E175D6}" dt="2024-05-06T14:07:28.261" v="2" actId="20577"/>
          <ac:spMkLst>
            <pc:docMk/>
            <pc:sldMk cId="4018691443" sldId="268"/>
            <ac:spMk id="2" creationId="{CC1AF9AB-AAFF-4382-B4E1-6C04CF3072F3}"/>
          </ac:spMkLst>
        </pc:spChg>
      </pc:sldChg>
      <pc:sldChg chg="addSp modSp mod">
        <pc:chgData name="ZINCK Yves [CEGEE]" userId="58ab786b-eff3-4fb5-b8c5-161f6b44608b" providerId="ADAL" clId="{7879BE0C-2979-40E2-A713-832D10E175D6}" dt="2024-05-06T14:08:44.215" v="22" actId="1076"/>
        <pc:sldMkLst>
          <pc:docMk/>
          <pc:sldMk cId="3149269936" sldId="277"/>
        </pc:sldMkLst>
        <pc:spChg chg="add mod">
          <ac:chgData name="ZINCK Yves [CEGEE]" userId="58ab786b-eff3-4fb5-b8c5-161f6b44608b" providerId="ADAL" clId="{7879BE0C-2979-40E2-A713-832D10E175D6}" dt="2024-05-06T14:08:44.215" v="22" actId="1076"/>
          <ac:spMkLst>
            <pc:docMk/>
            <pc:sldMk cId="3149269936" sldId="277"/>
            <ac:spMk id="2" creationId="{A4B96B11-C299-D2C0-4A3A-C60D2E9F9F8D}"/>
          </ac:spMkLst>
        </pc:spChg>
        <pc:spChg chg="mod">
          <ac:chgData name="ZINCK Yves [CEGEE]" userId="58ab786b-eff3-4fb5-b8c5-161f6b44608b" providerId="ADAL" clId="{7879BE0C-2979-40E2-A713-832D10E175D6}" dt="2024-05-06T14:07:44.879" v="4" actId="20577"/>
          <ac:spMkLst>
            <pc:docMk/>
            <pc:sldMk cId="3149269936" sldId="277"/>
            <ac:spMk id="104" creationId="{9EC84000-0B2C-7F81-05DB-0C99FF82D9CA}"/>
          </ac:spMkLst>
        </pc:spChg>
        <pc:spChg chg="mod">
          <ac:chgData name="ZINCK Yves [CEGEE]" userId="58ab786b-eff3-4fb5-b8c5-161f6b44608b" providerId="ADAL" clId="{7879BE0C-2979-40E2-A713-832D10E175D6}" dt="2024-05-06T14:07:55.295" v="8" actId="20577"/>
          <ac:spMkLst>
            <pc:docMk/>
            <pc:sldMk cId="3149269936" sldId="277"/>
            <ac:spMk id="105" creationId="{DA6EF711-D81C-ED3F-F7ED-2090B770C541}"/>
          </ac:spMkLst>
        </pc:spChg>
        <pc:spChg chg="mod">
          <ac:chgData name="ZINCK Yves [CEGEE]" userId="58ab786b-eff3-4fb5-b8c5-161f6b44608b" providerId="ADAL" clId="{7879BE0C-2979-40E2-A713-832D10E175D6}" dt="2024-05-06T14:08:11.767" v="16" actId="20577"/>
          <ac:spMkLst>
            <pc:docMk/>
            <pc:sldMk cId="3149269936" sldId="277"/>
            <ac:spMk id="106" creationId="{F6C3E5EF-0F68-A47A-0F10-7120ABFD9AA4}"/>
          </ac:spMkLst>
        </pc:spChg>
        <pc:spChg chg="mod">
          <ac:chgData name="ZINCK Yves [CEGEE]" userId="58ab786b-eff3-4fb5-b8c5-161f6b44608b" providerId="ADAL" clId="{7879BE0C-2979-40E2-A713-832D10E175D6}" dt="2024-05-06T14:08:04.070" v="12" actId="20577"/>
          <ac:spMkLst>
            <pc:docMk/>
            <pc:sldMk cId="3149269936" sldId="277"/>
            <ac:spMk id="108" creationId="{DFD58473-29D1-4A16-8F74-D6775AD90475}"/>
          </ac:spMkLst>
        </pc:spChg>
        <pc:graphicFrameChg chg="modGraphic">
          <ac:chgData name="ZINCK Yves [CEGEE]" userId="58ab786b-eff3-4fb5-b8c5-161f6b44608b" providerId="ADAL" clId="{7879BE0C-2979-40E2-A713-832D10E175D6}" dt="2024-05-06T14:08:14.502" v="18" actId="20577"/>
          <ac:graphicFrameMkLst>
            <pc:docMk/>
            <pc:sldMk cId="3149269936" sldId="277"/>
            <ac:graphicFrameMk id="97" creationId="{F087322B-D52C-7EDF-75B7-4B7E673D238A}"/>
          </ac:graphicFrameMkLst>
        </pc:graphicFrameChg>
        <pc:graphicFrameChg chg="modGraphic">
          <ac:chgData name="ZINCK Yves [CEGEE]" userId="58ab786b-eff3-4fb5-b8c5-161f6b44608b" providerId="ADAL" clId="{7879BE0C-2979-40E2-A713-832D10E175D6}" dt="2024-05-06T14:08:06.333" v="14" actId="20577"/>
          <ac:graphicFrameMkLst>
            <pc:docMk/>
            <pc:sldMk cId="3149269936" sldId="277"/>
            <ac:graphicFrameMk id="98" creationId="{7C86BE5D-4853-BE03-D6DC-0474C75771F2}"/>
          </ac:graphicFrameMkLst>
        </pc:graphicFrameChg>
      </pc:sldChg>
      <pc:sldChg chg="modSp mod">
        <pc:chgData name="ZINCK Yves [CEGEE]" userId="58ab786b-eff3-4fb5-b8c5-161f6b44608b" providerId="ADAL" clId="{7879BE0C-2979-40E2-A713-832D10E175D6}" dt="2024-05-06T14:14:17.179" v="128" actId="20577"/>
        <pc:sldMkLst>
          <pc:docMk/>
          <pc:sldMk cId="3234213485" sldId="291"/>
        </pc:sldMkLst>
        <pc:spChg chg="mod">
          <ac:chgData name="ZINCK Yves [CEGEE]" userId="58ab786b-eff3-4fb5-b8c5-161f6b44608b" providerId="ADAL" clId="{7879BE0C-2979-40E2-A713-832D10E175D6}" dt="2024-05-06T14:09:32.314" v="48" actId="20577"/>
          <ac:spMkLst>
            <pc:docMk/>
            <pc:sldMk cId="3234213485" sldId="291"/>
            <ac:spMk id="7" creationId="{3AC6C9FC-F4FA-E475-5D83-7FDF534AC6C7}"/>
          </ac:spMkLst>
        </pc:spChg>
        <pc:spChg chg="mod">
          <ac:chgData name="ZINCK Yves [CEGEE]" userId="58ab786b-eff3-4fb5-b8c5-161f6b44608b" providerId="ADAL" clId="{7879BE0C-2979-40E2-A713-832D10E175D6}" dt="2024-05-06T14:08:59.062" v="24" actId="20577"/>
          <ac:spMkLst>
            <pc:docMk/>
            <pc:sldMk cId="3234213485" sldId="291"/>
            <ac:spMk id="19" creationId="{4DEAFC1B-101D-8AD1-3AF5-E14C5063BB80}"/>
          </ac:spMkLst>
        </pc:spChg>
        <pc:spChg chg="mod">
          <ac:chgData name="ZINCK Yves [CEGEE]" userId="58ab786b-eff3-4fb5-b8c5-161f6b44608b" providerId="ADAL" clId="{7879BE0C-2979-40E2-A713-832D10E175D6}" dt="2024-05-06T14:09:03.429" v="26" actId="20577"/>
          <ac:spMkLst>
            <pc:docMk/>
            <pc:sldMk cId="3234213485" sldId="291"/>
            <ac:spMk id="23" creationId="{23E5CA79-1AC0-9DFE-F23C-11C060918C9F}"/>
          </ac:spMkLst>
        </pc:spChg>
        <pc:spChg chg="mod">
          <ac:chgData name="ZINCK Yves [CEGEE]" userId="58ab786b-eff3-4fb5-b8c5-161f6b44608b" providerId="ADAL" clId="{7879BE0C-2979-40E2-A713-832D10E175D6}" dt="2024-05-06T14:09:37.021" v="50" actId="20577"/>
          <ac:spMkLst>
            <pc:docMk/>
            <pc:sldMk cId="3234213485" sldId="291"/>
            <ac:spMk id="27" creationId="{23E89155-DC69-9C7F-5EEB-4204B0E018C2}"/>
          </ac:spMkLst>
        </pc:spChg>
        <pc:spChg chg="mod">
          <ac:chgData name="ZINCK Yves [CEGEE]" userId="58ab786b-eff3-4fb5-b8c5-161f6b44608b" providerId="ADAL" clId="{7879BE0C-2979-40E2-A713-832D10E175D6}" dt="2024-05-06T14:09:40.760" v="54" actId="20577"/>
          <ac:spMkLst>
            <pc:docMk/>
            <pc:sldMk cId="3234213485" sldId="291"/>
            <ac:spMk id="28" creationId="{C18F947C-9701-01DD-2893-A369CD332B13}"/>
          </ac:spMkLst>
        </pc:spChg>
        <pc:spChg chg="mod">
          <ac:chgData name="ZINCK Yves [CEGEE]" userId="58ab786b-eff3-4fb5-b8c5-161f6b44608b" providerId="ADAL" clId="{7879BE0C-2979-40E2-A713-832D10E175D6}" dt="2024-05-06T14:09:25.086" v="42" actId="20577"/>
          <ac:spMkLst>
            <pc:docMk/>
            <pc:sldMk cId="3234213485" sldId="291"/>
            <ac:spMk id="30" creationId="{FF79826E-95B0-DB58-1B1D-17E15A5CBAE9}"/>
          </ac:spMkLst>
        </pc:spChg>
        <pc:spChg chg="mod">
          <ac:chgData name="ZINCK Yves [CEGEE]" userId="58ab786b-eff3-4fb5-b8c5-161f6b44608b" providerId="ADAL" clId="{7879BE0C-2979-40E2-A713-832D10E175D6}" dt="2024-05-06T14:09:28.541" v="46" actId="20577"/>
          <ac:spMkLst>
            <pc:docMk/>
            <pc:sldMk cId="3234213485" sldId="291"/>
            <ac:spMk id="33" creationId="{4D96EE50-EA16-0EC1-18F2-F829964AFFFD}"/>
          </ac:spMkLst>
        </pc:spChg>
        <pc:spChg chg="mod">
          <ac:chgData name="ZINCK Yves [CEGEE]" userId="58ab786b-eff3-4fb5-b8c5-161f6b44608b" providerId="ADAL" clId="{7879BE0C-2979-40E2-A713-832D10E175D6}" dt="2024-05-06T14:09:46.691" v="60" actId="20577"/>
          <ac:spMkLst>
            <pc:docMk/>
            <pc:sldMk cId="3234213485" sldId="291"/>
            <ac:spMk id="35" creationId="{EBA86699-00F3-35F7-66DB-847851D37013}"/>
          </ac:spMkLst>
        </pc:spChg>
        <pc:spChg chg="mod">
          <ac:chgData name="ZINCK Yves [CEGEE]" userId="58ab786b-eff3-4fb5-b8c5-161f6b44608b" providerId="ADAL" clId="{7879BE0C-2979-40E2-A713-832D10E175D6}" dt="2024-05-06T14:11:28.125" v="80" actId="20577"/>
          <ac:spMkLst>
            <pc:docMk/>
            <pc:sldMk cId="3234213485" sldId="291"/>
            <ac:spMk id="39" creationId="{9757730D-2775-10FE-4644-991F3ED37571}"/>
          </ac:spMkLst>
        </pc:spChg>
        <pc:spChg chg="mod">
          <ac:chgData name="ZINCK Yves [CEGEE]" userId="58ab786b-eff3-4fb5-b8c5-161f6b44608b" providerId="ADAL" clId="{7879BE0C-2979-40E2-A713-832D10E175D6}" dt="2024-05-06T14:13:01.412" v="126" actId="20577"/>
          <ac:spMkLst>
            <pc:docMk/>
            <pc:sldMk cId="3234213485" sldId="291"/>
            <ac:spMk id="40" creationId="{1823FF35-B421-14AC-0811-8D98A9316481}"/>
          </ac:spMkLst>
        </pc:spChg>
        <pc:spChg chg="mod">
          <ac:chgData name="ZINCK Yves [CEGEE]" userId="58ab786b-eff3-4fb5-b8c5-161f6b44608b" providerId="ADAL" clId="{7879BE0C-2979-40E2-A713-832D10E175D6}" dt="2024-05-06T14:14:17.179" v="128" actId="20577"/>
          <ac:spMkLst>
            <pc:docMk/>
            <pc:sldMk cId="3234213485" sldId="291"/>
            <ac:spMk id="41" creationId="{CF6FA192-9A90-89DA-5D61-796FE41DA199}"/>
          </ac:spMkLst>
        </pc:spChg>
        <pc:spChg chg="mod">
          <ac:chgData name="ZINCK Yves [CEGEE]" userId="58ab786b-eff3-4fb5-b8c5-161f6b44608b" providerId="ADAL" clId="{7879BE0C-2979-40E2-A713-832D10E175D6}" dt="2024-05-06T14:09:15.679" v="34" actId="20577"/>
          <ac:spMkLst>
            <pc:docMk/>
            <pc:sldMk cId="3234213485" sldId="291"/>
            <ac:spMk id="44" creationId="{B9C2C039-A80A-6606-DB4F-45AFCD494607}"/>
          </ac:spMkLst>
        </pc:spChg>
        <pc:spChg chg="mod">
          <ac:chgData name="ZINCK Yves [CEGEE]" userId="58ab786b-eff3-4fb5-b8c5-161f6b44608b" providerId="ADAL" clId="{7879BE0C-2979-40E2-A713-832D10E175D6}" dt="2024-05-06T14:09:20.590" v="38" actId="20577"/>
          <ac:spMkLst>
            <pc:docMk/>
            <pc:sldMk cId="3234213485" sldId="291"/>
            <ac:spMk id="47" creationId="{5FEDD0EF-D1BA-4FE3-1A6D-EC1D128D3909}"/>
          </ac:spMkLst>
        </pc:spChg>
        <pc:spChg chg="mod">
          <ac:chgData name="ZINCK Yves [CEGEE]" userId="58ab786b-eff3-4fb5-b8c5-161f6b44608b" providerId="ADAL" clId="{7879BE0C-2979-40E2-A713-832D10E175D6}" dt="2024-05-06T14:09:07.440" v="28" actId="20577"/>
          <ac:spMkLst>
            <pc:docMk/>
            <pc:sldMk cId="3234213485" sldId="291"/>
            <ac:spMk id="48" creationId="{37508356-DB52-017C-BC13-64473E9BBF2C}"/>
          </ac:spMkLst>
        </pc:spChg>
        <pc:spChg chg="mod">
          <ac:chgData name="ZINCK Yves [CEGEE]" userId="58ab786b-eff3-4fb5-b8c5-161f6b44608b" providerId="ADAL" clId="{7879BE0C-2979-40E2-A713-832D10E175D6}" dt="2024-05-06T14:09:11.071" v="30" actId="20577"/>
          <ac:spMkLst>
            <pc:docMk/>
            <pc:sldMk cId="3234213485" sldId="291"/>
            <ac:spMk id="51" creationId="{7E8B5C39-9EEA-DF7C-F3B4-8B3B4BC63E52}"/>
          </ac:spMkLst>
        </pc:spChg>
        <pc:spChg chg="mod">
          <ac:chgData name="ZINCK Yves [CEGEE]" userId="58ab786b-eff3-4fb5-b8c5-161f6b44608b" providerId="ADAL" clId="{7879BE0C-2979-40E2-A713-832D10E175D6}" dt="2024-05-06T14:12:24.877" v="106" actId="20577"/>
          <ac:spMkLst>
            <pc:docMk/>
            <pc:sldMk cId="3234213485" sldId="291"/>
            <ac:spMk id="52" creationId="{B7D0B6CB-C079-9E03-3ED3-FD7759D732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9669B-FB40-47C9-996D-9A984D0CD226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D8529-7A0C-467F-811B-D9AD75BD32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046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>
            <a:extLst>
              <a:ext uri="{FF2B5EF4-FFF2-40B4-BE49-F238E27FC236}">
                <a16:creationId xmlns:a16="http://schemas.microsoft.com/office/drawing/2014/main" id="{E858CCD1-AF90-FCB7-1892-1482F733F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0179" name="Espace réservé des notes 2">
            <a:extLst>
              <a:ext uri="{FF2B5EF4-FFF2-40B4-BE49-F238E27FC236}">
                <a16:creationId xmlns:a16="http://schemas.microsoft.com/office/drawing/2014/main" id="{2E5F4A2F-8F3E-6814-6F71-CDF423669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50180" name="Espace réservé du numéro de diapositive 3">
            <a:extLst>
              <a:ext uri="{FF2B5EF4-FFF2-40B4-BE49-F238E27FC236}">
                <a16:creationId xmlns:a16="http://schemas.microsoft.com/office/drawing/2014/main" id="{CC00B941-A5C4-C19D-D0A5-DE95C8B560BF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1pPr>
            <a:lvl2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2pPr>
            <a:lvl3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3pPr>
            <a:lvl4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4pPr>
            <a:lvl5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SC Regular" charset="0"/>
              </a:defRPr>
            </a:lvl9pPr>
          </a:lstStyle>
          <a:p>
            <a:fld id="{BD0F7379-C843-402A-B082-CC398DCF66A8}" type="slidenum">
              <a:rPr lang="fr-FR" altLang="fr-FR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</a:t>
            </a:fld>
            <a:endParaRPr lang="fr-FR" altLang="fr-FR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>
            <a:extLst>
              <a:ext uri="{FF2B5EF4-FFF2-40B4-BE49-F238E27FC236}">
                <a16:creationId xmlns:a16="http://schemas.microsoft.com/office/drawing/2014/main" id="{107D39A3-122F-09C4-2F4B-64F7AD4059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901" y="4023784"/>
            <a:ext cx="3467100" cy="283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6">
            <a:extLst>
              <a:ext uri="{FF2B5EF4-FFF2-40B4-BE49-F238E27FC236}">
                <a16:creationId xmlns:a16="http://schemas.microsoft.com/office/drawing/2014/main" id="{BF83F7E6-DDDD-AE3F-1B58-E862045CD0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1" y="2421467"/>
            <a:ext cx="1682751" cy="21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58C5E35-6F93-37F8-EF31-222E6949BE0A}"/>
              </a:ext>
            </a:extLst>
          </p:cNvPr>
          <p:cNvCxnSpPr/>
          <p:nvPr userDrawn="1"/>
        </p:nvCxnSpPr>
        <p:spPr>
          <a:xfrm>
            <a:off x="4529667" y="2421467"/>
            <a:ext cx="0" cy="1979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7EF5FA-72CE-E970-8B47-BA3BEB172950}"/>
              </a:ext>
            </a:extLst>
          </p:cNvPr>
          <p:cNvCxnSpPr/>
          <p:nvPr userDrawn="1"/>
        </p:nvCxnSpPr>
        <p:spPr>
          <a:xfrm>
            <a:off x="7662333" y="2421467"/>
            <a:ext cx="0" cy="1979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11">
            <a:extLst>
              <a:ext uri="{FF2B5EF4-FFF2-40B4-BE49-F238E27FC236}">
                <a16:creationId xmlns:a16="http://schemas.microsoft.com/office/drawing/2014/main" id="{692EE3F8-E925-9AF9-9955-D4BCD89F3E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421467"/>
            <a:ext cx="2813051" cy="21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12">
            <a:extLst>
              <a:ext uri="{FF2B5EF4-FFF2-40B4-BE49-F238E27FC236}">
                <a16:creationId xmlns:a16="http://schemas.microsoft.com/office/drawing/2014/main" id="{E331D1DB-3844-87E0-A8D5-CA3D29BD63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068" y="2421467"/>
            <a:ext cx="1680633" cy="21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3">
            <a:extLst>
              <a:ext uri="{FF2B5EF4-FFF2-40B4-BE49-F238E27FC236}">
                <a16:creationId xmlns:a16="http://schemas.microsoft.com/office/drawing/2014/main" id="{0E67DBA1-BBA6-D34E-2232-9A16A263AB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518" y="2901951"/>
            <a:ext cx="2508249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97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04779-92E0-4166-9B94-8257552A3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06E663-A722-4ECF-B57A-7B55072B4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21471D-0784-4613-888D-C7EC429B2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DE7129-923C-43B8-A45A-CF8A04EC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795B9A-5012-4EE2-8CE9-B5AA83887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94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B0F41B-3506-41A7-AF70-B487CE07A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ADB4FD-250B-4D54-AEF2-B947F6B58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D6B23C-A7B3-44D2-A704-E0FED15B5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820F8D-674D-4BE9-AEC9-8CC1FA5D7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07FCF2-F426-4CF4-B1C0-6A09B302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4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800FF4-2A0A-4E21-B58F-67E610628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27F5A6-3267-43DD-8C21-21237A7B4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7EE3CD-1865-4FA9-8FF9-4C677DCE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336A0E-604C-4AFA-BB01-61E0740F4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1774FE-85B0-45B5-8816-2208ACBF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562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91857-6506-42AC-B831-B0902C60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AF2470-5EDF-4A26-94A4-EAB0D9D6C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7350C52-E682-4F64-B901-43564F1F6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F7E231-F076-4A8E-A9AE-A3B23E33D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308489-3727-46C8-ABF5-EC6B1C40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5D473C-A757-4AD7-9B9A-947370BB4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360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9CE0ED-26F2-49DE-823B-75106C94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86DEED-0D28-40DF-9AD8-47CE3F158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411881-7D37-4A32-A77D-EC9311C18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94CC02-DE9C-44A2-9025-8929B540E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33DA1FF-D32B-4297-BD13-9F6FC81D8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F51E7CF-B822-492F-8A8C-9658971E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EC3E5BC-7316-4CB4-82FA-F7CBFC6C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F47C88-4AAA-44EF-95BA-BFD0DC68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48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8680A5-0F3F-4FC4-8DAA-881A5297A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F339F0-F6F0-4D46-9CC5-43039A389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EE1E4C-1E4A-4D78-9762-7E49CB68A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43C730-37F7-42CD-91D5-C3A122A5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36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FBCBA01-A0F2-4AAB-8351-A935D4D4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27F85E4-1639-401E-AC26-E2CCE4B6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600D67-1E5D-4496-90D3-65D471B1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99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A92926-377C-4E41-B05C-C26E3587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BDEB02-8ED3-4455-B811-F96F95AD6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BB3473-34AA-4F12-BAA1-5C20BACEA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FEA437-DD62-4387-93D0-E092D9F7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71D2D0-3492-491E-BD36-C21AB1CA4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4EAE6A-2813-4CF9-9FCC-CF3D8791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962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AEBB0-AD47-44B0-8F56-43E8A9C59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46444C5-2935-45AA-B69E-4745768DA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D0F7F5-DB99-4137-8044-CFFA2848E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E85C9F-577D-4E91-889D-A77E1F6E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919B69-DA10-44D8-8E1E-DC16C6CBA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90BF77-F71D-4618-9E73-4BA13E39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6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4702E-E532-4C13-A19E-91E97149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2BC39D-99D5-4E69-A041-B72681A28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5F0C32-86B0-4FD0-AC28-F0CB6ECF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3DF2D3-6BED-4A8D-A8FE-3B8C32326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A599D2-5B59-4A0C-8D87-CDB881F8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492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7392D8A-F5C3-4263-B5AE-24075ECB1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8F083A3-FAC1-4A20-A5F8-F08D40AAB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4CCD96-7590-4689-9B2A-685FE70A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7A0236-D9FA-4661-8C20-DD4A2AD03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3B1729-3087-4E93-B481-EE47D8BCF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159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grpSp>
        <p:nvGrpSpPr>
          <p:cNvPr id="11" name="Groupe 10"/>
          <p:cNvGrpSpPr/>
          <p:nvPr userDrawn="1"/>
        </p:nvGrpSpPr>
        <p:grpSpPr>
          <a:xfrm>
            <a:off x="385236" y="584202"/>
            <a:ext cx="4560000" cy="492844"/>
            <a:chOff x="288926" y="438151"/>
            <a:chExt cx="4284661" cy="44450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004508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603727" y="6117300"/>
            <a:ext cx="4320480" cy="442865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571150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26795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722773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51961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03568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390562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292090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49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91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68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F0783C-8BA4-4F64-B556-DDB82A72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8F8818-F404-44E9-B4DC-1D10FA217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D7C068-FFE8-442E-8C13-B755FA5867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A9404-DF4D-4C6A-9A8B-C7C43ABEA407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646C61-3061-4C69-8E28-C5BAC811F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91ADE2-1C82-4B76-BA1D-47BAA6D85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67A6E-9C16-40A3-AEEE-001ABC80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8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5" y="6501342"/>
            <a:ext cx="2593339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Tarification 3x4x – Oney au 4 MAI 2023</a:t>
            </a:r>
            <a:endParaRPr lang="fr-FR" sz="12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56172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Tarification en vigueur au 15 mai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9249220" cy="1817320"/>
          </a:xfrm>
        </p:spPr>
        <p:txBody>
          <a:bodyPr>
            <a:normAutofit/>
          </a:bodyPr>
          <a:lstStyle/>
          <a:p>
            <a:r>
              <a:rPr lang="fr-FR"/>
              <a:t>Tarification 3X 4X - Oney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/>
              <a:t>Direction du marché des Professionnels, Agriculture, Viticulture et Associations de Proximité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 100">
            <a:extLst>
              <a:ext uri="{FF2B5EF4-FFF2-40B4-BE49-F238E27FC236}">
                <a16:creationId xmlns:a16="http://schemas.microsoft.com/office/drawing/2014/main" id="{BF309E75-7F1F-5410-C618-64CC576311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rcRect t="3216" b="2742"/>
          <a:stretch/>
        </p:blipFill>
        <p:spPr>
          <a:xfrm>
            <a:off x="10668380" y="867063"/>
            <a:ext cx="1152096" cy="317084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A6DDC67E-B642-2DAC-05E9-71F49B0BDD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92781" y="428842"/>
            <a:ext cx="1303295" cy="3682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b="1" dirty="0">
                <a:latin typeface="Montserrat" panose="00000500000000000000" pitchFamily="2" charset="0"/>
              </a:rPr>
              <a:t>Grille tarifaire client et commerçant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Tarification 3X 4X Oney 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1</a:t>
            </a:r>
            <a:endParaRPr lang="fr-FR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702A59E-B4DA-233E-AEB3-FB96AD7B41DB}"/>
              </a:ext>
            </a:extLst>
          </p:cNvPr>
          <p:cNvSpPr/>
          <p:nvPr/>
        </p:nvSpPr>
        <p:spPr>
          <a:xfrm>
            <a:off x="3978266" y="1220755"/>
            <a:ext cx="3749917" cy="6720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b="1" kern="0" dirty="0">
                <a:solidFill>
                  <a:srgbClr val="FFFFFF"/>
                </a:solidFill>
                <a:latin typeface="Montserrat" panose="00000500000000000000" pitchFamily="2" charset="0"/>
                <a:sym typeface="Arial"/>
              </a:rPr>
              <a:t>Frais client</a:t>
            </a:r>
          </a:p>
          <a:p>
            <a:pPr algn="ctr" defTabSz="1219170"/>
            <a:r>
              <a:rPr lang="fr-FR" sz="1467" kern="0" dirty="0">
                <a:solidFill>
                  <a:srgbClr val="FFFFFF"/>
                </a:solidFill>
                <a:latin typeface="Montserrat" panose="00000500000000000000" pitchFamily="2" charset="0"/>
                <a:sym typeface="Arial"/>
              </a:rPr>
              <a:t>(le consommateur)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84AC58B-04F4-1805-6053-C77AF6CF8A01}"/>
              </a:ext>
            </a:extLst>
          </p:cNvPr>
          <p:cNvSpPr/>
          <p:nvPr/>
        </p:nvSpPr>
        <p:spPr>
          <a:xfrm>
            <a:off x="8052677" y="1220755"/>
            <a:ext cx="3707953" cy="6720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b="1" kern="0">
                <a:solidFill>
                  <a:srgbClr val="FFFFFF"/>
                </a:solidFill>
                <a:latin typeface="Montserrat" panose="00000500000000000000" pitchFamily="2" charset="0"/>
                <a:sym typeface="Arial"/>
              </a:rPr>
              <a:t>Frais commerçant</a:t>
            </a:r>
            <a:endParaRPr lang="fr-FR" sz="1867" b="1" kern="0" dirty="0">
              <a:solidFill>
                <a:srgbClr val="FFFFFF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F8F8556E-7D0B-7594-0F69-59D8EECAB779}"/>
              </a:ext>
            </a:extLst>
          </p:cNvPr>
          <p:cNvSpPr/>
          <p:nvPr/>
        </p:nvSpPr>
        <p:spPr>
          <a:xfrm>
            <a:off x="3695809" y="1220755"/>
            <a:ext cx="672000" cy="67207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2BE169F1-6456-4C74-6098-23907D37F1A4}"/>
              </a:ext>
            </a:extLst>
          </p:cNvPr>
          <p:cNvGrpSpPr/>
          <p:nvPr/>
        </p:nvGrpSpPr>
        <p:grpSpPr>
          <a:xfrm>
            <a:off x="3823487" y="1316765"/>
            <a:ext cx="526528" cy="413840"/>
            <a:chOff x="4649788" y="2524126"/>
            <a:chExt cx="430213" cy="338137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579EBF1F-DC53-6F6D-A6FF-D8DF44C04FCF}"/>
                </a:ext>
              </a:extLst>
            </p:cNvPr>
            <p:cNvGrpSpPr/>
            <p:nvPr/>
          </p:nvGrpSpPr>
          <p:grpSpPr>
            <a:xfrm>
              <a:off x="4791076" y="2524126"/>
              <a:ext cx="288925" cy="268288"/>
              <a:chOff x="4791076" y="2524126"/>
              <a:chExt cx="288925" cy="268288"/>
            </a:xfrm>
          </p:grpSpPr>
          <p:sp>
            <p:nvSpPr>
              <p:cNvPr id="79" name="Freeform 239">
                <a:extLst>
                  <a:ext uri="{FF2B5EF4-FFF2-40B4-BE49-F238E27FC236}">
                    <a16:creationId xmlns:a16="http://schemas.microsoft.com/office/drawing/2014/main" id="{70FEDD21-922A-6698-7B4D-3A83847BF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1076" y="2657476"/>
                <a:ext cx="79375" cy="134938"/>
              </a:xfrm>
              <a:custGeom>
                <a:avLst/>
                <a:gdLst>
                  <a:gd name="T0" fmla="*/ 45 w 45"/>
                  <a:gd name="T1" fmla="*/ 73 h 74"/>
                  <a:gd name="T2" fmla="*/ 33 w 45"/>
                  <a:gd name="T3" fmla="*/ 67 h 74"/>
                  <a:gd name="T4" fmla="*/ 0 w 45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74">
                    <a:moveTo>
                      <a:pt x="45" y="73"/>
                    </a:moveTo>
                    <a:cubicBezTo>
                      <a:pt x="40" y="74"/>
                      <a:pt x="35" y="72"/>
                      <a:pt x="33" y="6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0" name="Freeform 240">
                <a:extLst>
                  <a:ext uri="{FF2B5EF4-FFF2-40B4-BE49-F238E27FC236}">
                    <a16:creationId xmlns:a16="http://schemas.microsoft.com/office/drawing/2014/main" id="{C36D1961-5B59-3D66-46CE-0415FF6A5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526" y="2524126"/>
                <a:ext cx="244475" cy="233363"/>
              </a:xfrm>
              <a:custGeom>
                <a:avLst/>
                <a:gdLst>
                  <a:gd name="T0" fmla="*/ 0 w 140"/>
                  <a:gd name="T1" fmla="*/ 47 h 127"/>
                  <a:gd name="T2" fmla="*/ 89 w 140"/>
                  <a:gd name="T3" fmla="*/ 3 h 127"/>
                  <a:gd name="T4" fmla="*/ 105 w 140"/>
                  <a:gd name="T5" fmla="*/ 8 h 127"/>
                  <a:gd name="T6" fmla="*/ 138 w 140"/>
                  <a:gd name="T7" fmla="*/ 75 h 127"/>
                  <a:gd name="T8" fmla="*/ 132 w 140"/>
                  <a:gd name="T9" fmla="*/ 90 h 127"/>
                  <a:gd name="T10" fmla="*/ 57 w 14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27">
                    <a:moveTo>
                      <a:pt x="0" y="47"/>
                    </a:moveTo>
                    <a:cubicBezTo>
                      <a:pt x="89" y="3"/>
                      <a:pt x="89" y="3"/>
                      <a:pt x="89" y="3"/>
                    </a:cubicBezTo>
                    <a:cubicBezTo>
                      <a:pt x="95" y="0"/>
                      <a:pt x="102" y="3"/>
                      <a:pt x="105" y="8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81"/>
                      <a:pt x="138" y="88"/>
                      <a:pt x="132" y="90"/>
                    </a:cubicBezTo>
                    <a:cubicBezTo>
                      <a:pt x="57" y="127"/>
                      <a:pt x="57" y="127"/>
                      <a:pt x="57" y="127"/>
                    </a:cubicBezTo>
                  </a:path>
                </a:pathLst>
              </a:custGeom>
              <a:solidFill>
                <a:srgbClr val="BABADA"/>
              </a:solidFill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Line 241">
                <a:extLst>
                  <a:ext uri="{FF2B5EF4-FFF2-40B4-BE49-F238E27FC236}">
                    <a16:creationId xmlns:a16="http://schemas.microsoft.com/office/drawing/2014/main" id="{8DB75854-7C1C-972F-01AE-5B326615DA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813" y="2562226"/>
                <a:ext cx="176213" cy="90488"/>
              </a:xfrm>
              <a:prstGeom prst="line">
                <a:avLst/>
              </a:pr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Line 242">
                <a:extLst>
                  <a:ext uri="{FF2B5EF4-FFF2-40B4-BE49-F238E27FC236}">
                    <a16:creationId xmlns:a16="http://schemas.microsoft.com/office/drawing/2014/main" id="{51465ECE-38CB-3F84-9D45-C7E8E70E3D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9651" y="2600326"/>
                <a:ext cx="223838" cy="117475"/>
              </a:xfrm>
              <a:prstGeom prst="line">
                <a:avLst/>
              </a:pr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Line 243">
                <a:extLst>
                  <a:ext uri="{FF2B5EF4-FFF2-40B4-BE49-F238E27FC236}">
                    <a16:creationId xmlns:a16="http://schemas.microsoft.com/office/drawing/2014/main" id="{A12669D9-19F7-2F80-23E1-4009C2CE9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2513" y="2719388"/>
                <a:ext cx="25400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Line 244">
                <a:extLst>
                  <a:ext uri="{FF2B5EF4-FFF2-40B4-BE49-F238E27FC236}">
                    <a16:creationId xmlns:a16="http://schemas.microsoft.com/office/drawing/2014/main" id="{C7A6CDA2-2F40-08D0-F2F3-9A8946FCC4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7276" y="2722563"/>
                <a:ext cx="523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Freeform 245">
                <a:extLst>
                  <a:ext uri="{FF2B5EF4-FFF2-40B4-BE49-F238E27FC236}">
                    <a16:creationId xmlns:a16="http://schemas.microsoft.com/office/drawing/2014/main" id="{7A9D111B-0621-56E6-F1F7-16D3E67DE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576" y="2638426"/>
                <a:ext cx="60325" cy="49213"/>
              </a:xfrm>
              <a:custGeom>
                <a:avLst/>
                <a:gdLst>
                  <a:gd name="T0" fmla="*/ 38 w 38"/>
                  <a:gd name="T1" fmla="*/ 15 h 31"/>
                  <a:gd name="T2" fmla="*/ 7 w 38"/>
                  <a:gd name="T3" fmla="*/ 31 h 31"/>
                  <a:gd name="T4" fmla="*/ 0 w 38"/>
                  <a:gd name="T5" fmla="*/ 16 h 31"/>
                  <a:gd name="T6" fmla="*/ 32 w 38"/>
                  <a:gd name="T7" fmla="*/ 0 h 31"/>
                  <a:gd name="T8" fmla="*/ 38 w 38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1">
                    <a:moveTo>
                      <a:pt x="38" y="15"/>
                    </a:moveTo>
                    <a:lnTo>
                      <a:pt x="7" y="31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38" y="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C2F95376-58BA-2CA0-F0F8-7E9296D11F21}"/>
                </a:ext>
              </a:extLst>
            </p:cNvPr>
            <p:cNvGrpSpPr/>
            <p:nvPr/>
          </p:nvGrpSpPr>
          <p:grpSpPr>
            <a:xfrm>
              <a:off x="4649788" y="2587626"/>
              <a:ext cx="327026" cy="274637"/>
              <a:chOff x="4649788" y="2587626"/>
              <a:chExt cx="327026" cy="274637"/>
            </a:xfrm>
          </p:grpSpPr>
          <p:sp>
            <p:nvSpPr>
              <p:cNvPr id="73" name="Freeform 246">
                <a:extLst>
                  <a:ext uri="{FF2B5EF4-FFF2-40B4-BE49-F238E27FC236}">
                    <a16:creationId xmlns:a16="http://schemas.microsoft.com/office/drawing/2014/main" id="{AB8EC7D7-29B9-989B-2BE0-0865E6AD0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2587626"/>
                <a:ext cx="192088" cy="153988"/>
              </a:xfrm>
              <a:custGeom>
                <a:avLst/>
                <a:gdLst>
                  <a:gd name="T0" fmla="*/ 0 w 110"/>
                  <a:gd name="T1" fmla="*/ 84 h 84"/>
                  <a:gd name="T2" fmla="*/ 25 w 110"/>
                  <a:gd name="T3" fmla="*/ 22 h 84"/>
                  <a:gd name="T4" fmla="*/ 66 w 110"/>
                  <a:gd name="T5" fmla="*/ 0 h 84"/>
                  <a:gd name="T6" fmla="*/ 110 w 110"/>
                  <a:gd name="T7" fmla="*/ 24 h 84"/>
                  <a:gd name="T8" fmla="*/ 50 w 110"/>
                  <a:gd name="T9" fmla="*/ 3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4">
                    <a:moveTo>
                      <a:pt x="0" y="84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95" y="53"/>
                      <a:pt x="50" y="32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Line 247">
                <a:extLst>
                  <a:ext uri="{FF2B5EF4-FFF2-40B4-BE49-F238E27FC236}">
                    <a16:creationId xmlns:a16="http://schemas.microsoft.com/office/drawing/2014/main" id="{23590C12-F04C-2476-E0BD-DC928BDF78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9788" y="2717801"/>
                <a:ext cx="349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Line 248">
                <a:extLst>
                  <a:ext uri="{FF2B5EF4-FFF2-40B4-BE49-F238E27FC236}">
                    <a16:creationId xmlns:a16="http://schemas.microsoft.com/office/drawing/2014/main" id="{AA580597-997B-3C20-D09A-E23E37943D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16463" y="2855913"/>
                <a:ext cx="87313" cy="15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Freeform 249">
                <a:extLst>
                  <a:ext uri="{FF2B5EF4-FFF2-40B4-BE49-F238E27FC236}">
                    <a16:creationId xmlns:a16="http://schemas.microsoft.com/office/drawing/2014/main" id="{61DD34CA-47B6-2202-2EF7-B6E1E5AF5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2351" y="2811463"/>
                <a:ext cx="107950" cy="50800"/>
              </a:xfrm>
              <a:custGeom>
                <a:avLst/>
                <a:gdLst>
                  <a:gd name="T0" fmla="*/ 48 w 62"/>
                  <a:gd name="T1" fmla="*/ 28 h 28"/>
                  <a:gd name="T2" fmla="*/ 14 w 62"/>
                  <a:gd name="T3" fmla="*/ 28 h 28"/>
                  <a:gd name="T4" fmla="*/ 0 w 62"/>
                  <a:gd name="T5" fmla="*/ 14 h 28"/>
                  <a:gd name="T6" fmla="*/ 0 w 62"/>
                  <a:gd name="T7" fmla="*/ 14 h 28"/>
                  <a:gd name="T8" fmla="*/ 14 w 62"/>
                  <a:gd name="T9" fmla="*/ 0 h 28"/>
                  <a:gd name="T10" fmla="*/ 48 w 62"/>
                  <a:gd name="T11" fmla="*/ 0 h 28"/>
                  <a:gd name="T12" fmla="*/ 62 w 62"/>
                  <a:gd name="T13" fmla="*/ 14 h 28"/>
                  <a:gd name="T14" fmla="*/ 62 w 62"/>
                  <a:gd name="T15" fmla="*/ 14 h 28"/>
                  <a:gd name="T16" fmla="*/ 48 w 6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4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2" y="6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21"/>
                      <a:pt x="55" y="28"/>
                      <a:pt x="48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Freeform 250">
                <a:extLst>
                  <a:ext uri="{FF2B5EF4-FFF2-40B4-BE49-F238E27FC236}">
                    <a16:creationId xmlns:a16="http://schemas.microsoft.com/office/drawing/2014/main" id="{A71716C2-7605-9241-7203-6FE740361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451" y="2757488"/>
                <a:ext cx="106363" cy="52388"/>
              </a:xfrm>
              <a:custGeom>
                <a:avLst/>
                <a:gdLst>
                  <a:gd name="T0" fmla="*/ 47 w 61"/>
                  <a:gd name="T1" fmla="*/ 28 h 28"/>
                  <a:gd name="T2" fmla="*/ 14 w 61"/>
                  <a:gd name="T3" fmla="*/ 28 h 28"/>
                  <a:gd name="T4" fmla="*/ 0 w 61"/>
                  <a:gd name="T5" fmla="*/ 14 h 28"/>
                  <a:gd name="T6" fmla="*/ 0 w 61"/>
                  <a:gd name="T7" fmla="*/ 14 h 28"/>
                  <a:gd name="T8" fmla="*/ 14 w 61"/>
                  <a:gd name="T9" fmla="*/ 0 h 28"/>
                  <a:gd name="T10" fmla="*/ 47 w 61"/>
                  <a:gd name="T11" fmla="*/ 0 h 28"/>
                  <a:gd name="T12" fmla="*/ 61 w 61"/>
                  <a:gd name="T13" fmla="*/ 14 h 28"/>
                  <a:gd name="T14" fmla="*/ 61 w 61"/>
                  <a:gd name="T15" fmla="*/ 14 h 28"/>
                  <a:gd name="T16" fmla="*/ 47 w 6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8">
                    <a:moveTo>
                      <a:pt x="47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7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22"/>
                      <a:pt x="55" y="28"/>
                      <a:pt x="47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Line 251">
                <a:extLst>
                  <a:ext uri="{FF2B5EF4-FFF2-40B4-BE49-F238E27FC236}">
                    <a16:creationId xmlns:a16="http://schemas.microsoft.com/office/drawing/2014/main" id="{57298D9F-287E-838E-10DD-12890AC8D2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73601" y="2855913"/>
                <a:ext cx="206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6" name="Ellipse 85">
            <a:extLst>
              <a:ext uri="{FF2B5EF4-FFF2-40B4-BE49-F238E27FC236}">
                <a16:creationId xmlns:a16="http://schemas.microsoft.com/office/drawing/2014/main" id="{673F1ACC-2527-FE47-ACCC-3A1451847664}"/>
              </a:ext>
            </a:extLst>
          </p:cNvPr>
          <p:cNvSpPr/>
          <p:nvPr/>
        </p:nvSpPr>
        <p:spPr>
          <a:xfrm>
            <a:off x="7824193" y="1220755"/>
            <a:ext cx="672000" cy="67207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9062F087-820F-A362-D097-1DD3171843F2}"/>
              </a:ext>
            </a:extLst>
          </p:cNvPr>
          <p:cNvGrpSpPr/>
          <p:nvPr/>
        </p:nvGrpSpPr>
        <p:grpSpPr>
          <a:xfrm>
            <a:off x="7936228" y="1327462"/>
            <a:ext cx="417021" cy="452677"/>
            <a:chOff x="522008" y="3012845"/>
            <a:chExt cx="427038" cy="463551"/>
          </a:xfrm>
          <a:solidFill>
            <a:schemeClr val="bg1"/>
          </a:solidFill>
        </p:grpSpPr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9551FB07-2352-12A8-6D30-B5D71FC0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grpFill/>
            <a:ln w="9525" cap="rnd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04A9C602-7F43-6CEC-B2D3-1FB480E9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EB7B515B-EEA5-C252-2E6C-700492089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Line 21">
              <a:extLst>
                <a:ext uri="{FF2B5EF4-FFF2-40B4-BE49-F238E27FC236}">
                  <a16:creationId xmlns:a16="http://schemas.microsoft.com/office/drawing/2014/main" id="{40AC07FC-7F8A-CF3D-472C-4FBCB12782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Line 22">
              <a:extLst>
                <a:ext uri="{FF2B5EF4-FFF2-40B4-BE49-F238E27FC236}">
                  <a16:creationId xmlns:a16="http://schemas.microsoft.com/office/drawing/2014/main" id="{38D366F4-BFAB-23D7-E141-62CA59CED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Freeform 23">
              <a:extLst>
                <a:ext uri="{FF2B5EF4-FFF2-40B4-BE49-F238E27FC236}">
                  <a16:creationId xmlns:a16="http://schemas.microsoft.com/office/drawing/2014/main" id="{12673374-131B-4AF9-9F8B-E6FF9E995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Freeform 24">
              <a:extLst>
                <a:ext uri="{FF2B5EF4-FFF2-40B4-BE49-F238E27FC236}">
                  <a16:creationId xmlns:a16="http://schemas.microsoft.com/office/drawing/2014/main" id="{CDA47A64-744C-95B2-6F0D-3B483AB17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solidFill>
              <a:srgbClr val="C0B2CE"/>
            </a:soli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Freeform 25">
              <a:extLst>
                <a:ext uri="{FF2B5EF4-FFF2-40B4-BE49-F238E27FC236}">
                  <a16:creationId xmlns:a16="http://schemas.microsoft.com/office/drawing/2014/main" id="{ADBBE252-CD23-AE18-B2A1-70E5D4776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solidFill>
              <a:srgbClr val="C0B2CE"/>
            </a:soli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Freeform 26">
              <a:extLst>
                <a:ext uri="{FF2B5EF4-FFF2-40B4-BE49-F238E27FC236}">
                  <a16:creationId xmlns:a16="http://schemas.microsoft.com/office/drawing/2014/main" id="{EB0A2D26-3973-C4D2-7CE7-EE8EDBB1E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97" name="Tableau 66">
            <a:extLst>
              <a:ext uri="{FF2B5EF4-FFF2-40B4-BE49-F238E27FC236}">
                <a16:creationId xmlns:a16="http://schemas.microsoft.com/office/drawing/2014/main" id="{F087322B-D52C-7EDF-75B7-4B7E673D2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148776"/>
              </p:ext>
            </p:extLst>
          </p:nvPr>
        </p:nvGraphicFramePr>
        <p:xfrm>
          <a:off x="3791593" y="2031019"/>
          <a:ext cx="3936591" cy="4164975"/>
        </p:xfrm>
        <a:graphic>
          <a:graphicData uri="http://schemas.openxmlformats.org/drawingml/2006/table">
            <a:tbl>
              <a:tblPr firstRow="1" bandRow="1"/>
              <a:tblGrid>
                <a:gridCol w="3936591">
                  <a:extLst>
                    <a:ext uri="{9D8B030D-6E8A-4147-A177-3AD203B41FA5}">
                      <a16:colId xmlns:a16="http://schemas.microsoft.com/office/drawing/2014/main" val="2342578315"/>
                    </a:ext>
                  </a:extLst>
                </a:gridCol>
              </a:tblGrid>
              <a:tr h="1037671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/>
                          <a:latin typeface="Montserrat ExtraBold" panose="00000900000000000000" pitchFamily="2" charset="0"/>
                        </a:rPr>
                        <a:t>1,64 %</a:t>
                      </a:r>
                    </a:p>
                    <a:p>
                      <a:pPr algn="ctr"/>
                      <a:r>
                        <a:rPr lang="fr-FR" sz="1400" dirty="0">
                          <a:latin typeface="Montserrat" panose="00000500000000000000" pitchFamily="2" charset="0"/>
                        </a:rPr>
                        <a:t>du montant TTC de l’achat réalisé avec une solution de paiement*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1410"/>
                  </a:ext>
                </a:extLst>
              </a:tr>
              <a:tr h="1015069">
                <a:tc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Pas de frais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29125"/>
                  </a:ext>
                </a:extLst>
              </a:tr>
              <a:tr h="11019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ontserrat ExtraBold" panose="00000900000000000000" pitchFamily="2" charset="0"/>
                          <a:ea typeface="+mn-ea"/>
                          <a:cs typeface="+mn-cs"/>
                        </a:rPr>
                        <a:t>2,46 %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du montant TTC de l’achat réalisé avec une solution de paiement*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752777"/>
                  </a:ext>
                </a:extLst>
              </a:tr>
              <a:tr h="10102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Pas de frais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316503"/>
                  </a:ext>
                </a:extLst>
              </a:tr>
            </a:tbl>
          </a:graphicData>
        </a:graphic>
      </p:graphicFrame>
      <p:graphicFrame>
        <p:nvGraphicFramePr>
          <p:cNvPr id="98" name="Tableau 66">
            <a:extLst>
              <a:ext uri="{FF2B5EF4-FFF2-40B4-BE49-F238E27FC236}">
                <a16:creationId xmlns:a16="http://schemas.microsoft.com/office/drawing/2014/main" id="{7C86BE5D-4853-BE03-D6DC-0474C7577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232800"/>
              </p:ext>
            </p:extLst>
          </p:nvPr>
        </p:nvGraphicFramePr>
        <p:xfrm>
          <a:off x="7900884" y="2031019"/>
          <a:ext cx="3840425" cy="4152643"/>
        </p:xfrm>
        <a:graphic>
          <a:graphicData uri="http://schemas.openxmlformats.org/drawingml/2006/table">
            <a:tbl>
              <a:tblPr firstRow="1" bandRow="1"/>
              <a:tblGrid>
                <a:gridCol w="3840425">
                  <a:extLst>
                    <a:ext uri="{9D8B030D-6E8A-4147-A177-3AD203B41FA5}">
                      <a16:colId xmlns:a16="http://schemas.microsoft.com/office/drawing/2014/main" val="2342578315"/>
                    </a:ext>
                  </a:extLst>
                </a:gridCol>
              </a:tblGrid>
              <a:tr h="1037671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/>
                          <a:latin typeface="Montserrat ExtraBold" panose="00000900000000000000" pitchFamily="2" charset="0"/>
                        </a:rPr>
                        <a:t>1,55 %</a:t>
                      </a:r>
                    </a:p>
                    <a:p>
                      <a:pPr algn="ctr"/>
                      <a:r>
                        <a:rPr lang="fr-FR" sz="1400" dirty="0">
                          <a:latin typeface="Montserrat" panose="00000500000000000000" pitchFamily="2" charset="0"/>
                        </a:rPr>
                        <a:t>du montant TTC de l’achat réalisé avec une solution de paiement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1410"/>
                  </a:ext>
                </a:extLst>
              </a:tr>
              <a:tr h="1032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ontserrat ExtraBold" panose="00000900000000000000" pitchFamily="2" charset="0"/>
                          <a:ea typeface="+mn-ea"/>
                          <a:cs typeface="+mn-cs"/>
                        </a:rPr>
                        <a:t>3,19 %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du montant TTC de l’achat réalisé avec une solution de paiement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29125"/>
                  </a:ext>
                </a:extLst>
              </a:tr>
              <a:tr h="11019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ontserrat ExtraBold" panose="00000900000000000000" pitchFamily="2" charset="0"/>
                          <a:ea typeface="+mn-ea"/>
                          <a:cs typeface="+mn-cs"/>
                        </a:rPr>
                        <a:t>1,55 %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du montant TTC de l’achat réalisé avec une solution de paiement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752777"/>
                  </a:ext>
                </a:extLst>
              </a:tr>
              <a:tr h="980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ontserrat ExtraBold" panose="00000900000000000000" pitchFamily="2" charset="0"/>
                          <a:ea typeface="+mn-ea"/>
                          <a:cs typeface="+mn-cs"/>
                        </a:rPr>
                        <a:t>3,56 %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du montant TTC de l’achat réalisé avec une solution de paiement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316503"/>
                  </a:ext>
                </a:extLst>
              </a:tr>
            </a:tbl>
          </a:graphicData>
        </a:graphic>
      </p:graphicFrame>
      <p:sp>
        <p:nvSpPr>
          <p:cNvPr id="99" name="ZoneTexte 1">
            <a:extLst>
              <a:ext uri="{FF2B5EF4-FFF2-40B4-BE49-F238E27FC236}">
                <a16:creationId xmlns:a16="http://schemas.microsoft.com/office/drawing/2014/main" id="{F1E23F3A-1F04-F7BA-4DB0-7328F4EFAD8C}"/>
              </a:ext>
            </a:extLst>
          </p:cNvPr>
          <p:cNvSpPr txBox="1"/>
          <p:nvPr/>
        </p:nvSpPr>
        <p:spPr>
          <a:xfrm>
            <a:off x="3545251" y="6195993"/>
            <a:ext cx="4480892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r>
              <a:rPr lang="fr-FR" sz="1067" i="1" dirty="0">
                <a:solidFill>
                  <a:srgbClr val="000000"/>
                </a:solidFill>
                <a:latin typeface="Arial"/>
                <a:sym typeface="Arial"/>
              </a:rPr>
              <a:t>* Les frais clients sont capés à 25€ pour le 3 fois et 50€ pour le 4 fois</a:t>
            </a:r>
          </a:p>
        </p:txBody>
      </p:sp>
      <p:graphicFrame>
        <p:nvGraphicFramePr>
          <p:cNvPr id="100" name="Tableau 66">
            <a:extLst>
              <a:ext uri="{FF2B5EF4-FFF2-40B4-BE49-F238E27FC236}">
                <a16:creationId xmlns:a16="http://schemas.microsoft.com/office/drawing/2014/main" id="{32F385B7-E232-4F71-8A9E-C56EB41DF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620932"/>
              </p:ext>
            </p:extLst>
          </p:nvPr>
        </p:nvGraphicFramePr>
        <p:xfrm>
          <a:off x="527382" y="2031018"/>
          <a:ext cx="3072341" cy="4145775"/>
        </p:xfrm>
        <a:graphic>
          <a:graphicData uri="http://schemas.openxmlformats.org/drawingml/2006/table">
            <a:tbl>
              <a:tblPr firstRow="1" bandRow="1"/>
              <a:tblGrid>
                <a:gridCol w="3072341">
                  <a:extLst>
                    <a:ext uri="{9D8B030D-6E8A-4147-A177-3AD203B41FA5}">
                      <a16:colId xmlns:a16="http://schemas.microsoft.com/office/drawing/2014/main" val="2342578315"/>
                    </a:ext>
                  </a:extLst>
                </a:gridCol>
              </a:tblGrid>
              <a:tr h="1052779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>
                          <a:latin typeface="Montserrat" panose="00000500000000000000" pitchFamily="2" charset="0"/>
                        </a:rPr>
                        <a:t>Paiement en 3 fois</a:t>
                      </a:r>
                    </a:p>
                    <a:p>
                      <a:pPr algn="ctr"/>
                      <a:r>
                        <a:rPr lang="fr-FR" sz="1200" b="0" dirty="0">
                          <a:latin typeface="Montserrat" panose="00000500000000000000" pitchFamily="2" charset="0"/>
                        </a:rPr>
                        <a:t>(solution de paiement remboursable sur une durée de 2 mois)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3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1410"/>
                  </a:ext>
                </a:extLst>
              </a:tr>
              <a:tr h="10474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latin typeface="Montserrat" panose="00000500000000000000" pitchFamily="2" charset="0"/>
                        </a:rPr>
                        <a:t>Paiement en 3 fois sans frais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(solution de paiement remboursable sur une durée de 2 mois)</a:t>
                      </a: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3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29125"/>
                  </a:ext>
                </a:extLst>
              </a:tr>
              <a:tr h="11179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latin typeface="Montserrat" panose="00000500000000000000" pitchFamily="2" charset="0"/>
                        </a:rPr>
                        <a:t>Paiement en 4 fois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(solution de paiement remboursable sur une durée de 3 mois)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3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752777"/>
                  </a:ext>
                </a:extLst>
              </a:tr>
              <a:tr h="9275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latin typeface="Montserrat" panose="00000500000000000000" pitchFamily="2" charset="0"/>
                        </a:rPr>
                        <a:t>Paiement en 4 fois sans frais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(solution de paiement remboursable sur une durée de 3 mois)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3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316503"/>
                  </a:ext>
                </a:extLst>
              </a:tr>
            </a:tbl>
          </a:graphicData>
        </a:graphic>
      </p:graphicFrame>
      <p:sp>
        <p:nvSpPr>
          <p:cNvPr id="104" name="ZoneTexte 103">
            <a:extLst>
              <a:ext uri="{FF2B5EF4-FFF2-40B4-BE49-F238E27FC236}">
                <a16:creationId xmlns:a16="http://schemas.microsoft.com/office/drawing/2014/main" id="{9EC84000-0B2C-7F81-05DB-0C99FF82D9CA}"/>
              </a:ext>
            </a:extLst>
          </p:cNvPr>
          <p:cNvSpPr txBox="1"/>
          <p:nvPr/>
        </p:nvSpPr>
        <p:spPr>
          <a:xfrm>
            <a:off x="4121724" y="2208145"/>
            <a:ext cx="984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effectLst/>
                <a:latin typeface="Montserrat ExtraBold" panose="00000900000000000000" pitchFamily="2" charset="0"/>
              </a:rPr>
              <a:t>1,62 %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DA6EF711-D81C-ED3F-F7ED-2090B770C541}"/>
              </a:ext>
            </a:extLst>
          </p:cNvPr>
          <p:cNvSpPr txBox="1"/>
          <p:nvPr/>
        </p:nvSpPr>
        <p:spPr>
          <a:xfrm>
            <a:off x="8182720" y="3244334"/>
            <a:ext cx="984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effectLst/>
                <a:latin typeface="Montserrat ExtraBold" panose="00000900000000000000" pitchFamily="2" charset="0"/>
              </a:rPr>
              <a:t>3,17 %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F6C3E5EF-0F68-A47A-0F10-7120ABFD9AA4}"/>
              </a:ext>
            </a:extLst>
          </p:cNvPr>
          <p:cNvSpPr txBox="1"/>
          <p:nvPr/>
        </p:nvSpPr>
        <p:spPr>
          <a:xfrm>
            <a:off x="4157136" y="4277026"/>
            <a:ext cx="984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Montserrat ExtraBold" panose="00000900000000000000" pitchFamily="2" charset="0"/>
              </a:rPr>
              <a:t>2</a:t>
            </a:r>
            <a:r>
              <a:rPr lang="fr-FR" dirty="0">
                <a:effectLst/>
                <a:latin typeface="Montserrat ExtraBold" panose="00000900000000000000" pitchFamily="2" charset="0"/>
              </a:rPr>
              <a:t>,43 %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DFD58473-29D1-4A16-8F74-D6775AD90475}"/>
              </a:ext>
            </a:extLst>
          </p:cNvPr>
          <p:cNvSpPr txBox="1"/>
          <p:nvPr/>
        </p:nvSpPr>
        <p:spPr>
          <a:xfrm>
            <a:off x="8182720" y="5333470"/>
            <a:ext cx="984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Montserrat ExtraBold" panose="00000900000000000000" pitchFamily="2" charset="0"/>
              </a:rPr>
              <a:t>3</a:t>
            </a:r>
            <a:r>
              <a:rPr lang="fr-FR" dirty="0">
                <a:effectLst/>
                <a:latin typeface="Montserrat ExtraBold" panose="00000900000000000000" pitchFamily="2" charset="0"/>
              </a:rPr>
              <a:t>,53 %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E644CAD7-D146-C974-B518-EEB91394119B}"/>
              </a:ext>
            </a:extLst>
          </p:cNvPr>
          <p:cNvCxnSpPr>
            <a:cxnSpLocks/>
          </p:cNvCxnSpPr>
          <p:nvPr/>
        </p:nvCxnSpPr>
        <p:spPr>
          <a:xfrm>
            <a:off x="8272635" y="5432913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928C7489-21D5-AEA0-68A6-1FCBCD70AE2F}"/>
              </a:ext>
            </a:extLst>
          </p:cNvPr>
          <p:cNvCxnSpPr>
            <a:cxnSpLocks/>
          </p:cNvCxnSpPr>
          <p:nvPr/>
        </p:nvCxnSpPr>
        <p:spPr>
          <a:xfrm flipV="1">
            <a:off x="8272635" y="5432913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AF94F1ED-AAC1-9785-8B62-5ABD87293B1A}"/>
              </a:ext>
            </a:extLst>
          </p:cNvPr>
          <p:cNvCxnSpPr>
            <a:cxnSpLocks/>
          </p:cNvCxnSpPr>
          <p:nvPr/>
        </p:nvCxnSpPr>
        <p:spPr>
          <a:xfrm>
            <a:off x="4204786" y="4379710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>
            <a:extLst>
              <a:ext uri="{FF2B5EF4-FFF2-40B4-BE49-F238E27FC236}">
                <a16:creationId xmlns:a16="http://schemas.microsoft.com/office/drawing/2014/main" id="{9D01568B-67E3-7159-4E26-48AB9E8B220B}"/>
              </a:ext>
            </a:extLst>
          </p:cNvPr>
          <p:cNvCxnSpPr>
            <a:cxnSpLocks/>
          </p:cNvCxnSpPr>
          <p:nvPr/>
        </p:nvCxnSpPr>
        <p:spPr>
          <a:xfrm flipV="1">
            <a:off x="4204786" y="4379710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>
            <a:extLst>
              <a:ext uri="{FF2B5EF4-FFF2-40B4-BE49-F238E27FC236}">
                <a16:creationId xmlns:a16="http://schemas.microsoft.com/office/drawing/2014/main" id="{7694EA0A-CA46-A628-62AD-8A9D9E61F219}"/>
              </a:ext>
            </a:extLst>
          </p:cNvPr>
          <p:cNvCxnSpPr>
            <a:cxnSpLocks/>
          </p:cNvCxnSpPr>
          <p:nvPr/>
        </p:nvCxnSpPr>
        <p:spPr>
          <a:xfrm>
            <a:off x="4283956" y="2307904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D3EB91BE-0BAA-F34F-7BF2-C652E0E91F39}"/>
              </a:ext>
            </a:extLst>
          </p:cNvPr>
          <p:cNvCxnSpPr>
            <a:cxnSpLocks/>
          </p:cNvCxnSpPr>
          <p:nvPr/>
        </p:nvCxnSpPr>
        <p:spPr>
          <a:xfrm flipV="1">
            <a:off x="4283956" y="2307904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117">
            <a:extLst>
              <a:ext uri="{FF2B5EF4-FFF2-40B4-BE49-F238E27FC236}">
                <a16:creationId xmlns:a16="http://schemas.microsoft.com/office/drawing/2014/main" id="{3529F770-295C-DCF9-7371-1612EACF0D67}"/>
              </a:ext>
            </a:extLst>
          </p:cNvPr>
          <p:cNvCxnSpPr>
            <a:cxnSpLocks/>
          </p:cNvCxnSpPr>
          <p:nvPr/>
        </p:nvCxnSpPr>
        <p:spPr>
          <a:xfrm>
            <a:off x="8272635" y="3340117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BEF74E03-2729-4348-D763-AFF8530AA3B8}"/>
              </a:ext>
            </a:extLst>
          </p:cNvPr>
          <p:cNvCxnSpPr>
            <a:cxnSpLocks/>
          </p:cNvCxnSpPr>
          <p:nvPr/>
        </p:nvCxnSpPr>
        <p:spPr>
          <a:xfrm flipV="1">
            <a:off x="8272635" y="3340117"/>
            <a:ext cx="600512" cy="1777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A4B96B11-C299-D2C0-4A3A-C60D2E9F9F8D}"/>
              </a:ext>
            </a:extLst>
          </p:cNvPr>
          <p:cNvSpPr txBox="1"/>
          <p:nvPr/>
        </p:nvSpPr>
        <p:spPr>
          <a:xfrm>
            <a:off x="236279" y="1527007"/>
            <a:ext cx="3261097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000" i="1" dirty="0">
                <a:solidFill>
                  <a:srgbClr val="666666"/>
                </a:solidFill>
                <a:latin typeface="Ubuntu" panose="020B0504030602030204" pitchFamily="34" charset="0"/>
              </a:rPr>
              <a:t>Conditions au  15/05/2024 susceptibles de révisions. </a:t>
            </a:r>
            <a:endParaRPr lang="fr-FR" sz="1000" b="0" i="1" dirty="0">
              <a:solidFill>
                <a:srgbClr val="666666"/>
              </a:solidFill>
              <a:effectLst/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26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E5F7FE-98C3-4AE8-0165-6182020790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b="1">
                <a:latin typeface="Montserrat" panose="00000500000000000000" pitchFamily="2" charset="0"/>
              </a:rPr>
              <a:t>Exemple client/commerçant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42CBBB-6BFC-42F6-5B31-26844BD27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Tarification 3X 4X Oney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B1F319-C17C-A4C9-09F5-A1E68F7F0F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4DFE1-548B-E67E-A573-A38133EB9AD8}"/>
              </a:ext>
            </a:extLst>
          </p:cNvPr>
          <p:cNvSpPr/>
          <p:nvPr/>
        </p:nvSpPr>
        <p:spPr>
          <a:xfrm>
            <a:off x="150462" y="2326154"/>
            <a:ext cx="1536171" cy="432000"/>
          </a:xfrm>
          <a:prstGeom prst="roundRect">
            <a:avLst>
              <a:gd name="adj" fmla="val 9174"/>
            </a:avLst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Exemple 3X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AC6C9FC-F4FA-E475-5D83-7FDF534AC6C7}"/>
              </a:ext>
            </a:extLst>
          </p:cNvPr>
          <p:cNvSpPr/>
          <p:nvPr/>
        </p:nvSpPr>
        <p:spPr>
          <a:xfrm>
            <a:off x="8578700" y="232029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24,60 €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29D4BB-6982-49DF-EE84-45195112781E}"/>
              </a:ext>
            </a:extLst>
          </p:cNvPr>
          <p:cNvSpPr/>
          <p:nvPr/>
        </p:nvSpPr>
        <p:spPr>
          <a:xfrm>
            <a:off x="10181765" y="2320295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23,25 €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4D015A-579D-A811-F09D-4EA3EBDA31AF}"/>
              </a:ext>
            </a:extLst>
          </p:cNvPr>
          <p:cNvSpPr/>
          <p:nvPr/>
        </p:nvSpPr>
        <p:spPr>
          <a:xfrm>
            <a:off x="1825200" y="1251797"/>
            <a:ext cx="3136091" cy="501169"/>
          </a:xfrm>
          <a:prstGeom prst="rect">
            <a:avLst/>
          </a:prstGeom>
          <a:solidFill>
            <a:srgbClr val="00A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C0FFE-E64B-598F-1565-D2ED6A3E2CB5}"/>
              </a:ext>
            </a:extLst>
          </p:cNvPr>
          <p:cNvSpPr/>
          <p:nvPr/>
        </p:nvSpPr>
        <p:spPr>
          <a:xfrm>
            <a:off x="3882648" y="1450363"/>
            <a:ext cx="672000" cy="144000"/>
          </a:xfrm>
          <a:prstGeom prst="rect">
            <a:avLst/>
          </a:prstGeom>
          <a:solidFill>
            <a:srgbClr val="EAB818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EF4409D-AA88-C492-D9A6-DCEA4FAFEE79}"/>
              </a:ext>
            </a:extLst>
          </p:cNvPr>
          <p:cNvSpPr txBox="1"/>
          <p:nvPr/>
        </p:nvSpPr>
        <p:spPr>
          <a:xfrm>
            <a:off x="1820061" y="1309368"/>
            <a:ext cx="31856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/>
            <a:r>
              <a:rPr lang="fr-FR" sz="16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Pour un achat de 150 € (1)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84E02-B161-32C0-2113-D9CA747D9652}"/>
              </a:ext>
            </a:extLst>
          </p:cNvPr>
          <p:cNvSpPr/>
          <p:nvPr/>
        </p:nvSpPr>
        <p:spPr>
          <a:xfrm>
            <a:off x="8581826" y="1261149"/>
            <a:ext cx="3134400" cy="501169"/>
          </a:xfrm>
          <a:prstGeom prst="rect">
            <a:avLst/>
          </a:prstGeom>
          <a:solidFill>
            <a:srgbClr val="00A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4119F9-61A1-71E4-6DAA-2757C64720EF}"/>
              </a:ext>
            </a:extLst>
          </p:cNvPr>
          <p:cNvSpPr/>
          <p:nvPr/>
        </p:nvSpPr>
        <p:spPr>
          <a:xfrm>
            <a:off x="10553249" y="1472051"/>
            <a:ext cx="840755" cy="122313"/>
          </a:xfrm>
          <a:prstGeom prst="rect">
            <a:avLst/>
          </a:prstGeom>
          <a:solidFill>
            <a:srgbClr val="EAB818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E4ACDE-D5BF-C9D9-5B17-FA5162C3295D}"/>
              </a:ext>
            </a:extLst>
          </p:cNvPr>
          <p:cNvSpPr txBox="1"/>
          <p:nvPr/>
        </p:nvSpPr>
        <p:spPr>
          <a:xfrm>
            <a:off x="8512569" y="1322502"/>
            <a:ext cx="33826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/>
            <a:r>
              <a:rPr lang="fr-FR" sz="16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Pour un achat de 1 500 € (3)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129304-1505-110E-9382-A72DAC8B59FE}"/>
              </a:ext>
            </a:extLst>
          </p:cNvPr>
          <p:cNvSpPr/>
          <p:nvPr/>
        </p:nvSpPr>
        <p:spPr>
          <a:xfrm>
            <a:off x="1825197" y="1848559"/>
            <a:ext cx="1536000" cy="415984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8A55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Coût client 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consommateur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0150A1-0160-1D71-1844-CE091025A2CF}"/>
              </a:ext>
            </a:extLst>
          </p:cNvPr>
          <p:cNvSpPr/>
          <p:nvPr/>
        </p:nvSpPr>
        <p:spPr>
          <a:xfrm>
            <a:off x="3425289" y="1848875"/>
            <a:ext cx="1536000" cy="415984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8A55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Coût commerçant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796EF4-052D-FFBA-C081-67AB2D0497C7}"/>
              </a:ext>
            </a:extLst>
          </p:cNvPr>
          <p:cNvSpPr/>
          <p:nvPr/>
        </p:nvSpPr>
        <p:spPr>
          <a:xfrm>
            <a:off x="8581826" y="1834007"/>
            <a:ext cx="1536000" cy="43200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Coût client 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consommateur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F52734-E546-0B83-C215-E90F34391809}"/>
              </a:ext>
            </a:extLst>
          </p:cNvPr>
          <p:cNvSpPr/>
          <p:nvPr/>
        </p:nvSpPr>
        <p:spPr>
          <a:xfrm>
            <a:off x="10180226" y="1824670"/>
            <a:ext cx="1536000" cy="43200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Coût commerçant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DEAFC1B-101D-8AD1-3AF5-E14C5063BB80}"/>
              </a:ext>
            </a:extLst>
          </p:cNvPr>
          <p:cNvSpPr/>
          <p:nvPr/>
        </p:nvSpPr>
        <p:spPr>
          <a:xfrm>
            <a:off x="1825197" y="2343252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2,46 €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5A4456E-7C1C-9ECD-14D7-A6E16D4EBC46}"/>
              </a:ext>
            </a:extLst>
          </p:cNvPr>
          <p:cNvSpPr/>
          <p:nvPr/>
        </p:nvSpPr>
        <p:spPr>
          <a:xfrm>
            <a:off x="3425289" y="2336782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2,33 €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C6A4849-F92F-0F85-B73B-76EE42FE5AA9}"/>
              </a:ext>
            </a:extLst>
          </p:cNvPr>
          <p:cNvSpPr/>
          <p:nvPr/>
        </p:nvSpPr>
        <p:spPr>
          <a:xfrm>
            <a:off x="150462" y="2847367"/>
            <a:ext cx="1536171" cy="432000"/>
          </a:xfrm>
          <a:prstGeom prst="roundRect">
            <a:avLst>
              <a:gd name="adj" fmla="val 7073"/>
            </a:avLst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Exemple 3X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sans frais</a:t>
            </a:r>
            <a:endParaRPr kumimoji="0" lang="fr-FR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8E83C16-03DE-E665-9902-4BBDF11086DC}"/>
              </a:ext>
            </a:extLst>
          </p:cNvPr>
          <p:cNvSpPr/>
          <p:nvPr/>
        </p:nvSpPr>
        <p:spPr>
          <a:xfrm>
            <a:off x="1825197" y="2847367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0 €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E5CA79-1AC0-9DFE-F23C-11C060918C9F}"/>
              </a:ext>
            </a:extLst>
          </p:cNvPr>
          <p:cNvSpPr/>
          <p:nvPr/>
        </p:nvSpPr>
        <p:spPr>
          <a:xfrm>
            <a:off x="3425289" y="2833692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4,79 €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88BCD8D-DA0F-9CCD-20DC-F5978BB09700}"/>
              </a:ext>
            </a:extLst>
          </p:cNvPr>
          <p:cNvSpPr/>
          <p:nvPr/>
        </p:nvSpPr>
        <p:spPr>
          <a:xfrm>
            <a:off x="150462" y="3430656"/>
            <a:ext cx="1536171" cy="432000"/>
          </a:xfrm>
          <a:prstGeom prst="roundRect">
            <a:avLst>
              <a:gd name="adj" fmla="val 7073"/>
            </a:avLst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Exemple 4X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36F3C3A-50BA-40A9-91A1-95205D52C6CC}"/>
              </a:ext>
            </a:extLst>
          </p:cNvPr>
          <p:cNvSpPr/>
          <p:nvPr/>
        </p:nvSpPr>
        <p:spPr>
          <a:xfrm>
            <a:off x="150462" y="3948568"/>
            <a:ext cx="1536171" cy="432000"/>
          </a:xfrm>
          <a:prstGeom prst="roundRect">
            <a:avLst>
              <a:gd name="adj" fmla="val 7073"/>
            </a:avLst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Exemple </a:t>
            </a: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4X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sans </a:t>
            </a:r>
            <a:r>
              <a:rPr kumimoji="0" lang="fr-FR" sz="1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frais</a:t>
            </a:r>
            <a:endParaRPr kumimoji="0" lang="fr-FR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D092F8B-D9B5-C0B6-9412-8B4DC5EE204F}"/>
              </a:ext>
            </a:extLst>
          </p:cNvPr>
          <p:cNvSpPr/>
          <p:nvPr/>
        </p:nvSpPr>
        <p:spPr>
          <a:xfrm>
            <a:off x="8578700" y="2819754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0 €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3E89155-DC69-9C7F-5EEB-4204B0E018C2}"/>
              </a:ext>
            </a:extLst>
          </p:cNvPr>
          <p:cNvSpPr/>
          <p:nvPr/>
        </p:nvSpPr>
        <p:spPr>
          <a:xfrm>
            <a:off x="10181765" y="2819751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47,85 €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18F947C-9701-01DD-2893-A369CD332B13}"/>
              </a:ext>
            </a:extLst>
          </p:cNvPr>
          <p:cNvSpPr/>
          <p:nvPr/>
        </p:nvSpPr>
        <p:spPr>
          <a:xfrm>
            <a:off x="8578700" y="342610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36,90 €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7E97E24-8455-49A4-BB16-FEB3D2059D1C}"/>
              </a:ext>
            </a:extLst>
          </p:cNvPr>
          <p:cNvSpPr/>
          <p:nvPr/>
        </p:nvSpPr>
        <p:spPr>
          <a:xfrm>
            <a:off x="10181766" y="342610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23,25 €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FF79826E-95B0-DB58-1B1D-17E15A5CBAE9}"/>
              </a:ext>
            </a:extLst>
          </p:cNvPr>
          <p:cNvSpPr/>
          <p:nvPr/>
        </p:nvSpPr>
        <p:spPr>
          <a:xfrm>
            <a:off x="5193105" y="3430970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9,84 €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9307EB4-9B76-21A3-6BD9-5F0291A973F5}"/>
              </a:ext>
            </a:extLst>
          </p:cNvPr>
          <p:cNvSpPr/>
          <p:nvPr/>
        </p:nvSpPr>
        <p:spPr>
          <a:xfrm>
            <a:off x="6804578" y="342610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6,20 €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68CA52B-4FBB-DF2B-3CB4-73577C309400}"/>
              </a:ext>
            </a:extLst>
          </p:cNvPr>
          <p:cNvSpPr/>
          <p:nvPr/>
        </p:nvSpPr>
        <p:spPr>
          <a:xfrm>
            <a:off x="5193105" y="393640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0 €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D96EE50-EA16-0EC1-18F2-F829964AFFFD}"/>
              </a:ext>
            </a:extLst>
          </p:cNvPr>
          <p:cNvSpPr/>
          <p:nvPr/>
        </p:nvSpPr>
        <p:spPr>
          <a:xfrm>
            <a:off x="6801488" y="393640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14,24 €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EEC9CC-026B-72AE-DC64-57E8DEE3B465}"/>
              </a:ext>
            </a:extLst>
          </p:cNvPr>
          <p:cNvSpPr/>
          <p:nvPr/>
        </p:nvSpPr>
        <p:spPr>
          <a:xfrm>
            <a:off x="8578700" y="3919402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0 €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EBA86699-00F3-35F7-66DB-847851D37013}"/>
              </a:ext>
            </a:extLst>
          </p:cNvPr>
          <p:cNvSpPr/>
          <p:nvPr/>
        </p:nvSpPr>
        <p:spPr>
          <a:xfrm>
            <a:off x="10181766" y="3919402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53,40 €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26352F-5808-DAFD-1063-87BFE71A09AC}"/>
              </a:ext>
            </a:extLst>
          </p:cNvPr>
          <p:cNvSpPr/>
          <p:nvPr/>
        </p:nvSpPr>
        <p:spPr>
          <a:xfrm>
            <a:off x="5204358" y="1257617"/>
            <a:ext cx="3134400" cy="479196"/>
          </a:xfrm>
          <a:prstGeom prst="rect">
            <a:avLst/>
          </a:prstGeom>
          <a:solidFill>
            <a:srgbClr val="00A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16FD7EB-D3CF-219D-A965-3547C53EBA08}"/>
              </a:ext>
            </a:extLst>
          </p:cNvPr>
          <p:cNvSpPr/>
          <p:nvPr/>
        </p:nvSpPr>
        <p:spPr>
          <a:xfrm>
            <a:off x="7265545" y="1473725"/>
            <a:ext cx="672000" cy="137133"/>
          </a:xfrm>
          <a:prstGeom prst="rect">
            <a:avLst/>
          </a:prstGeom>
          <a:solidFill>
            <a:srgbClr val="EAB818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2A98ACE-5FB8-07DE-70AA-E3A70845C588}"/>
              </a:ext>
            </a:extLst>
          </p:cNvPr>
          <p:cNvSpPr txBox="1"/>
          <p:nvPr/>
        </p:nvSpPr>
        <p:spPr>
          <a:xfrm>
            <a:off x="5246159" y="1322504"/>
            <a:ext cx="3179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/>
            <a:r>
              <a:rPr lang="fr-FR" sz="16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Pour un achat de 400 € (2)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757730D-2775-10FE-4644-991F3ED37571}"/>
              </a:ext>
            </a:extLst>
          </p:cNvPr>
          <p:cNvSpPr txBox="1"/>
          <p:nvPr/>
        </p:nvSpPr>
        <p:spPr>
          <a:xfrm>
            <a:off x="1675815" y="4500702"/>
            <a:ext cx="34663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2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(1)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Exemple en 3 fois pour un achat de 150€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apport de 52,46€, puis 2 mensualités de 50€. Crédit sur 2 mois au TAEG fixe de 22,08%. Coût du financement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2,46€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 dans la limite de 25€ maximum. </a:t>
            </a:r>
          </a:p>
          <a:p>
            <a:pPr defTabSz="1219170"/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Exemple en 4 fois pour un achat de 150€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apport de 41,19 €, puis 3 mensualités de 37,50€. Crédit sur 3 mois au TAEG fixe de 22,22%. Coût du financement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3,69€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dans la limite de 50€ maximum. </a:t>
            </a:r>
          </a:p>
          <a:p>
            <a:pPr defTabSz="1219170"/>
            <a:endParaRPr lang="fr-FR" sz="400" kern="0" dirty="0">
              <a:solidFill>
                <a:srgbClr val="666666"/>
              </a:solidFill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823FF35-B421-14AC-0811-8D98A9316481}"/>
              </a:ext>
            </a:extLst>
          </p:cNvPr>
          <p:cNvSpPr txBox="1"/>
          <p:nvPr/>
        </p:nvSpPr>
        <p:spPr>
          <a:xfrm>
            <a:off x="8420278" y="4494843"/>
            <a:ext cx="35497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2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(3)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Exemple en 3 fois pour un achat de 1500€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apport de 524,30€, puis 2 mensualités de 500€. Crédit sur 2 mois au TAEG fixe de 22,08%. Coût du financement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24,60€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 dans la limite de 25€ maximum. </a:t>
            </a:r>
          </a:p>
          <a:p>
            <a:pPr defTabSz="1219170"/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Exemple en 4 fois pour un achat de 1500€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apport de 411,90€, puis 3 mensualités de 375€. Crédit sur 3 mois au TAEG fixe de 22,22%. Coût du financement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36,90€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dans la limite de 50€ maximum.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F6FA192-9A90-89DA-5D61-796FE41DA199}"/>
              </a:ext>
            </a:extLst>
          </p:cNvPr>
          <p:cNvSpPr txBox="1"/>
          <p:nvPr/>
        </p:nvSpPr>
        <p:spPr>
          <a:xfrm>
            <a:off x="328096" y="1403676"/>
            <a:ext cx="1358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r>
              <a:rPr lang="fr-FR" sz="900" i="1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Conditions au 15/05/2023 susceptibles de révisions.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2ACAFB-B970-0998-9948-C85A0092DB45}"/>
              </a:ext>
            </a:extLst>
          </p:cNvPr>
          <p:cNvSpPr/>
          <p:nvPr/>
        </p:nvSpPr>
        <p:spPr>
          <a:xfrm>
            <a:off x="5193105" y="1834007"/>
            <a:ext cx="1536000" cy="415984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8A55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Coût client 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consommateur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F2B1C8-6C98-9D58-EC46-757DC42AF9A2}"/>
              </a:ext>
            </a:extLst>
          </p:cNvPr>
          <p:cNvSpPr/>
          <p:nvPr/>
        </p:nvSpPr>
        <p:spPr>
          <a:xfrm>
            <a:off x="6801488" y="1834323"/>
            <a:ext cx="1536000" cy="415984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8A55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Coût commerçant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B9C2C039-A80A-6606-DB4F-45AFCD494607}"/>
              </a:ext>
            </a:extLst>
          </p:cNvPr>
          <p:cNvSpPr/>
          <p:nvPr/>
        </p:nvSpPr>
        <p:spPr>
          <a:xfrm>
            <a:off x="5193105" y="2328700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6,56 €</a:t>
            </a: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032749A-2AC9-C057-CD54-F17056E72526}"/>
              </a:ext>
            </a:extLst>
          </p:cNvPr>
          <p:cNvSpPr/>
          <p:nvPr/>
        </p:nvSpPr>
        <p:spPr>
          <a:xfrm>
            <a:off x="6801488" y="2322230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6,20 €</a:t>
            </a: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8DB938C-D80B-5C94-FD7E-7ED6F87830FF}"/>
              </a:ext>
            </a:extLst>
          </p:cNvPr>
          <p:cNvSpPr/>
          <p:nvPr/>
        </p:nvSpPr>
        <p:spPr>
          <a:xfrm>
            <a:off x="5193105" y="2832815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0 €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5FEDD0EF-D1BA-4FE3-1A6D-EC1D128D3909}"/>
              </a:ext>
            </a:extLst>
          </p:cNvPr>
          <p:cNvSpPr/>
          <p:nvPr/>
        </p:nvSpPr>
        <p:spPr>
          <a:xfrm>
            <a:off x="6801488" y="2819140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12,76 €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37508356-DB52-017C-BC13-64473E9BBF2C}"/>
              </a:ext>
            </a:extLst>
          </p:cNvPr>
          <p:cNvSpPr/>
          <p:nvPr/>
        </p:nvSpPr>
        <p:spPr>
          <a:xfrm>
            <a:off x="1836173" y="3426108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3,69 €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272809F6-D44D-0BF3-6755-3BB1E0824B68}"/>
              </a:ext>
            </a:extLst>
          </p:cNvPr>
          <p:cNvSpPr/>
          <p:nvPr/>
        </p:nvSpPr>
        <p:spPr>
          <a:xfrm>
            <a:off x="3447646" y="3421247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2,33 €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687CCAFB-8679-519B-C465-1EDB29245E21}"/>
              </a:ext>
            </a:extLst>
          </p:cNvPr>
          <p:cNvSpPr/>
          <p:nvPr/>
        </p:nvSpPr>
        <p:spPr>
          <a:xfrm>
            <a:off x="1836173" y="3931547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0 €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7E8B5C39-9EEA-DF7C-F3B4-8B3B4BC63E52}"/>
              </a:ext>
            </a:extLst>
          </p:cNvPr>
          <p:cNvSpPr/>
          <p:nvPr/>
        </p:nvSpPr>
        <p:spPr>
          <a:xfrm>
            <a:off x="3444556" y="3931547"/>
            <a:ext cx="1536000" cy="432000"/>
          </a:xfrm>
          <a:prstGeom prst="roundRect">
            <a:avLst>
              <a:gd name="adj" fmla="val 6183"/>
            </a:avLst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FFFF">
                <a:lumMod val="9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5,34 €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B7D0B6CB-C079-9E03-3ED3-FD7759D73279}"/>
              </a:ext>
            </a:extLst>
          </p:cNvPr>
          <p:cNvSpPr txBox="1"/>
          <p:nvPr/>
        </p:nvSpPr>
        <p:spPr>
          <a:xfrm>
            <a:off x="5005734" y="4503249"/>
            <a:ext cx="34663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2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(2)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Exemple en 3 fois pour un achat de 400€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apport de 139,89€, puis 2 mensualités de 133,33€. Crédit sur 2 mois au TAEG fixe de 22,08%. Coût du financement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6,56€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 dans la limite de 25€ maximum. </a:t>
            </a:r>
          </a:p>
          <a:p>
            <a:pPr defTabSz="1219170"/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Exemple en 4 fois pour un achat de 400€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apport de 109,84€, puis 3 mensualités de 100€. Crédit sur 3 mois au TAEG fixe de 22,22%. Coût du financement </a:t>
            </a:r>
            <a:r>
              <a:rPr lang="fr-FR" sz="1200" b="1" kern="0" dirty="0">
                <a:solidFill>
                  <a:srgbClr val="00A193"/>
                </a:solidFill>
                <a:latin typeface="Ubuntu" panose="020B0504030602030204" pitchFamily="34" charset="0"/>
                <a:cs typeface="Arial"/>
                <a:sym typeface="Arial"/>
              </a:rPr>
              <a:t>9,84€</a:t>
            </a:r>
            <a:r>
              <a:rPr lang="fr-FR" sz="1200" kern="0" dirty="0">
                <a:solidFill>
                  <a:srgbClr val="666666"/>
                </a:solidFill>
                <a:latin typeface="Ubuntu" panose="020B0504030602030204" pitchFamily="34" charset="0"/>
                <a:cs typeface="Arial"/>
                <a:sym typeface="Arial"/>
              </a:rPr>
              <a:t>, dans la limite de 50€ maximum. </a:t>
            </a:r>
          </a:p>
          <a:p>
            <a:pPr defTabSz="1219170"/>
            <a:endParaRPr lang="fr-FR" sz="400" kern="0" dirty="0">
              <a:solidFill>
                <a:srgbClr val="666666"/>
              </a:solidFill>
              <a:latin typeface="Ubuntu" panose="020B050403060203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4213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1FE3160E-238D-4CE2-A57F-9738528E2CC3}" vid="{39D068A1-10D8-45A9-B855-7FD32DB05787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6eaa20e-8785-4f6a-ad54-680d61602c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2" ma:contentTypeDescription="Create a new document." ma:contentTypeScope="" ma:versionID="029a478c3849e686591531aa52fbba20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3ee1e89a16e31ea27c113086dd4bff63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6eaa20e-8785-4f6a-ad54-680d61602c43"/>
    <ds:schemaRef ds:uri="df2096ab-7d57-4ad3-817e-19c322fe233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5378341-CC90-498C-B63B-C273F1C31A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5137</TotalTime>
  <Words>640</Words>
  <Application>Microsoft Office PowerPoint</Application>
  <PresentationFormat>Grand écran</PresentationFormat>
  <Paragraphs>90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</vt:i4>
      </vt:variant>
    </vt:vector>
  </HeadingPairs>
  <TitlesOfParts>
    <vt:vector size="22" baseType="lpstr">
      <vt:lpstr>Arial</vt:lpstr>
      <vt:lpstr>Arial Black</vt:lpstr>
      <vt:lpstr>Arial Narrow</vt:lpstr>
      <vt:lpstr>Cabin Condensed</vt:lpstr>
      <vt:lpstr>Calibri</vt:lpstr>
      <vt:lpstr>Calibri Light</vt:lpstr>
      <vt:lpstr>Cambria Math</vt:lpstr>
      <vt:lpstr>Courier New</vt:lpstr>
      <vt:lpstr>Montserrat</vt:lpstr>
      <vt:lpstr>Montserrat Black</vt:lpstr>
      <vt:lpstr>Montserrat ExtraBold</vt:lpstr>
      <vt:lpstr>Symbol</vt:lpstr>
      <vt:lpstr>Times New Roman</vt:lpstr>
      <vt:lpstr>Ubuntu</vt:lpstr>
      <vt:lpstr>Wingdings</vt:lpstr>
      <vt:lpstr>Thème Office</vt:lpstr>
      <vt:lpstr>Conception personnalisée</vt:lpstr>
      <vt:lpstr>1_Conception personnalisée</vt:lpstr>
      <vt:lpstr>Tarification 3X 4X - Oney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296</cp:revision>
  <dcterms:created xsi:type="dcterms:W3CDTF">2020-06-24T09:20:11Z</dcterms:created>
  <dcterms:modified xsi:type="dcterms:W3CDTF">2024-05-06T14:14:26Z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