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1" r:id="rId2"/>
    <p:sldId id="257" r:id="rId3"/>
    <p:sldId id="285" r:id="rId4"/>
    <p:sldId id="293" r:id="rId5"/>
    <p:sldId id="296" r:id="rId6"/>
    <p:sldId id="295" r:id="rId7"/>
    <p:sldId id="286" r:id="rId8"/>
    <p:sldId id="287" r:id="rId9"/>
    <p:sldId id="277" r:id="rId10"/>
    <p:sldId id="288" r:id="rId11"/>
    <p:sldId id="292" r:id="rId1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6AEE39C-1042-44CB-9819-FA1E73B46D62}">
          <p14:sldIdLst>
            <p14:sldId id="281"/>
            <p14:sldId id="257"/>
            <p14:sldId id="285"/>
            <p14:sldId id="293"/>
            <p14:sldId id="296"/>
          </p14:sldIdLst>
        </p14:section>
        <p14:section name="Section sans titre" id="{4CA46A68-17FB-44C8-B113-DE97E05E581E}">
          <p14:sldIdLst>
            <p14:sldId id="295"/>
            <p14:sldId id="286"/>
            <p14:sldId id="287"/>
            <p14:sldId id="277"/>
            <p14:sldId id="288"/>
            <p14:sldId id="292"/>
          </p14:sldIdLst>
        </p14:section>
      </p14:sectionLst>
    </p:ext>
    <p:ext uri="{EFAFB233-063F-42B5-8137-9DF3F51BA10A}">
      <p15:sldGuideLst xmlns:p15="http://schemas.microsoft.com/office/powerpoint/2012/main">
        <p15:guide id="1" pos="1958" userDrawn="1">
          <p15:clr>
            <a:srgbClr val="A4A3A4"/>
          </p15:clr>
        </p15:guide>
        <p15:guide id="2" orient="horz" pos="23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2929"/>
    <a:srgbClr val="7F7F7F"/>
    <a:srgbClr val="E8E8E8"/>
    <a:srgbClr val="CECECE"/>
    <a:srgbClr val="ACAC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57" autoAdjust="0"/>
    <p:restoredTop sz="93886" autoAdjust="0"/>
  </p:normalViewPr>
  <p:slideViewPr>
    <p:cSldViewPr snapToGrid="0">
      <p:cViewPr varScale="1">
        <p:scale>
          <a:sx n="69" d="100"/>
          <a:sy n="69" d="100"/>
        </p:scale>
        <p:origin x="1020" y="72"/>
      </p:cViewPr>
      <p:guideLst>
        <p:guide pos="1958"/>
        <p:guide orient="horz" pos="231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D591F-43FA-44D5-94E3-CA4856057A55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325F1-50B3-42EE-800F-0CBD9CCCC2A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092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8931B52-1DF5-463B-AFF1-E6D8B5C90040}"/>
              </a:ext>
            </a:extLst>
          </p:cNvPr>
          <p:cNvSpPr/>
          <p:nvPr userDrawn="1"/>
        </p:nvSpPr>
        <p:spPr>
          <a:xfrm>
            <a:off x="0" y="2327"/>
            <a:ext cx="122288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50047-3238-4DB6-8374-C01352B54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131" y="2037084"/>
            <a:ext cx="4344440" cy="1655762"/>
          </a:xfrm>
        </p:spPr>
        <p:txBody>
          <a:bodyPr lIns="0" tIns="0" rIns="0" bIns="0" anchor="ctr"/>
          <a:lstStyle>
            <a:lvl1pPr algn="l">
              <a:lnSpc>
                <a:spcPct val="90000"/>
              </a:lnSpc>
              <a:defRPr sz="3200"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D9BFB5-013D-4E71-9930-38BB12BE6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194" y="3768634"/>
            <a:ext cx="4344440" cy="901337"/>
          </a:xfrm>
        </p:spPr>
        <p:txBody>
          <a:bodyPr>
            <a:normAutofit/>
          </a:bodyPr>
          <a:lstStyle>
            <a:lvl1pPr marL="0" indent="0" algn="l">
              <a:spcAft>
                <a:spcPts val="0"/>
              </a:spcAft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2F35B3-9207-45DF-8F5F-E40BB927D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64" y="567730"/>
            <a:ext cx="1949360" cy="5750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959EEC-09AF-4AB1-ADF5-D926B9CE36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372" y="6098327"/>
            <a:ext cx="1622667" cy="31792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8175EA-CCD3-4DD0-B252-54FDC4319A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3232" y="6112012"/>
            <a:ext cx="4381500" cy="312152"/>
          </a:xfrm>
        </p:spPr>
        <p:txBody>
          <a:bodyPr anchor="ctr">
            <a:noAutofit/>
          </a:bodyPr>
          <a:lstStyle>
            <a:lvl1pPr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 sz="1200" b="1" dirty="0"/>
              <a:t>Building better payments every day</a:t>
            </a:r>
            <a:endParaRPr lang="en-GB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952691" y="410562"/>
            <a:ext cx="7265909" cy="5876208"/>
          </a:xfrm>
          <a:custGeom>
            <a:avLst/>
            <a:gdLst>
              <a:gd name="connsiteX0" fmla="*/ 0 w 7290585"/>
              <a:gd name="connsiteY0" fmla="*/ 0 h 5939438"/>
              <a:gd name="connsiteX1" fmla="*/ 7290585 w 7290585"/>
              <a:gd name="connsiteY1" fmla="*/ 0 h 5939438"/>
              <a:gd name="connsiteX2" fmla="*/ 7290585 w 7290585"/>
              <a:gd name="connsiteY2" fmla="*/ 593943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0" fmla="*/ 0 w 7290585"/>
              <a:gd name="connsiteY0" fmla="*/ 0 h 5939438"/>
              <a:gd name="connsiteX1" fmla="*/ 7290585 w 7290585"/>
              <a:gd name="connsiteY1" fmla="*/ 0 h 5939438"/>
              <a:gd name="connsiteX2" fmla="*/ 7290585 w 7290585"/>
              <a:gd name="connsiteY2" fmla="*/ 5939438 h 5939438"/>
              <a:gd name="connsiteX3" fmla="*/ 3747285 w 7290585"/>
              <a:gd name="connsiteY3" fmla="*/ 5809934 h 5939438"/>
              <a:gd name="connsiteX4" fmla="*/ 0 w 7290585"/>
              <a:gd name="connsiteY4" fmla="*/ 5939438 h 5939438"/>
              <a:gd name="connsiteX5" fmla="*/ 0 w 7290585"/>
              <a:gd name="connsiteY5" fmla="*/ 0 h 5939438"/>
              <a:gd name="connsiteX0" fmla="*/ 0 w 7290585"/>
              <a:gd name="connsiteY0" fmla="*/ 0 h 6327330"/>
              <a:gd name="connsiteX1" fmla="*/ 7290585 w 7290585"/>
              <a:gd name="connsiteY1" fmla="*/ 0 h 6327330"/>
              <a:gd name="connsiteX2" fmla="*/ 7290585 w 7290585"/>
              <a:gd name="connsiteY2" fmla="*/ 5939438 h 6327330"/>
              <a:gd name="connsiteX3" fmla="*/ 3901831 w 7290585"/>
              <a:gd name="connsiteY3" fmla="*/ 5739100 h 6327330"/>
              <a:gd name="connsiteX4" fmla="*/ 3747285 w 7290585"/>
              <a:gd name="connsiteY4" fmla="*/ 5809934 h 6327330"/>
              <a:gd name="connsiteX5" fmla="*/ 0 w 7290585"/>
              <a:gd name="connsiteY5" fmla="*/ 5939438 h 6327330"/>
              <a:gd name="connsiteX6" fmla="*/ 0 w 7290585"/>
              <a:gd name="connsiteY6" fmla="*/ 0 h 6327330"/>
              <a:gd name="connsiteX0" fmla="*/ 0 w 7290585"/>
              <a:gd name="connsiteY0" fmla="*/ 0 h 6343718"/>
              <a:gd name="connsiteX1" fmla="*/ 7290585 w 7290585"/>
              <a:gd name="connsiteY1" fmla="*/ 0 h 6343718"/>
              <a:gd name="connsiteX2" fmla="*/ 7290585 w 7290585"/>
              <a:gd name="connsiteY2" fmla="*/ 5939438 h 6343718"/>
              <a:gd name="connsiteX3" fmla="*/ 3901831 w 7290585"/>
              <a:gd name="connsiteY3" fmla="*/ 5739100 h 6343718"/>
              <a:gd name="connsiteX4" fmla="*/ 3747285 w 7290585"/>
              <a:gd name="connsiteY4" fmla="*/ 5809934 h 6343718"/>
              <a:gd name="connsiteX5" fmla="*/ 0 w 7290585"/>
              <a:gd name="connsiteY5" fmla="*/ 5939438 h 6343718"/>
              <a:gd name="connsiteX6" fmla="*/ 0 w 7290585"/>
              <a:gd name="connsiteY6" fmla="*/ 0 h 6343718"/>
              <a:gd name="connsiteX0" fmla="*/ 0 w 7290585"/>
              <a:gd name="connsiteY0" fmla="*/ 0 h 6343718"/>
              <a:gd name="connsiteX1" fmla="*/ 7290585 w 7290585"/>
              <a:gd name="connsiteY1" fmla="*/ 0 h 6343718"/>
              <a:gd name="connsiteX2" fmla="*/ 7290585 w 7290585"/>
              <a:gd name="connsiteY2" fmla="*/ 5939438 h 6343718"/>
              <a:gd name="connsiteX3" fmla="*/ 3901831 w 7290585"/>
              <a:gd name="connsiteY3" fmla="*/ 5739100 h 6343718"/>
              <a:gd name="connsiteX4" fmla="*/ 3747285 w 7290585"/>
              <a:gd name="connsiteY4" fmla="*/ 5809934 h 6343718"/>
              <a:gd name="connsiteX5" fmla="*/ 0 w 7290585"/>
              <a:gd name="connsiteY5" fmla="*/ 5939438 h 6343718"/>
              <a:gd name="connsiteX6" fmla="*/ 0 w 7290585"/>
              <a:gd name="connsiteY6" fmla="*/ 0 h 6343718"/>
              <a:gd name="connsiteX0" fmla="*/ 3747285 w 7290585"/>
              <a:gd name="connsiteY0" fmla="*/ 5809934 h 6343718"/>
              <a:gd name="connsiteX1" fmla="*/ 0 w 7290585"/>
              <a:gd name="connsiteY1" fmla="*/ 5939438 h 6343718"/>
              <a:gd name="connsiteX2" fmla="*/ 0 w 7290585"/>
              <a:gd name="connsiteY2" fmla="*/ 0 h 6343718"/>
              <a:gd name="connsiteX3" fmla="*/ 7290585 w 7290585"/>
              <a:gd name="connsiteY3" fmla="*/ 0 h 6343718"/>
              <a:gd name="connsiteX4" fmla="*/ 7290585 w 7290585"/>
              <a:gd name="connsiteY4" fmla="*/ 5939438 h 6343718"/>
              <a:gd name="connsiteX5" fmla="*/ 3901831 w 7290585"/>
              <a:gd name="connsiteY5" fmla="*/ 5739100 h 6343718"/>
              <a:gd name="connsiteX6" fmla="*/ 3838725 w 7290585"/>
              <a:gd name="connsiteY6" fmla="*/ 5901374 h 6343718"/>
              <a:gd name="connsiteX0" fmla="*/ 3747285 w 7290585"/>
              <a:gd name="connsiteY0" fmla="*/ 5809934 h 6343718"/>
              <a:gd name="connsiteX1" fmla="*/ 0 w 7290585"/>
              <a:gd name="connsiteY1" fmla="*/ 5939438 h 6343718"/>
              <a:gd name="connsiteX2" fmla="*/ 0 w 7290585"/>
              <a:gd name="connsiteY2" fmla="*/ 0 h 6343718"/>
              <a:gd name="connsiteX3" fmla="*/ 7290585 w 7290585"/>
              <a:gd name="connsiteY3" fmla="*/ 0 h 6343718"/>
              <a:gd name="connsiteX4" fmla="*/ 7290585 w 7290585"/>
              <a:gd name="connsiteY4" fmla="*/ 5939438 h 6343718"/>
              <a:gd name="connsiteX5" fmla="*/ 3901831 w 7290585"/>
              <a:gd name="connsiteY5" fmla="*/ 5739100 h 6343718"/>
              <a:gd name="connsiteX6" fmla="*/ 3826025 w 7290585"/>
              <a:gd name="connsiteY6" fmla="*/ 5904549 h 6343718"/>
              <a:gd name="connsiteX0" fmla="*/ 3747285 w 7290585"/>
              <a:gd name="connsiteY0" fmla="*/ 5809934 h 6343718"/>
              <a:gd name="connsiteX1" fmla="*/ 0 w 7290585"/>
              <a:gd name="connsiteY1" fmla="*/ 5939438 h 6343718"/>
              <a:gd name="connsiteX2" fmla="*/ 0 w 7290585"/>
              <a:gd name="connsiteY2" fmla="*/ 0 h 6343718"/>
              <a:gd name="connsiteX3" fmla="*/ 7290585 w 7290585"/>
              <a:gd name="connsiteY3" fmla="*/ 0 h 6343718"/>
              <a:gd name="connsiteX4" fmla="*/ 7290585 w 7290585"/>
              <a:gd name="connsiteY4" fmla="*/ 5939438 h 6343718"/>
              <a:gd name="connsiteX5" fmla="*/ 3901831 w 7290585"/>
              <a:gd name="connsiteY5" fmla="*/ 5739100 h 6343718"/>
              <a:gd name="connsiteX0" fmla="*/ 3747285 w 7290585"/>
              <a:gd name="connsiteY0" fmla="*/ 5809934 h 5939438"/>
              <a:gd name="connsiteX1" fmla="*/ 0 w 7290585"/>
              <a:gd name="connsiteY1" fmla="*/ 5939438 h 5939438"/>
              <a:gd name="connsiteX2" fmla="*/ 0 w 7290585"/>
              <a:gd name="connsiteY2" fmla="*/ 0 h 5939438"/>
              <a:gd name="connsiteX3" fmla="*/ 7290585 w 7290585"/>
              <a:gd name="connsiteY3" fmla="*/ 0 h 5939438"/>
              <a:gd name="connsiteX4" fmla="*/ 7290585 w 7290585"/>
              <a:gd name="connsiteY4" fmla="*/ 5939438 h 5939438"/>
              <a:gd name="connsiteX0" fmla="*/ 3747285 w 7290585"/>
              <a:gd name="connsiteY0" fmla="*/ 5809934 h 5939438"/>
              <a:gd name="connsiteX1" fmla="*/ 3754780 w 7290585"/>
              <a:gd name="connsiteY1" fmla="*/ 5814104 h 5939438"/>
              <a:gd name="connsiteX2" fmla="*/ 0 w 7290585"/>
              <a:gd name="connsiteY2" fmla="*/ 5939438 h 5939438"/>
              <a:gd name="connsiteX3" fmla="*/ 0 w 7290585"/>
              <a:gd name="connsiteY3" fmla="*/ 0 h 5939438"/>
              <a:gd name="connsiteX4" fmla="*/ 7290585 w 7290585"/>
              <a:gd name="connsiteY4" fmla="*/ 0 h 5939438"/>
              <a:gd name="connsiteX5" fmla="*/ 7290585 w 7290585"/>
              <a:gd name="connsiteY5" fmla="*/ 5939438 h 5939438"/>
              <a:gd name="connsiteX0" fmla="*/ 3747285 w 7290585"/>
              <a:gd name="connsiteY0" fmla="*/ 5809934 h 5939438"/>
              <a:gd name="connsiteX1" fmla="*/ 3893439 w 7290585"/>
              <a:gd name="connsiteY1" fmla="*/ 5720415 h 5939438"/>
              <a:gd name="connsiteX2" fmla="*/ 0 w 7290585"/>
              <a:gd name="connsiteY2" fmla="*/ 5939438 h 5939438"/>
              <a:gd name="connsiteX3" fmla="*/ 0 w 7290585"/>
              <a:gd name="connsiteY3" fmla="*/ 0 h 5939438"/>
              <a:gd name="connsiteX4" fmla="*/ 7290585 w 7290585"/>
              <a:gd name="connsiteY4" fmla="*/ 0 h 5939438"/>
              <a:gd name="connsiteX5" fmla="*/ 7290585 w 7290585"/>
              <a:gd name="connsiteY5" fmla="*/ 5939438 h 5939438"/>
              <a:gd name="connsiteX0" fmla="*/ 4226971 w 7290585"/>
              <a:gd name="connsiteY0" fmla="*/ 5491393 h 5939438"/>
              <a:gd name="connsiteX1" fmla="*/ 3893439 w 7290585"/>
              <a:gd name="connsiteY1" fmla="*/ 5720415 h 5939438"/>
              <a:gd name="connsiteX2" fmla="*/ 0 w 7290585"/>
              <a:gd name="connsiteY2" fmla="*/ 5939438 h 5939438"/>
              <a:gd name="connsiteX3" fmla="*/ 0 w 7290585"/>
              <a:gd name="connsiteY3" fmla="*/ 0 h 5939438"/>
              <a:gd name="connsiteX4" fmla="*/ 7290585 w 7290585"/>
              <a:gd name="connsiteY4" fmla="*/ 0 h 5939438"/>
              <a:gd name="connsiteX5" fmla="*/ 7290585 w 7290585"/>
              <a:gd name="connsiteY5" fmla="*/ 5939438 h 5939438"/>
              <a:gd name="connsiteX0" fmla="*/ 4485551 w 7290585"/>
              <a:gd name="connsiteY0" fmla="*/ 5536363 h 5939438"/>
              <a:gd name="connsiteX1" fmla="*/ 3893439 w 7290585"/>
              <a:gd name="connsiteY1" fmla="*/ 5720415 h 5939438"/>
              <a:gd name="connsiteX2" fmla="*/ 0 w 7290585"/>
              <a:gd name="connsiteY2" fmla="*/ 5939438 h 5939438"/>
              <a:gd name="connsiteX3" fmla="*/ 0 w 7290585"/>
              <a:gd name="connsiteY3" fmla="*/ 0 h 5939438"/>
              <a:gd name="connsiteX4" fmla="*/ 7290585 w 7290585"/>
              <a:gd name="connsiteY4" fmla="*/ 0 h 5939438"/>
              <a:gd name="connsiteX5" fmla="*/ 7290585 w 7290585"/>
              <a:gd name="connsiteY5" fmla="*/ 5939438 h 5939438"/>
              <a:gd name="connsiteX0" fmla="*/ 4485551 w 7290585"/>
              <a:gd name="connsiteY0" fmla="*/ 5536363 h 5939438"/>
              <a:gd name="connsiteX1" fmla="*/ 4485551 w 7290585"/>
              <a:gd name="connsiteY1" fmla="*/ 5529290 h 5939438"/>
              <a:gd name="connsiteX2" fmla="*/ 3893439 w 7290585"/>
              <a:gd name="connsiteY2" fmla="*/ 5720415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4485551 w 7290585"/>
              <a:gd name="connsiteY0" fmla="*/ 5536363 h 5939438"/>
              <a:gd name="connsiteX1" fmla="*/ 5055177 w 7290585"/>
              <a:gd name="connsiteY1" fmla="*/ 4933431 h 5939438"/>
              <a:gd name="connsiteX2" fmla="*/ 3893439 w 7290585"/>
              <a:gd name="connsiteY2" fmla="*/ 5720415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5752219 w 7290585"/>
              <a:gd name="connsiteY0" fmla="*/ 4906776 h 5939438"/>
              <a:gd name="connsiteX1" fmla="*/ 5055177 w 7290585"/>
              <a:gd name="connsiteY1" fmla="*/ 4933431 h 5939438"/>
              <a:gd name="connsiteX2" fmla="*/ 3893439 w 7290585"/>
              <a:gd name="connsiteY2" fmla="*/ 5720415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5752219 w 7290585"/>
              <a:gd name="connsiteY0" fmla="*/ 4906776 h 5939438"/>
              <a:gd name="connsiteX1" fmla="*/ 5055177 w 7290585"/>
              <a:gd name="connsiteY1" fmla="*/ 4933431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5752219 w 7290585"/>
              <a:gd name="connsiteY0" fmla="*/ 4906776 h 5939438"/>
              <a:gd name="connsiteX1" fmla="*/ 5055177 w 7290585"/>
              <a:gd name="connsiteY1" fmla="*/ 4933431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5752219 w 7290585"/>
              <a:gd name="connsiteY0" fmla="*/ 4906776 h 5939438"/>
              <a:gd name="connsiteX1" fmla="*/ 5013954 w 7290585"/>
              <a:gd name="connsiteY1" fmla="*/ 5311933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5752219 w 7290585"/>
              <a:gd name="connsiteY0" fmla="*/ 4906776 h 5939438"/>
              <a:gd name="connsiteX1" fmla="*/ 5013954 w 7290585"/>
              <a:gd name="connsiteY1" fmla="*/ 5311933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6895219 w 7290585"/>
              <a:gd name="connsiteY0" fmla="*/ 5236976 h 5939438"/>
              <a:gd name="connsiteX1" fmla="*/ 5013954 w 7290585"/>
              <a:gd name="connsiteY1" fmla="*/ 5311933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6895219 w 7290585"/>
              <a:gd name="connsiteY0" fmla="*/ 5236976 h 5939438"/>
              <a:gd name="connsiteX1" fmla="*/ 5013954 w 7290585"/>
              <a:gd name="connsiteY1" fmla="*/ 5311933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3882038 h 5939438"/>
              <a:gd name="connsiteX0" fmla="*/ 7009519 w 7290585"/>
              <a:gd name="connsiteY0" fmla="*/ 4087626 h 5939438"/>
              <a:gd name="connsiteX1" fmla="*/ 5013954 w 7290585"/>
              <a:gd name="connsiteY1" fmla="*/ 5311933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3882038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3758527 w 7295269"/>
              <a:gd name="connsiteY2" fmla="*/ 5791618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3758527 w 7295269"/>
              <a:gd name="connsiteY2" fmla="*/ 5791618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3758527 w 7295269"/>
              <a:gd name="connsiteY2" fmla="*/ 5791618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3758527 w 7295269"/>
              <a:gd name="connsiteY2" fmla="*/ 5791618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709803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709803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49416 w 7295269"/>
              <a:gd name="connsiteY3" fmla="*/ 5701480 h 5939438"/>
              <a:gd name="connsiteX4" fmla="*/ 0 w 7295269"/>
              <a:gd name="connsiteY4" fmla="*/ 5939438 h 5939438"/>
              <a:gd name="connsiteX5" fmla="*/ 0 w 7295269"/>
              <a:gd name="connsiteY5" fmla="*/ 0 h 5939438"/>
              <a:gd name="connsiteX6" fmla="*/ 7290585 w 7295269"/>
              <a:gd name="connsiteY6" fmla="*/ 0 h 5939438"/>
              <a:gd name="connsiteX7" fmla="*/ 7290585 w 7295269"/>
              <a:gd name="connsiteY7" fmla="*/ 3882038 h 5939438"/>
              <a:gd name="connsiteX8" fmla="*/ 7295269 w 7295269"/>
              <a:gd name="connsiteY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0 w 7295269"/>
              <a:gd name="connsiteY4" fmla="*/ 5939438 h 5939438"/>
              <a:gd name="connsiteX5" fmla="*/ 0 w 7295269"/>
              <a:gd name="connsiteY5" fmla="*/ 0 h 5939438"/>
              <a:gd name="connsiteX6" fmla="*/ 7290585 w 7295269"/>
              <a:gd name="connsiteY6" fmla="*/ 0 h 5939438"/>
              <a:gd name="connsiteX7" fmla="*/ 7290585 w 7295269"/>
              <a:gd name="connsiteY7" fmla="*/ 3882038 h 5939438"/>
              <a:gd name="connsiteX8" fmla="*/ 7295269 w 7295269"/>
              <a:gd name="connsiteY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843538 w 7295269"/>
              <a:gd name="connsiteY4" fmla="*/ 5735169 h 5939438"/>
              <a:gd name="connsiteX5" fmla="*/ 0 w 7295269"/>
              <a:gd name="connsiteY5" fmla="*/ 5939438 h 5939438"/>
              <a:gd name="connsiteX6" fmla="*/ 0 w 7295269"/>
              <a:gd name="connsiteY6" fmla="*/ 0 h 5939438"/>
              <a:gd name="connsiteX7" fmla="*/ 7290585 w 7295269"/>
              <a:gd name="connsiteY7" fmla="*/ 0 h 5939438"/>
              <a:gd name="connsiteX8" fmla="*/ 7290585 w 7295269"/>
              <a:gd name="connsiteY8" fmla="*/ 3882038 h 5939438"/>
              <a:gd name="connsiteX9" fmla="*/ 7295269 w 7295269"/>
              <a:gd name="connsiteY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0 w 7295269"/>
              <a:gd name="connsiteY5" fmla="*/ 5939438 h 5939438"/>
              <a:gd name="connsiteX6" fmla="*/ 0 w 7295269"/>
              <a:gd name="connsiteY6" fmla="*/ 0 h 5939438"/>
              <a:gd name="connsiteX7" fmla="*/ 7290585 w 7295269"/>
              <a:gd name="connsiteY7" fmla="*/ 0 h 5939438"/>
              <a:gd name="connsiteX8" fmla="*/ 7290585 w 7295269"/>
              <a:gd name="connsiteY8" fmla="*/ 3882038 h 5939438"/>
              <a:gd name="connsiteX9" fmla="*/ 7295269 w 7295269"/>
              <a:gd name="connsiteY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0 w 7295269"/>
              <a:gd name="connsiteY5" fmla="*/ 5939438 h 5939438"/>
              <a:gd name="connsiteX6" fmla="*/ 0 w 7295269"/>
              <a:gd name="connsiteY6" fmla="*/ 0 h 5939438"/>
              <a:gd name="connsiteX7" fmla="*/ 7290585 w 7295269"/>
              <a:gd name="connsiteY7" fmla="*/ 0 h 5939438"/>
              <a:gd name="connsiteX8" fmla="*/ 7290585 w 7295269"/>
              <a:gd name="connsiteY8" fmla="*/ 3882038 h 5939438"/>
              <a:gd name="connsiteX9" fmla="*/ 7295269 w 7295269"/>
              <a:gd name="connsiteY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641407 w 7295269"/>
              <a:gd name="connsiteY5" fmla="*/ 5792920 h 5939438"/>
              <a:gd name="connsiteX6" fmla="*/ 0 w 7295269"/>
              <a:gd name="connsiteY6" fmla="*/ 5939438 h 5939438"/>
              <a:gd name="connsiteX7" fmla="*/ 0 w 7295269"/>
              <a:gd name="connsiteY7" fmla="*/ 0 h 5939438"/>
              <a:gd name="connsiteX8" fmla="*/ 7290585 w 7295269"/>
              <a:gd name="connsiteY8" fmla="*/ 0 h 5939438"/>
              <a:gd name="connsiteX9" fmla="*/ 7290585 w 7295269"/>
              <a:gd name="connsiteY9" fmla="*/ 3882038 h 5939438"/>
              <a:gd name="connsiteX10" fmla="*/ 7295269 w 7295269"/>
              <a:gd name="connsiteY10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0 w 7295269"/>
              <a:gd name="connsiteY6" fmla="*/ 5939438 h 5939438"/>
              <a:gd name="connsiteX7" fmla="*/ 0 w 7295269"/>
              <a:gd name="connsiteY7" fmla="*/ 0 h 5939438"/>
              <a:gd name="connsiteX8" fmla="*/ 7290585 w 7295269"/>
              <a:gd name="connsiteY8" fmla="*/ 0 h 5939438"/>
              <a:gd name="connsiteX9" fmla="*/ 7290585 w 7295269"/>
              <a:gd name="connsiteY9" fmla="*/ 3882038 h 5939438"/>
              <a:gd name="connsiteX10" fmla="*/ 7295269 w 7295269"/>
              <a:gd name="connsiteY10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32985 w 7295269"/>
              <a:gd name="connsiteY6" fmla="*/ 5736238 h 5939438"/>
              <a:gd name="connsiteX7" fmla="*/ 0 w 7295269"/>
              <a:gd name="connsiteY7" fmla="*/ 5939438 h 5939438"/>
              <a:gd name="connsiteX8" fmla="*/ 0 w 7295269"/>
              <a:gd name="connsiteY8" fmla="*/ 0 h 5939438"/>
              <a:gd name="connsiteX9" fmla="*/ 7290585 w 7295269"/>
              <a:gd name="connsiteY9" fmla="*/ 0 h 5939438"/>
              <a:gd name="connsiteX10" fmla="*/ 7290585 w 7295269"/>
              <a:gd name="connsiteY10" fmla="*/ 3882038 h 5939438"/>
              <a:gd name="connsiteX11" fmla="*/ 7295269 w 7295269"/>
              <a:gd name="connsiteY11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0 w 7295269"/>
              <a:gd name="connsiteY7" fmla="*/ 5939438 h 5939438"/>
              <a:gd name="connsiteX8" fmla="*/ 0 w 7295269"/>
              <a:gd name="connsiteY8" fmla="*/ 0 h 5939438"/>
              <a:gd name="connsiteX9" fmla="*/ 7290585 w 7295269"/>
              <a:gd name="connsiteY9" fmla="*/ 0 h 5939438"/>
              <a:gd name="connsiteX10" fmla="*/ 7290585 w 7295269"/>
              <a:gd name="connsiteY10" fmla="*/ 3882038 h 5939438"/>
              <a:gd name="connsiteX11" fmla="*/ 7295269 w 7295269"/>
              <a:gd name="connsiteY11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572660 w 7295269"/>
              <a:gd name="connsiteY7" fmla="*/ 5720363 h 5939438"/>
              <a:gd name="connsiteX8" fmla="*/ 0 w 7295269"/>
              <a:gd name="connsiteY8" fmla="*/ 5939438 h 5939438"/>
              <a:gd name="connsiteX9" fmla="*/ 0 w 7295269"/>
              <a:gd name="connsiteY9" fmla="*/ 0 h 5939438"/>
              <a:gd name="connsiteX10" fmla="*/ 7290585 w 7295269"/>
              <a:gd name="connsiteY10" fmla="*/ 0 h 5939438"/>
              <a:gd name="connsiteX11" fmla="*/ 7290585 w 7295269"/>
              <a:gd name="connsiteY11" fmla="*/ 3882038 h 5939438"/>
              <a:gd name="connsiteX12" fmla="*/ 7295269 w 7295269"/>
              <a:gd name="connsiteY12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0 w 7295269"/>
              <a:gd name="connsiteY8" fmla="*/ 5939438 h 5939438"/>
              <a:gd name="connsiteX9" fmla="*/ 0 w 7295269"/>
              <a:gd name="connsiteY9" fmla="*/ 0 h 5939438"/>
              <a:gd name="connsiteX10" fmla="*/ 7290585 w 7295269"/>
              <a:gd name="connsiteY10" fmla="*/ 0 h 5939438"/>
              <a:gd name="connsiteX11" fmla="*/ 7290585 w 7295269"/>
              <a:gd name="connsiteY11" fmla="*/ 3882038 h 5939438"/>
              <a:gd name="connsiteX12" fmla="*/ 7295269 w 7295269"/>
              <a:gd name="connsiteY12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26635 w 7295269"/>
              <a:gd name="connsiteY8" fmla="*/ 5669563 h 5939438"/>
              <a:gd name="connsiteX9" fmla="*/ 0 w 7295269"/>
              <a:gd name="connsiteY9" fmla="*/ 5939438 h 5939438"/>
              <a:gd name="connsiteX10" fmla="*/ 0 w 7295269"/>
              <a:gd name="connsiteY10" fmla="*/ 0 h 5939438"/>
              <a:gd name="connsiteX11" fmla="*/ 7290585 w 7295269"/>
              <a:gd name="connsiteY11" fmla="*/ 0 h 5939438"/>
              <a:gd name="connsiteX12" fmla="*/ 7290585 w 7295269"/>
              <a:gd name="connsiteY12" fmla="*/ 3882038 h 5939438"/>
              <a:gd name="connsiteX13" fmla="*/ 7295269 w 7295269"/>
              <a:gd name="connsiteY13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0 w 7295269"/>
              <a:gd name="connsiteY9" fmla="*/ 5939438 h 5939438"/>
              <a:gd name="connsiteX10" fmla="*/ 0 w 7295269"/>
              <a:gd name="connsiteY10" fmla="*/ 0 h 5939438"/>
              <a:gd name="connsiteX11" fmla="*/ 7290585 w 7295269"/>
              <a:gd name="connsiteY11" fmla="*/ 0 h 5939438"/>
              <a:gd name="connsiteX12" fmla="*/ 7290585 w 7295269"/>
              <a:gd name="connsiteY12" fmla="*/ 3882038 h 5939438"/>
              <a:gd name="connsiteX13" fmla="*/ 7295269 w 7295269"/>
              <a:gd name="connsiteY13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0 w 7295269"/>
              <a:gd name="connsiteY9" fmla="*/ 5939438 h 5939438"/>
              <a:gd name="connsiteX10" fmla="*/ 0 w 7295269"/>
              <a:gd name="connsiteY10" fmla="*/ 0 h 5939438"/>
              <a:gd name="connsiteX11" fmla="*/ 7290585 w 7295269"/>
              <a:gd name="connsiteY11" fmla="*/ 0 h 5939438"/>
              <a:gd name="connsiteX12" fmla="*/ 7290585 w 7295269"/>
              <a:gd name="connsiteY12" fmla="*/ 3882038 h 5939438"/>
              <a:gd name="connsiteX13" fmla="*/ 7295269 w 7295269"/>
              <a:gd name="connsiteY13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59960 w 7295269"/>
              <a:gd name="connsiteY9" fmla="*/ 5631463 h 5939438"/>
              <a:gd name="connsiteX10" fmla="*/ 0 w 7295269"/>
              <a:gd name="connsiteY10" fmla="*/ 5939438 h 5939438"/>
              <a:gd name="connsiteX11" fmla="*/ 0 w 7295269"/>
              <a:gd name="connsiteY11" fmla="*/ 0 h 5939438"/>
              <a:gd name="connsiteX12" fmla="*/ 7290585 w 7295269"/>
              <a:gd name="connsiteY12" fmla="*/ 0 h 5939438"/>
              <a:gd name="connsiteX13" fmla="*/ 7290585 w 7295269"/>
              <a:gd name="connsiteY13" fmla="*/ 3882038 h 5939438"/>
              <a:gd name="connsiteX14" fmla="*/ 7295269 w 7295269"/>
              <a:gd name="connsiteY14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0 w 7295269"/>
              <a:gd name="connsiteY10" fmla="*/ 5939438 h 5939438"/>
              <a:gd name="connsiteX11" fmla="*/ 0 w 7295269"/>
              <a:gd name="connsiteY11" fmla="*/ 0 h 5939438"/>
              <a:gd name="connsiteX12" fmla="*/ 7290585 w 7295269"/>
              <a:gd name="connsiteY12" fmla="*/ 0 h 5939438"/>
              <a:gd name="connsiteX13" fmla="*/ 7290585 w 7295269"/>
              <a:gd name="connsiteY13" fmla="*/ 3882038 h 5939438"/>
              <a:gd name="connsiteX14" fmla="*/ 7295269 w 7295269"/>
              <a:gd name="connsiteY14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0 w 7295269"/>
              <a:gd name="connsiteY10" fmla="*/ 5939438 h 5939438"/>
              <a:gd name="connsiteX11" fmla="*/ 0 w 7295269"/>
              <a:gd name="connsiteY11" fmla="*/ 0 h 5939438"/>
              <a:gd name="connsiteX12" fmla="*/ 7290585 w 7295269"/>
              <a:gd name="connsiteY12" fmla="*/ 0 h 5939438"/>
              <a:gd name="connsiteX13" fmla="*/ 7290585 w 7295269"/>
              <a:gd name="connsiteY13" fmla="*/ 3882038 h 5939438"/>
              <a:gd name="connsiteX14" fmla="*/ 7295269 w 7295269"/>
              <a:gd name="connsiteY14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29785 w 7295269"/>
              <a:gd name="connsiteY10" fmla="*/ 5494938 h 5939438"/>
              <a:gd name="connsiteX11" fmla="*/ 0 w 7295269"/>
              <a:gd name="connsiteY11" fmla="*/ 5939438 h 5939438"/>
              <a:gd name="connsiteX12" fmla="*/ 0 w 7295269"/>
              <a:gd name="connsiteY12" fmla="*/ 0 h 5939438"/>
              <a:gd name="connsiteX13" fmla="*/ 7290585 w 7295269"/>
              <a:gd name="connsiteY13" fmla="*/ 0 h 5939438"/>
              <a:gd name="connsiteX14" fmla="*/ 7290585 w 7295269"/>
              <a:gd name="connsiteY14" fmla="*/ 3882038 h 5939438"/>
              <a:gd name="connsiteX15" fmla="*/ 7295269 w 7295269"/>
              <a:gd name="connsiteY15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0 w 7295269"/>
              <a:gd name="connsiteY11" fmla="*/ 5939438 h 5939438"/>
              <a:gd name="connsiteX12" fmla="*/ 0 w 7295269"/>
              <a:gd name="connsiteY12" fmla="*/ 0 h 5939438"/>
              <a:gd name="connsiteX13" fmla="*/ 7290585 w 7295269"/>
              <a:gd name="connsiteY13" fmla="*/ 0 h 5939438"/>
              <a:gd name="connsiteX14" fmla="*/ 7290585 w 7295269"/>
              <a:gd name="connsiteY14" fmla="*/ 3882038 h 5939438"/>
              <a:gd name="connsiteX15" fmla="*/ 7295269 w 7295269"/>
              <a:gd name="connsiteY15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63110 w 7295269"/>
              <a:gd name="connsiteY11" fmla="*/ 5440963 h 5939438"/>
              <a:gd name="connsiteX12" fmla="*/ 0 w 7295269"/>
              <a:gd name="connsiteY12" fmla="*/ 5939438 h 5939438"/>
              <a:gd name="connsiteX13" fmla="*/ 0 w 7295269"/>
              <a:gd name="connsiteY13" fmla="*/ 0 h 5939438"/>
              <a:gd name="connsiteX14" fmla="*/ 7290585 w 7295269"/>
              <a:gd name="connsiteY14" fmla="*/ 0 h 5939438"/>
              <a:gd name="connsiteX15" fmla="*/ 7290585 w 7295269"/>
              <a:gd name="connsiteY15" fmla="*/ 3882038 h 5939438"/>
              <a:gd name="connsiteX16" fmla="*/ 7295269 w 7295269"/>
              <a:gd name="connsiteY16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0 w 7295269"/>
              <a:gd name="connsiteY12" fmla="*/ 5939438 h 5939438"/>
              <a:gd name="connsiteX13" fmla="*/ 0 w 7295269"/>
              <a:gd name="connsiteY13" fmla="*/ 0 h 5939438"/>
              <a:gd name="connsiteX14" fmla="*/ 7290585 w 7295269"/>
              <a:gd name="connsiteY14" fmla="*/ 0 h 5939438"/>
              <a:gd name="connsiteX15" fmla="*/ 7290585 w 7295269"/>
              <a:gd name="connsiteY15" fmla="*/ 3882038 h 5939438"/>
              <a:gd name="connsiteX16" fmla="*/ 7295269 w 7295269"/>
              <a:gd name="connsiteY16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0 w 7295269"/>
              <a:gd name="connsiteY12" fmla="*/ 5939438 h 5939438"/>
              <a:gd name="connsiteX13" fmla="*/ 0 w 7295269"/>
              <a:gd name="connsiteY13" fmla="*/ 0 h 5939438"/>
              <a:gd name="connsiteX14" fmla="*/ 7290585 w 7295269"/>
              <a:gd name="connsiteY14" fmla="*/ 0 h 5939438"/>
              <a:gd name="connsiteX15" fmla="*/ 7290585 w 7295269"/>
              <a:gd name="connsiteY15" fmla="*/ 3882038 h 5939438"/>
              <a:gd name="connsiteX16" fmla="*/ 7295269 w 7295269"/>
              <a:gd name="connsiteY16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302785 w 7295269"/>
              <a:gd name="connsiteY12" fmla="*/ 5399688 h 5939438"/>
              <a:gd name="connsiteX13" fmla="*/ 0 w 7295269"/>
              <a:gd name="connsiteY13" fmla="*/ 5939438 h 5939438"/>
              <a:gd name="connsiteX14" fmla="*/ 0 w 7295269"/>
              <a:gd name="connsiteY14" fmla="*/ 0 h 5939438"/>
              <a:gd name="connsiteX15" fmla="*/ 7290585 w 7295269"/>
              <a:gd name="connsiteY15" fmla="*/ 0 h 5939438"/>
              <a:gd name="connsiteX16" fmla="*/ 7290585 w 7295269"/>
              <a:gd name="connsiteY16" fmla="*/ 3882038 h 5939438"/>
              <a:gd name="connsiteX17" fmla="*/ 7295269 w 7295269"/>
              <a:gd name="connsiteY1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0 w 7295269"/>
              <a:gd name="connsiteY13" fmla="*/ 5939438 h 5939438"/>
              <a:gd name="connsiteX14" fmla="*/ 0 w 7295269"/>
              <a:gd name="connsiteY14" fmla="*/ 0 h 5939438"/>
              <a:gd name="connsiteX15" fmla="*/ 7290585 w 7295269"/>
              <a:gd name="connsiteY15" fmla="*/ 0 h 5939438"/>
              <a:gd name="connsiteX16" fmla="*/ 7290585 w 7295269"/>
              <a:gd name="connsiteY16" fmla="*/ 3882038 h 5939438"/>
              <a:gd name="connsiteX17" fmla="*/ 7295269 w 7295269"/>
              <a:gd name="connsiteY1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0 w 7295269"/>
              <a:gd name="connsiteY13" fmla="*/ 5939438 h 5939438"/>
              <a:gd name="connsiteX14" fmla="*/ 0 w 7295269"/>
              <a:gd name="connsiteY14" fmla="*/ 0 h 5939438"/>
              <a:gd name="connsiteX15" fmla="*/ 7290585 w 7295269"/>
              <a:gd name="connsiteY15" fmla="*/ 0 h 5939438"/>
              <a:gd name="connsiteX16" fmla="*/ 7290585 w 7295269"/>
              <a:gd name="connsiteY16" fmla="*/ 3882038 h 5939438"/>
              <a:gd name="connsiteX17" fmla="*/ 7295269 w 7295269"/>
              <a:gd name="connsiteY1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305835 w 7295269"/>
              <a:gd name="connsiteY13" fmla="*/ 5564788 h 5939438"/>
              <a:gd name="connsiteX14" fmla="*/ 0 w 7295269"/>
              <a:gd name="connsiteY14" fmla="*/ 5939438 h 5939438"/>
              <a:gd name="connsiteX15" fmla="*/ 0 w 7295269"/>
              <a:gd name="connsiteY15" fmla="*/ 0 h 5939438"/>
              <a:gd name="connsiteX16" fmla="*/ 7290585 w 7295269"/>
              <a:gd name="connsiteY16" fmla="*/ 0 h 5939438"/>
              <a:gd name="connsiteX17" fmla="*/ 7290585 w 7295269"/>
              <a:gd name="connsiteY17" fmla="*/ 3882038 h 5939438"/>
              <a:gd name="connsiteX18" fmla="*/ 7295269 w 7295269"/>
              <a:gd name="connsiteY1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0 w 7295269"/>
              <a:gd name="connsiteY14" fmla="*/ 5939438 h 5939438"/>
              <a:gd name="connsiteX15" fmla="*/ 0 w 7295269"/>
              <a:gd name="connsiteY15" fmla="*/ 0 h 5939438"/>
              <a:gd name="connsiteX16" fmla="*/ 7290585 w 7295269"/>
              <a:gd name="connsiteY16" fmla="*/ 0 h 5939438"/>
              <a:gd name="connsiteX17" fmla="*/ 7290585 w 7295269"/>
              <a:gd name="connsiteY17" fmla="*/ 3882038 h 5939438"/>
              <a:gd name="connsiteX18" fmla="*/ 7295269 w 7295269"/>
              <a:gd name="connsiteY1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0 w 7295269"/>
              <a:gd name="connsiteY14" fmla="*/ 5939438 h 5939438"/>
              <a:gd name="connsiteX15" fmla="*/ 0 w 7295269"/>
              <a:gd name="connsiteY15" fmla="*/ 0 h 5939438"/>
              <a:gd name="connsiteX16" fmla="*/ 7290585 w 7295269"/>
              <a:gd name="connsiteY16" fmla="*/ 0 h 5939438"/>
              <a:gd name="connsiteX17" fmla="*/ 7290585 w 7295269"/>
              <a:gd name="connsiteY17" fmla="*/ 3882038 h 5939438"/>
              <a:gd name="connsiteX18" fmla="*/ 7295269 w 7295269"/>
              <a:gd name="connsiteY1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128035 w 7295269"/>
              <a:gd name="connsiteY14" fmla="*/ 5825138 h 5939438"/>
              <a:gd name="connsiteX15" fmla="*/ 0 w 7295269"/>
              <a:gd name="connsiteY15" fmla="*/ 5939438 h 5939438"/>
              <a:gd name="connsiteX16" fmla="*/ 0 w 7295269"/>
              <a:gd name="connsiteY16" fmla="*/ 0 h 5939438"/>
              <a:gd name="connsiteX17" fmla="*/ 7290585 w 7295269"/>
              <a:gd name="connsiteY17" fmla="*/ 0 h 5939438"/>
              <a:gd name="connsiteX18" fmla="*/ 7290585 w 7295269"/>
              <a:gd name="connsiteY18" fmla="*/ 3882038 h 5939438"/>
              <a:gd name="connsiteX19" fmla="*/ 7295269 w 7295269"/>
              <a:gd name="connsiteY1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0 w 7295269"/>
              <a:gd name="connsiteY15" fmla="*/ 5939438 h 5939438"/>
              <a:gd name="connsiteX16" fmla="*/ 0 w 7295269"/>
              <a:gd name="connsiteY16" fmla="*/ 0 h 5939438"/>
              <a:gd name="connsiteX17" fmla="*/ 7290585 w 7295269"/>
              <a:gd name="connsiteY17" fmla="*/ 0 h 5939438"/>
              <a:gd name="connsiteX18" fmla="*/ 7290585 w 7295269"/>
              <a:gd name="connsiteY18" fmla="*/ 3882038 h 5939438"/>
              <a:gd name="connsiteX19" fmla="*/ 7295269 w 7295269"/>
              <a:gd name="connsiteY1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0 w 7295269"/>
              <a:gd name="connsiteY15" fmla="*/ 5939438 h 5939438"/>
              <a:gd name="connsiteX16" fmla="*/ 0 w 7295269"/>
              <a:gd name="connsiteY16" fmla="*/ 0 h 5939438"/>
              <a:gd name="connsiteX17" fmla="*/ 7290585 w 7295269"/>
              <a:gd name="connsiteY17" fmla="*/ 0 h 5939438"/>
              <a:gd name="connsiteX18" fmla="*/ 7290585 w 7295269"/>
              <a:gd name="connsiteY18" fmla="*/ 3882038 h 5939438"/>
              <a:gd name="connsiteX19" fmla="*/ 7295269 w 7295269"/>
              <a:gd name="connsiteY1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099460 w 7295269"/>
              <a:gd name="connsiteY15" fmla="*/ 5879113 h 5939438"/>
              <a:gd name="connsiteX16" fmla="*/ 0 w 7295269"/>
              <a:gd name="connsiteY16" fmla="*/ 5939438 h 5939438"/>
              <a:gd name="connsiteX17" fmla="*/ 0 w 7295269"/>
              <a:gd name="connsiteY17" fmla="*/ 0 h 5939438"/>
              <a:gd name="connsiteX18" fmla="*/ 7290585 w 7295269"/>
              <a:gd name="connsiteY18" fmla="*/ 0 h 5939438"/>
              <a:gd name="connsiteX19" fmla="*/ 7290585 w 7295269"/>
              <a:gd name="connsiteY19" fmla="*/ 3882038 h 5939438"/>
              <a:gd name="connsiteX20" fmla="*/ 7295269 w 7295269"/>
              <a:gd name="connsiteY20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0 w 7295269"/>
              <a:gd name="connsiteY16" fmla="*/ 5939438 h 5939438"/>
              <a:gd name="connsiteX17" fmla="*/ 0 w 7295269"/>
              <a:gd name="connsiteY17" fmla="*/ 0 h 5939438"/>
              <a:gd name="connsiteX18" fmla="*/ 7290585 w 7295269"/>
              <a:gd name="connsiteY18" fmla="*/ 0 h 5939438"/>
              <a:gd name="connsiteX19" fmla="*/ 7290585 w 7295269"/>
              <a:gd name="connsiteY19" fmla="*/ 3882038 h 5939438"/>
              <a:gd name="connsiteX20" fmla="*/ 7295269 w 7295269"/>
              <a:gd name="connsiteY20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0 w 7295269"/>
              <a:gd name="connsiteY16" fmla="*/ 5939438 h 5939438"/>
              <a:gd name="connsiteX17" fmla="*/ 0 w 7295269"/>
              <a:gd name="connsiteY17" fmla="*/ 0 h 5939438"/>
              <a:gd name="connsiteX18" fmla="*/ 7290585 w 7295269"/>
              <a:gd name="connsiteY18" fmla="*/ 0 h 5939438"/>
              <a:gd name="connsiteX19" fmla="*/ 7290585 w 7295269"/>
              <a:gd name="connsiteY19" fmla="*/ 3882038 h 5939438"/>
              <a:gd name="connsiteX20" fmla="*/ 7295269 w 7295269"/>
              <a:gd name="connsiteY20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1629560 w 7295269"/>
              <a:gd name="connsiteY16" fmla="*/ 5841013 h 5939438"/>
              <a:gd name="connsiteX17" fmla="*/ 0 w 7295269"/>
              <a:gd name="connsiteY17" fmla="*/ 5939438 h 5939438"/>
              <a:gd name="connsiteX18" fmla="*/ 0 w 7295269"/>
              <a:gd name="connsiteY18" fmla="*/ 0 h 5939438"/>
              <a:gd name="connsiteX19" fmla="*/ 7290585 w 7295269"/>
              <a:gd name="connsiteY19" fmla="*/ 0 h 5939438"/>
              <a:gd name="connsiteX20" fmla="*/ 7290585 w 7295269"/>
              <a:gd name="connsiteY20" fmla="*/ 3882038 h 5939438"/>
              <a:gd name="connsiteX21" fmla="*/ 7295269 w 7295269"/>
              <a:gd name="connsiteY21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1594635 w 7295269"/>
              <a:gd name="connsiteY16" fmla="*/ 5202838 h 5939438"/>
              <a:gd name="connsiteX17" fmla="*/ 0 w 7295269"/>
              <a:gd name="connsiteY17" fmla="*/ 5939438 h 5939438"/>
              <a:gd name="connsiteX18" fmla="*/ 0 w 7295269"/>
              <a:gd name="connsiteY18" fmla="*/ 0 h 5939438"/>
              <a:gd name="connsiteX19" fmla="*/ 7290585 w 7295269"/>
              <a:gd name="connsiteY19" fmla="*/ 0 h 5939438"/>
              <a:gd name="connsiteX20" fmla="*/ 7290585 w 7295269"/>
              <a:gd name="connsiteY20" fmla="*/ 3882038 h 5939438"/>
              <a:gd name="connsiteX21" fmla="*/ 7295269 w 7295269"/>
              <a:gd name="connsiteY21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1848635 w 7295269"/>
              <a:gd name="connsiteY16" fmla="*/ 5485413 h 5939438"/>
              <a:gd name="connsiteX17" fmla="*/ 1594635 w 7295269"/>
              <a:gd name="connsiteY17" fmla="*/ 5202838 h 5939438"/>
              <a:gd name="connsiteX18" fmla="*/ 0 w 7295269"/>
              <a:gd name="connsiteY18" fmla="*/ 5939438 h 5939438"/>
              <a:gd name="connsiteX19" fmla="*/ 0 w 7295269"/>
              <a:gd name="connsiteY19" fmla="*/ 0 h 5939438"/>
              <a:gd name="connsiteX20" fmla="*/ 7290585 w 7295269"/>
              <a:gd name="connsiteY20" fmla="*/ 0 h 5939438"/>
              <a:gd name="connsiteX21" fmla="*/ 7290585 w 7295269"/>
              <a:gd name="connsiteY21" fmla="*/ 3882038 h 5939438"/>
              <a:gd name="connsiteX22" fmla="*/ 7295269 w 7295269"/>
              <a:gd name="connsiteY22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0 w 7295269"/>
              <a:gd name="connsiteY18" fmla="*/ 5939438 h 5939438"/>
              <a:gd name="connsiteX19" fmla="*/ 0 w 7295269"/>
              <a:gd name="connsiteY19" fmla="*/ 0 h 5939438"/>
              <a:gd name="connsiteX20" fmla="*/ 7290585 w 7295269"/>
              <a:gd name="connsiteY20" fmla="*/ 0 h 5939438"/>
              <a:gd name="connsiteX21" fmla="*/ 7290585 w 7295269"/>
              <a:gd name="connsiteY21" fmla="*/ 3882038 h 5939438"/>
              <a:gd name="connsiteX22" fmla="*/ 7295269 w 7295269"/>
              <a:gd name="connsiteY22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1029485 w 7295269"/>
              <a:gd name="connsiteY18" fmla="*/ 5456838 h 5939438"/>
              <a:gd name="connsiteX19" fmla="*/ 0 w 7295269"/>
              <a:gd name="connsiteY19" fmla="*/ 5939438 h 5939438"/>
              <a:gd name="connsiteX20" fmla="*/ 0 w 7295269"/>
              <a:gd name="connsiteY20" fmla="*/ 0 h 5939438"/>
              <a:gd name="connsiteX21" fmla="*/ 7290585 w 7295269"/>
              <a:gd name="connsiteY21" fmla="*/ 0 h 5939438"/>
              <a:gd name="connsiteX22" fmla="*/ 7290585 w 7295269"/>
              <a:gd name="connsiteY22" fmla="*/ 3882038 h 5939438"/>
              <a:gd name="connsiteX23" fmla="*/ 7295269 w 7295269"/>
              <a:gd name="connsiteY23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0 w 7295269"/>
              <a:gd name="connsiteY19" fmla="*/ 5939438 h 5939438"/>
              <a:gd name="connsiteX20" fmla="*/ 0 w 7295269"/>
              <a:gd name="connsiteY20" fmla="*/ 0 h 5939438"/>
              <a:gd name="connsiteX21" fmla="*/ 7290585 w 7295269"/>
              <a:gd name="connsiteY21" fmla="*/ 0 h 5939438"/>
              <a:gd name="connsiteX22" fmla="*/ 7290585 w 7295269"/>
              <a:gd name="connsiteY22" fmla="*/ 3882038 h 5939438"/>
              <a:gd name="connsiteX23" fmla="*/ 7295269 w 7295269"/>
              <a:gd name="connsiteY23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712110 w 7295269"/>
              <a:gd name="connsiteY19" fmla="*/ 4999638 h 5939438"/>
              <a:gd name="connsiteX20" fmla="*/ 0 w 7295269"/>
              <a:gd name="connsiteY20" fmla="*/ 5939438 h 5939438"/>
              <a:gd name="connsiteX21" fmla="*/ 0 w 7295269"/>
              <a:gd name="connsiteY21" fmla="*/ 0 h 5939438"/>
              <a:gd name="connsiteX22" fmla="*/ 7290585 w 7295269"/>
              <a:gd name="connsiteY22" fmla="*/ 0 h 5939438"/>
              <a:gd name="connsiteX23" fmla="*/ 7290585 w 7295269"/>
              <a:gd name="connsiteY23" fmla="*/ 3882038 h 5939438"/>
              <a:gd name="connsiteX24" fmla="*/ 7295269 w 7295269"/>
              <a:gd name="connsiteY24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0 w 7295269"/>
              <a:gd name="connsiteY20" fmla="*/ 5939438 h 5939438"/>
              <a:gd name="connsiteX21" fmla="*/ 0 w 7295269"/>
              <a:gd name="connsiteY21" fmla="*/ 0 h 5939438"/>
              <a:gd name="connsiteX22" fmla="*/ 7290585 w 7295269"/>
              <a:gd name="connsiteY22" fmla="*/ 0 h 5939438"/>
              <a:gd name="connsiteX23" fmla="*/ 7290585 w 7295269"/>
              <a:gd name="connsiteY23" fmla="*/ 3882038 h 5939438"/>
              <a:gd name="connsiteX24" fmla="*/ 7295269 w 7295269"/>
              <a:gd name="connsiteY24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553360 w 7295269"/>
              <a:gd name="connsiteY20" fmla="*/ 4920263 h 5939438"/>
              <a:gd name="connsiteX21" fmla="*/ 0 w 7295269"/>
              <a:gd name="connsiteY21" fmla="*/ 5939438 h 5939438"/>
              <a:gd name="connsiteX22" fmla="*/ 0 w 7295269"/>
              <a:gd name="connsiteY22" fmla="*/ 0 h 5939438"/>
              <a:gd name="connsiteX23" fmla="*/ 7290585 w 7295269"/>
              <a:gd name="connsiteY23" fmla="*/ 0 h 5939438"/>
              <a:gd name="connsiteX24" fmla="*/ 7290585 w 7295269"/>
              <a:gd name="connsiteY24" fmla="*/ 3882038 h 5939438"/>
              <a:gd name="connsiteX25" fmla="*/ 7295269 w 7295269"/>
              <a:gd name="connsiteY25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0 w 7295269"/>
              <a:gd name="connsiteY21" fmla="*/ 5939438 h 5939438"/>
              <a:gd name="connsiteX22" fmla="*/ 0 w 7295269"/>
              <a:gd name="connsiteY22" fmla="*/ 0 h 5939438"/>
              <a:gd name="connsiteX23" fmla="*/ 7290585 w 7295269"/>
              <a:gd name="connsiteY23" fmla="*/ 0 h 5939438"/>
              <a:gd name="connsiteX24" fmla="*/ 7290585 w 7295269"/>
              <a:gd name="connsiteY24" fmla="*/ 3882038 h 5939438"/>
              <a:gd name="connsiteX25" fmla="*/ 7295269 w 7295269"/>
              <a:gd name="connsiteY25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73985 w 7295269"/>
              <a:gd name="connsiteY21" fmla="*/ 4942488 h 5939438"/>
              <a:gd name="connsiteX22" fmla="*/ 0 w 7295269"/>
              <a:gd name="connsiteY22" fmla="*/ 5939438 h 5939438"/>
              <a:gd name="connsiteX23" fmla="*/ 0 w 7295269"/>
              <a:gd name="connsiteY23" fmla="*/ 0 h 5939438"/>
              <a:gd name="connsiteX24" fmla="*/ 7290585 w 7295269"/>
              <a:gd name="connsiteY24" fmla="*/ 0 h 5939438"/>
              <a:gd name="connsiteX25" fmla="*/ 7290585 w 7295269"/>
              <a:gd name="connsiteY25" fmla="*/ 3882038 h 5939438"/>
              <a:gd name="connsiteX26" fmla="*/ 7295269 w 7295269"/>
              <a:gd name="connsiteY26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0 w 7295269"/>
              <a:gd name="connsiteY22" fmla="*/ 5939438 h 5939438"/>
              <a:gd name="connsiteX23" fmla="*/ 0 w 7295269"/>
              <a:gd name="connsiteY23" fmla="*/ 0 h 5939438"/>
              <a:gd name="connsiteX24" fmla="*/ 7290585 w 7295269"/>
              <a:gd name="connsiteY24" fmla="*/ 0 h 5939438"/>
              <a:gd name="connsiteX25" fmla="*/ 7290585 w 7295269"/>
              <a:gd name="connsiteY25" fmla="*/ 3882038 h 5939438"/>
              <a:gd name="connsiteX26" fmla="*/ 7295269 w 7295269"/>
              <a:gd name="connsiteY26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1381910 w 7295269"/>
              <a:gd name="connsiteY22" fmla="*/ 4774213 h 5939438"/>
              <a:gd name="connsiteX23" fmla="*/ 0 w 7295269"/>
              <a:gd name="connsiteY23" fmla="*/ 5939438 h 5939438"/>
              <a:gd name="connsiteX24" fmla="*/ 0 w 7295269"/>
              <a:gd name="connsiteY24" fmla="*/ 0 h 5939438"/>
              <a:gd name="connsiteX25" fmla="*/ 7290585 w 7295269"/>
              <a:gd name="connsiteY25" fmla="*/ 0 h 5939438"/>
              <a:gd name="connsiteX26" fmla="*/ 7290585 w 7295269"/>
              <a:gd name="connsiteY26" fmla="*/ 3882038 h 5939438"/>
              <a:gd name="connsiteX27" fmla="*/ 7295269 w 7295269"/>
              <a:gd name="connsiteY2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985035 w 7295269"/>
              <a:gd name="connsiteY22" fmla="*/ 3989988 h 5939438"/>
              <a:gd name="connsiteX23" fmla="*/ 0 w 7295269"/>
              <a:gd name="connsiteY23" fmla="*/ 5939438 h 5939438"/>
              <a:gd name="connsiteX24" fmla="*/ 0 w 7295269"/>
              <a:gd name="connsiteY24" fmla="*/ 0 h 5939438"/>
              <a:gd name="connsiteX25" fmla="*/ 7290585 w 7295269"/>
              <a:gd name="connsiteY25" fmla="*/ 0 h 5939438"/>
              <a:gd name="connsiteX26" fmla="*/ 7290585 w 7295269"/>
              <a:gd name="connsiteY26" fmla="*/ 3882038 h 5939438"/>
              <a:gd name="connsiteX27" fmla="*/ 7295269 w 7295269"/>
              <a:gd name="connsiteY2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985035 w 7295269"/>
              <a:gd name="connsiteY22" fmla="*/ 3989988 h 5939438"/>
              <a:gd name="connsiteX23" fmla="*/ 854860 w 7295269"/>
              <a:gd name="connsiteY23" fmla="*/ 4253513 h 5939438"/>
              <a:gd name="connsiteX24" fmla="*/ 0 w 7295269"/>
              <a:gd name="connsiteY24" fmla="*/ 5939438 h 5939438"/>
              <a:gd name="connsiteX25" fmla="*/ 0 w 7295269"/>
              <a:gd name="connsiteY25" fmla="*/ 0 h 5939438"/>
              <a:gd name="connsiteX26" fmla="*/ 7290585 w 7295269"/>
              <a:gd name="connsiteY26" fmla="*/ 0 h 5939438"/>
              <a:gd name="connsiteX27" fmla="*/ 7290585 w 7295269"/>
              <a:gd name="connsiteY27" fmla="*/ 3882038 h 5939438"/>
              <a:gd name="connsiteX28" fmla="*/ 7295269 w 7295269"/>
              <a:gd name="connsiteY2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985035 w 7295269"/>
              <a:gd name="connsiteY22" fmla="*/ 3989988 h 5939438"/>
              <a:gd name="connsiteX23" fmla="*/ 613560 w 7295269"/>
              <a:gd name="connsiteY23" fmla="*/ 4110638 h 5939438"/>
              <a:gd name="connsiteX24" fmla="*/ 0 w 7295269"/>
              <a:gd name="connsiteY24" fmla="*/ 5939438 h 5939438"/>
              <a:gd name="connsiteX25" fmla="*/ 0 w 7295269"/>
              <a:gd name="connsiteY25" fmla="*/ 0 h 5939438"/>
              <a:gd name="connsiteX26" fmla="*/ 7290585 w 7295269"/>
              <a:gd name="connsiteY26" fmla="*/ 0 h 5939438"/>
              <a:gd name="connsiteX27" fmla="*/ 7290585 w 7295269"/>
              <a:gd name="connsiteY27" fmla="*/ 3882038 h 5939438"/>
              <a:gd name="connsiteX28" fmla="*/ 7295269 w 7295269"/>
              <a:gd name="connsiteY2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985035 w 7295269"/>
              <a:gd name="connsiteY22" fmla="*/ 3989988 h 5939438"/>
              <a:gd name="connsiteX23" fmla="*/ 613560 w 7295269"/>
              <a:gd name="connsiteY23" fmla="*/ 4110638 h 5939438"/>
              <a:gd name="connsiteX24" fmla="*/ 473860 w 7295269"/>
              <a:gd name="connsiteY24" fmla="*/ 4529738 h 5939438"/>
              <a:gd name="connsiteX25" fmla="*/ 0 w 7295269"/>
              <a:gd name="connsiteY25" fmla="*/ 5939438 h 5939438"/>
              <a:gd name="connsiteX26" fmla="*/ 0 w 7295269"/>
              <a:gd name="connsiteY26" fmla="*/ 0 h 5939438"/>
              <a:gd name="connsiteX27" fmla="*/ 7290585 w 7295269"/>
              <a:gd name="connsiteY27" fmla="*/ 0 h 5939438"/>
              <a:gd name="connsiteX28" fmla="*/ 7290585 w 7295269"/>
              <a:gd name="connsiteY28" fmla="*/ 3882038 h 5939438"/>
              <a:gd name="connsiteX29" fmla="*/ 7295269 w 7295269"/>
              <a:gd name="connsiteY2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985035 w 7295269"/>
              <a:gd name="connsiteY22" fmla="*/ 3989988 h 5939438"/>
              <a:gd name="connsiteX23" fmla="*/ 613560 w 7295269"/>
              <a:gd name="connsiteY23" fmla="*/ 4110638 h 5939438"/>
              <a:gd name="connsiteX24" fmla="*/ 29360 w 7295269"/>
              <a:gd name="connsiteY24" fmla="*/ 2926363 h 5939438"/>
              <a:gd name="connsiteX25" fmla="*/ 0 w 7295269"/>
              <a:gd name="connsiteY25" fmla="*/ 5939438 h 5939438"/>
              <a:gd name="connsiteX26" fmla="*/ 0 w 7295269"/>
              <a:gd name="connsiteY26" fmla="*/ 0 h 5939438"/>
              <a:gd name="connsiteX27" fmla="*/ 7290585 w 7295269"/>
              <a:gd name="connsiteY27" fmla="*/ 0 h 5939438"/>
              <a:gd name="connsiteX28" fmla="*/ 7290585 w 7295269"/>
              <a:gd name="connsiteY28" fmla="*/ 3882038 h 5939438"/>
              <a:gd name="connsiteX29" fmla="*/ 7295269 w 7295269"/>
              <a:gd name="connsiteY29" fmla="*/ 3878076 h 5939438"/>
              <a:gd name="connsiteX0" fmla="*/ 7295269 w 7295269"/>
              <a:gd name="connsiteY0" fmla="*/ 3878076 h 5876208"/>
              <a:gd name="connsiteX1" fmla="*/ 5013954 w 7295269"/>
              <a:gd name="connsiteY1" fmla="*/ 5311933 h 5876208"/>
              <a:gd name="connsiteX2" fmla="*/ 4143537 w 7295269"/>
              <a:gd name="connsiteY2" fmla="*/ 5695365 h 5876208"/>
              <a:gd name="connsiteX3" fmla="*/ 3973479 w 7295269"/>
              <a:gd name="connsiteY3" fmla="*/ 5730356 h 5876208"/>
              <a:gd name="connsiteX4" fmla="*/ 3766536 w 7295269"/>
              <a:gd name="connsiteY4" fmla="*/ 5792920 h 5876208"/>
              <a:gd name="connsiteX5" fmla="*/ 3713597 w 7295269"/>
              <a:gd name="connsiteY5" fmla="*/ 5730356 h 5876208"/>
              <a:gd name="connsiteX6" fmla="*/ 3661560 w 7295269"/>
              <a:gd name="connsiteY6" fmla="*/ 5717188 h 5876208"/>
              <a:gd name="connsiteX7" fmla="*/ 3709185 w 7295269"/>
              <a:gd name="connsiteY7" fmla="*/ 5663213 h 5876208"/>
              <a:gd name="connsiteX8" fmla="*/ 3632985 w 7295269"/>
              <a:gd name="connsiteY8" fmla="*/ 5625113 h 5876208"/>
              <a:gd name="connsiteX9" fmla="*/ 3521860 w 7295269"/>
              <a:gd name="connsiteY9" fmla="*/ 5482238 h 5876208"/>
              <a:gd name="connsiteX10" fmla="*/ 3483760 w 7295269"/>
              <a:gd name="connsiteY10" fmla="*/ 5418738 h 5876208"/>
              <a:gd name="connsiteX11" fmla="*/ 3394860 w 7295269"/>
              <a:gd name="connsiteY11" fmla="*/ 5383813 h 5876208"/>
              <a:gd name="connsiteX12" fmla="*/ 3255160 w 7295269"/>
              <a:gd name="connsiteY12" fmla="*/ 5409213 h 5876208"/>
              <a:gd name="connsiteX13" fmla="*/ 2432835 w 7295269"/>
              <a:gd name="connsiteY13" fmla="*/ 5812438 h 5876208"/>
              <a:gd name="connsiteX14" fmla="*/ 2255035 w 7295269"/>
              <a:gd name="connsiteY14" fmla="*/ 5875938 h 5876208"/>
              <a:gd name="connsiteX15" fmla="*/ 2153435 w 7295269"/>
              <a:gd name="connsiteY15" fmla="*/ 5815613 h 5876208"/>
              <a:gd name="connsiteX16" fmla="*/ 2213760 w 7295269"/>
              <a:gd name="connsiteY16" fmla="*/ 5256813 h 5876208"/>
              <a:gd name="connsiteX17" fmla="*/ 1594635 w 7295269"/>
              <a:gd name="connsiteY17" fmla="*/ 5202838 h 5876208"/>
              <a:gd name="connsiteX18" fmla="*/ 2121685 w 7295269"/>
              <a:gd name="connsiteY18" fmla="*/ 4780563 h 5876208"/>
              <a:gd name="connsiteX19" fmla="*/ 1912135 w 7295269"/>
              <a:gd name="connsiteY19" fmla="*/ 4685313 h 5876208"/>
              <a:gd name="connsiteX20" fmla="*/ 1651785 w 7295269"/>
              <a:gd name="connsiteY20" fmla="*/ 4821838 h 5876208"/>
              <a:gd name="connsiteX21" fmla="*/ 1493035 w 7295269"/>
              <a:gd name="connsiteY21" fmla="*/ 4678963 h 5876208"/>
              <a:gd name="connsiteX22" fmla="*/ 985035 w 7295269"/>
              <a:gd name="connsiteY22" fmla="*/ 3989988 h 5876208"/>
              <a:gd name="connsiteX23" fmla="*/ 613560 w 7295269"/>
              <a:gd name="connsiteY23" fmla="*/ 4110638 h 5876208"/>
              <a:gd name="connsiteX24" fmla="*/ 29360 w 7295269"/>
              <a:gd name="connsiteY24" fmla="*/ 2926363 h 5876208"/>
              <a:gd name="connsiteX25" fmla="*/ 139700 w 7295269"/>
              <a:gd name="connsiteY25" fmla="*/ 2580288 h 5876208"/>
              <a:gd name="connsiteX26" fmla="*/ 0 w 7295269"/>
              <a:gd name="connsiteY26" fmla="*/ 0 h 5876208"/>
              <a:gd name="connsiteX27" fmla="*/ 7290585 w 7295269"/>
              <a:gd name="connsiteY27" fmla="*/ 0 h 5876208"/>
              <a:gd name="connsiteX28" fmla="*/ 7290585 w 7295269"/>
              <a:gd name="connsiteY28" fmla="*/ 3882038 h 5876208"/>
              <a:gd name="connsiteX29" fmla="*/ 7295269 w 7295269"/>
              <a:gd name="connsiteY29" fmla="*/ 3878076 h 5876208"/>
              <a:gd name="connsiteX0" fmla="*/ 7295269 w 7295269"/>
              <a:gd name="connsiteY0" fmla="*/ 3878076 h 5876208"/>
              <a:gd name="connsiteX1" fmla="*/ 5013954 w 7295269"/>
              <a:gd name="connsiteY1" fmla="*/ 5311933 h 5876208"/>
              <a:gd name="connsiteX2" fmla="*/ 4143537 w 7295269"/>
              <a:gd name="connsiteY2" fmla="*/ 5695365 h 5876208"/>
              <a:gd name="connsiteX3" fmla="*/ 3973479 w 7295269"/>
              <a:gd name="connsiteY3" fmla="*/ 5730356 h 5876208"/>
              <a:gd name="connsiteX4" fmla="*/ 3766536 w 7295269"/>
              <a:gd name="connsiteY4" fmla="*/ 5792920 h 5876208"/>
              <a:gd name="connsiteX5" fmla="*/ 3713597 w 7295269"/>
              <a:gd name="connsiteY5" fmla="*/ 5730356 h 5876208"/>
              <a:gd name="connsiteX6" fmla="*/ 3661560 w 7295269"/>
              <a:gd name="connsiteY6" fmla="*/ 5717188 h 5876208"/>
              <a:gd name="connsiteX7" fmla="*/ 3709185 w 7295269"/>
              <a:gd name="connsiteY7" fmla="*/ 5663213 h 5876208"/>
              <a:gd name="connsiteX8" fmla="*/ 3632985 w 7295269"/>
              <a:gd name="connsiteY8" fmla="*/ 5625113 h 5876208"/>
              <a:gd name="connsiteX9" fmla="*/ 3521860 w 7295269"/>
              <a:gd name="connsiteY9" fmla="*/ 5482238 h 5876208"/>
              <a:gd name="connsiteX10" fmla="*/ 3483760 w 7295269"/>
              <a:gd name="connsiteY10" fmla="*/ 5418738 h 5876208"/>
              <a:gd name="connsiteX11" fmla="*/ 3394860 w 7295269"/>
              <a:gd name="connsiteY11" fmla="*/ 5383813 h 5876208"/>
              <a:gd name="connsiteX12" fmla="*/ 3255160 w 7295269"/>
              <a:gd name="connsiteY12" fmla="*/ 5409213 h 5876208"/>
              <a:gd name="connsiteX13" fmla="*/ 2432835 w 7295269"/>
              <a:gd name="connsiteY13" fmla="*/ 5812438 h 5876208"/>
              <a:gd name="connsiteX14" fmla="*/ 2255035 w 7295269"/>
              <a:gd name="connsiteY14" fmla="*/ 5875938 h 5876208"/>
              <a:gd name="connsiteX15" fmla="*/ 2153435 w 7295269"/>
              <a:gd name="connsiteY15" fmla="*/ 5815613 h 5876208"/>
              <a:gd name="connsiteX16" fmla="*/ 2213760 w 7295269"/>
              <a:gd name="connsiteY16" fmla="*/ 5256813 h 5876208"/>
              <a:gd name="connsiteX17" fmla="*/ 1594635 w 7295269"/>
              <a:gd name="connsiteY17" fmla="*/ 5202838 h 5876208"/>
              <a:gd name="connsiteX18" fmla="*/ 2121685 w 7295269"/>
              <a:gd name="connsiteY18" fmla="*/ 4780563 h 5876208"/>
              <a:gd name="connsiteX19" fmla="*/ 1912135 w 7295269"/>
              <a:gd name="connsiteY19" fmla="*/ 4685313 h 5876208"/>
              <a:gd name="connsiteX20" fmla="*/ 1651785 w 7295269"/>
              <a:gd name="connsiteY20" fmla="*/ 4821838 h 5876208"/>
              <a:gd name="connsiteX21" fmla="*/ 1493035 w 7295269"/>
              <a:gd name="connsiteY21" fmla="*/ 4678963 h 5876208"/>
              <a:gd name="connsiteX22" fmla="*/ 985035 w 7295269"/>
              <a:gd name="connsiteY22" fmla="*/ 3989988 h 5876208"/>
              <a:gd name="connsiteX23" fmla="*/ 613560 w 7295269"/>
              <a:gd name="connsiteY23" fmla="*/ 4110638 h 5876208"/>
              <a:gd name="connsiteX24" fmla="*/ 29360 w 7295269"/>
              <a:gd name="connsiteY24" fmla="*/ 2926363 h 5876208"/>
              <a:gd name="connsiteX25" fmla="*/ 615950 w 7295269"/>
              <a:gd name="connsiteY25" fmla="*/ 2424713 h 5876208"/>
              <a:gd name="connsiteX26" fmla="*/ 0 w 7295269"/>
              <a:gd name="connsiteY26" fmla="*/ 0 h 5876208"/>
              <a:gd name="connsiteX27" fmla="*/ 7290585 w 7295269"/>
              <a:gd name="connsiteY27" fmla="*/ 0 h 5876208"/>
              <a:gd name="connsiteX28" fmla="*/ 7290585 w 7295269"/>
              <a:gd name="connsiteY28" fmla="*/ 3882038 h 5876208"/>
              <a:gd name="connsiteX29" fmla="*/ 7295269 w 7295269"/>
              <a:gd name="connsiteY29" fmla="*/ 3878076 h 5876208"/>
              <a:gd name="connsiteX0" fmla="*/ 7295269 w 7295269"/>
              <a:gd name="connsiteY0" fmla="*/ 3878076 h 5876208"/>
              <a:gd name="connsiteX1" fmla="*/ 5013954 w 7295269"/>
              <a:gd name="connsiteY1" fmla="*/ 5311933 h 5876208"/>
              <a:gd name="connsiteX2" fmla="*/ 4143537 w 7295269"/>
              <a:gd name="connsiteY2" fmla="*/ 5695365 h 5876208"/>
              <a:gd name="connsiteX3" fmla="*/ 3973479 w 7295269"/>
              <a:gd name="connsiteY3" fmla="*/ 5730356 h 5876208"/>
              <a:gd name="connsiteX4" fmla="*/ 3766536 w 7295269"/>
              <a:gd name="connsiteY4" fmla="*/ 5792920 h 5876208"/>
              <a:gd name="connsiteX5" fmla="*/ 3713597 w 7295269"/>
              <a:gd name="connsiteY5" fmla="*/ 5730356 h 5876208"/>
              <a:gd name="connsiteX6" fmla="*/ 3661560 w 7295269"/>
              <a:gd name="connsiteY6" fmla="*/ 5717188 h 5876208"/>
              <a:gd name="connsiteX7" fmla="*/ 3709185 w 7295269"/>
              <a:gd name="connsiteY7" fmla="*/ 5663213 h 5876208"/>
              <a:gd name="connsiteX8" fmla="*/ 3632985 w 7295269"/>
              <a:gd name="connsiteY8" fmla="*/ 5625113 h 5876208"/>
              <a:gd name="connsiteX9" fmla="*/ 3521860 w 7295269"/>
              <a:gd name="connsiteY9" fmla="*/ 5482238 h 5876208"/>
              <a:gd name="connsiteX10" fmla="*/ 3483760 w 7295269"/>
              <a:gd name="connsiteY10" fmla="*/ 5418738 h 5876208"/>
              <a:gd name="connsiteX11" fmla="*/ 3394860 w 7295269"/>
              <a:gd name="connsiteY11" fmla="*/ 5383813 h 5876208"/>
              <a:gd name="connsiteX12" fmla="*/ 3255160 w 7295269"/>
              <a:gd name="connsiteY12" fmla="*/ 5409213 h 5876208"/>
              <a:gd name="connsiteX13" fmla="*/ 2432835 w 7295269"/>
              <a:gd name="connsiteY13" fmla="*/ 5812438 h 5876208"/>
              <a:gd name="connsiteX14" fmla="*/ 2255035 w 7295269"/>
              <a:gd name="connsiteY14" fmla="*/ 5875938 h 5876208"/>
              <a:gd name="connsiteX15" fmla="*/ 2153435 w 7295269"/>
              <a:gd name="connsiteY15" fmla="*/ 5815613 h 5876208"/>
              <a:gd name="connsiteX16" fmla="*/ 2213760 w 7295269"/>
              <a:gd name="connsiteY16" fmla="*/ 5256813 h 5876208"/>
              <a:gd name="connsiteX17" fmla="*/ 1594635 w 7295269"/>
              <a:gd name="connsiteY17" fmla="*/ 5202838 h 5876208"/>
              <a:gd name="connsiteX18" fmla="*/ 2121685 w 7295269"/>
              <a:gd name="connsiteY18" fmla="*/ 4780563 h 5876208"/>
              <a:gd name="connsiteX19" fmla="*/ 1912135 w 7295269"/>
              <a:gd name="connsiteY19" fmla="*/ 4685313 h 5876208"/>
              <a:gd name="connsiteX20" fmla="*/ 1651785 w 7295269"/>
              <a:gd name="connsiteY20" fmla="*/ 4821838 h 5876208"/>
              <a:gd name="connsiteX21" fmla="*/ 1493035 w 7295269"/>
              <a:gd name="connsiteY21" fmla="*/ 4678963 h 5876208"/>
              <a:gd name="connsiteX22" fmla="*/ 985035 w 7295269"/>
              <a:gd name="connsiteY22" fmla="*/ 3989988 h 5876208"/>
              <a:gd name="connsiteX23" fmla="*/ 613560 w 7295269"/>
              <a:gd name="connsiteY23" fmla="*/ 4110638 h 5876208"/>
              <a:gd name="connsiteX24" fmla="*/ 29360 w 7295269"/>
              <a:gd name="connsiteY24" fmla="*/ 2926363 h 5876208"/>
              <a:gd name="connsiteX25" fmla="*/ 615950 w 7295269"/>
              <a:gd name="connsiteY25" fmla="*/ 2424713 h 5876208"/>
              <a:gd name="connsiteX26" fmla="*/ 372260 w 7295269"/>
              <a:gd name="connsiteY26" fmla="*/ 1459513 h 5876208"/>
              <a:gd name="connsiteX27" fmla="*/ 0 w 7295269"/>
              <a:gd name="connsiteY27" fmla="*/ 0 h 5876208"/>
              <a:gd name="connsiteX28" fmla="*/ 7290585 w 7295269"/>
              <a:gd name="connsiteY28" fmla="*/ 0 h 5876208"/>
              <a:gd name="connsiteX29" fmla="*/ 7290585 w 7295269"/>
              <a:gd name="connsiteY29" fmla="*/ 3882038 h 5876208"/>
              <a:gd name="connsiteX30" fmla="*/ 7295269 w 7295269"/>
              <a:gd name="connsiteY30" fmla="*/ 3878076 h 5876208"/>
              <a:gd name="connsiteX0" fmla="*/ 7295269 w 7295269"/>
              <a:gd name="connsiteY0" fmla="*/ 3878076 h 5876208"/>
              <a:gd name="connsiteX1" fmla="*/ 5013954 w 7295269"/>
              <a:gd name="connsiteY1" fmla="*/ 5311933 h 5876208"/>
              <a:gd name="connsiteX2" fmla="*/ 4143537 w 7295269"/>
              <a:gd name="connsiteY2" fmla="*/ 5695365 h 5876208"/>
              <a:gd name="connsiteX3" fmla="*/ 3973479 w 7295269"/>
              <a:gd name="connsiteY3" fmla="*/ 5730356 h 5876208"/>
              <a:gd name="connsiteX4" fmla="*/ 3766536 w 7295269"/>
              <a:gd name="connsiteY4" fmla="*/ 5792920 h 5876208"/>
              <a:gd name="connsiteX5" fmla="*/ 3713597 w 7295269"/>
              <a:gd name="connsiteY5" fmla="*/ 5730356 h 5876208"/>
              <a:gd name="connsiteX6" fmla="*/ 3661560 w 7295269"/>
              <a:gd name="connsiteY6" fmla="*/ 5717188 h 5876208"/>
              <a:gd name="connsiteX7" fmla="*/ 3709185 w 7295269"/>
              <a:gd name="connsiteY7" fmla="*/ 5663213 h 5876208"/>
              <a:gd name="connsiteX8" fmla="*/ 3632985 w 7295269"/>
              <a:gd name="connsiteY8" fmla="*/ 5625113 h 5876208"/>
              <a:gd name="connsiteX9" fmla="*/ 3521860 w 7295269"/>
              <a:gd name="connsiteY9" fmla="*/ 5482238 h 5876208"/>
              <a:gd name="connsiteX10" fmla="*/ 3483760 w 7295269"/>
              <a:gd name="connsiteY10" fmla="*/ 5418738 h 5876208"/>
              <a:gd name="connsiteX11" fmla="*/ 3394860 w 7295269"/>
              <a:gd name="connsiteY11" fmla="*/ 5383813 h 5876208"/>
              <a:gd name="connsiteX12" fmla="*/ 3255160 w 7295269"/>
              <a:gd name="connsiteY12" fmla="*/ 5409213 h 5876208"/>
              <a:gd name="connsiteX13" fmla="*/ 2432835 w 7295269"/>
              <a:gd name="connsiteY13" fmla="*/ 5812438 h 5876208"/>
              <a:gd name="connsiteX14" fmla="*/ 2255035 w 7295269"/>
              <a:gd name="connsiteY14" fmla="*/ 5875938 h 5876208"/>
              <a:gd name="connsiteX15" fmla="*/ 2153435 w 7295269"/>
              <a:gd name="connsiteY15" fmla="*/ 5815613 h 5876208"/>
              <a:gd name="connsiteX16" fmla="*/ 2213760 w 7295269"/>
              <a:gd name="connsiteY16" fmla="*/ 5256813 h 5876208"/>
              <a:gd name="connsiteX17" fmla="*/ 1594635 w 7295269"/>
              <a:gd name="connsiteY17" fmla="*/ 5202838 h 5876208"/>
              <a:gd name="connsiteX18" fmla="*/ 2121685 w 7295269"/>
              <a:gd name="connsiteY18" fmla="*/ 4780563 h 5876208"/>
              <a:gd name="connsiteX19" fmla="*/ 1912135 w 7295269"/>
              <a:gd name="connsiteY19" fmla="*/ 4685313 h 5876208"/>
              <a:gd name="connsiteX20" fmla="*/ 1651785 w 7295269"/>
              <a:gd name="connsiteY20" fmla="*/ 4821838 h 5876208"/>
              <a:gd name="connsiteX21" fmla="*/ 1493035 w 7295269"/>
              <a:gd name="connsiteY21" fmla="*/ 4678963 h 5876208"/>
              <a:gd name="connsiteX22" fmla="*/ 985035 w 7295269"/>
              <a:gd name="connsiteY22" fmla="*/ 3989988 h 5876208"/>
              <a:gd name="connsiteX23" fmla="*/ 613560 w 7295269"/>
              <a:gd name="connsiteY23" fmla="*/ 4110638 h 5876208"/>
              <a:gd name="connsiteX24" fmla="*/ 29360 w 7295269"/>
              <a:gd name="connsiteY24" fmla="*/ 2926363 h 5876208"/>
              <a:gd name="connsiteX25" fmla="*/ 615950 w 7295269"/>
              <a:gd name="connsiteY25" fmla="*/ 2424713 h 5876208"/>
              <a:gd name="connsiteX26" fmla="*/ 638960 w 7295269"/>
              <a:gd name="connsiteY26" fmla="*/ 1710338 h 5876208"/>
              <a:gd name="connsiteX27" fmla="*/ 0 w 7295269"/>
              <a:gd name="connsiteY27" fmla="*/ 0 h 5876208"/>
              <a:gd name="connsiteX28" fmla="*/ 7290585 w 7295269"/>
              <a:gd name="connsiteY28" fmla="*/ 0 h 5876208"/>
              <a:gd name="connsiteX29" fmla="*/ 7290585 w 7295269"/>
              <a:gd name="connsiteY29" fmla="*/ 3882038 h 5876208"/>
              <a:gd name="connsiteX30" fmla="*/ 7295269 w 7295269"/>
              <a:gd name="connsiteY3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9715 w 7265909"/>
              <a:gd name="connsiteY27" fmla="*/ 25400 h 5876208"/>
              <a:gd name="connsiteX28" fmla="*/ 7261225 w 7265909"/>
              <a:gd name="connsiteY28" fmla="*/ 0 h 5876208"/>
              <a:gd name="connsiteX29" fmla="*/ 7261225 w 7265909"/>
              <a:gd name="connsiteY29" fmla="*/ 3882038 h 5876208"/>
              <a:gd name="connsiteX30" fmla="*/ 7265909 w 7265909"/>
              <a:gd name="connsiteY3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7261225 w 7265909"/>
              <a:gd name="connsiteY28" fmla="*/ 0 h 5876208"/>
              <a:gd name="connsiteX29" fmla="*/ 7261225 w 7265909"/>
              <a:gd name="connsiteY29" fmla="*/ 3882038 h 5876208"/>
              <a:gd name="connsiteX30" fmla="*/ 7265909 w 7265909"/>
              <a:gd name="connsiteY30" fmla="*/ 3878076 h 5876208"/>
              <a:gd name="connsiteX0" fmla="*/ 7265909 w 7265909"/>
              <a:gd name="connsiteY0" fmla="*/ 3879063 h 5877195"/>
              <a:gd name="connsiteX1" fmla="*/ 4984594 w 7265909"/>
              <a:gd name="connsiteY1" fmla="*/ 5312920 h 5877195"/>
              <a:gd name="connsiteX2" fmla="*/ 4114177 w 7265909"/>
              <a:gd name="connsiteY2" fmla="*/ 5696352 h 5877195"/>
              <a:gd name="connsiteX3" fmla="*/ 3944119 w 7265909"/>
              <a:gd name="connsiteY3" fmla="*/ 5731343 h 5877195"/>
              <a:gd name="connsiteX4" fmla="*/ 3737176 w 7265909"/>
              <a:gd name="connsiteY4" fmla="*/ 5793907 h 5877195"/>
              <a:gd name="connsiteX5" fmla="*/ 3684237 w 7265909"/>
              <a:gd name="connsiteY5" fmla="*/ 5731343 h 5877195"/>
              <a:gd name="connsiteX6" fmla="*/ 3632200 w 7265909"/>
              <a:gd name="connsiteY6" fmla="*/ 5718175 h 5877195"/>
              <a:gd name="connsiteX7" fmla="*/ 3679825 w 7265909"/>
              <a:gd name="connsiteY7" fmla="*/ 5664200 h 5877195"/>
              <a:gd name="connsiteX8" fmla="*/ 3603625 w 7265909"/>
              <a:gd name="connsiteY8" fmla="*/ 5626100 h 5877195"/>
              <a:gd name="connsiteX9" fmla="*/ 3492500 w 7265909"/>
              <a:gd name="connsiteY9" fmla="*/ 5483225 h 5877195"/>
              <a:gd name="connsiteX10" fmla="*/ 3454400 w 7265909"/>
              <a:gd name="connsiteY10" fmla="*/ 5419725 h 5877195"/>
              <a:gd name="connsiteX11" fmla="*/ 3365500 w 7265909"/>
              <a:gd name="connsiteY11" fmla="*/ 5384800 h 5877195"/>
              <a:gd name="connsiteX12" fmla="*/ 3225800 w 7265909"/>
              <a:gd name="connsiteY12" fmla="*/ 5410200 h 5877195"/>
              <a:gd name="connsiteX13" fmla="*/ 2403475 w 7265909"/>
              <a:gd name="connsiteY13" fmla="*/ 5813425 h 5877195"/>
              <a:gd name="connsiteX14" fmla="*/ 2225675 w 7265909"/>
              <a:gd name="connsiteY14" fmla="*/ 5876925 h 5877195"/>
              <a:gd name="connsiteX15" fmla="*/ 2124075 w 7265909"/>
              <a:gd name="connsiteY15" fmla="*/ 5816600 h 5877195"/>
              <a:gd name="connsiteX16" fmla="*/ 2184400 w 7265909"/>
              <a:gd name="connsiteY16" fmla="*/ 5257800 h 5877195"/>
              <a:gd name="connsiteX17" fmla="*/ 1565275 w 7265909"/>
              <a:gd name="connsiteY17" fmla="*/ 5203825 h 5877195"/>
              <a:gd name="connsiteX18" fmla="*/ 2092325 w 7265909"/>
              <a:gd name="connsiteY18" fmla="*/ 4781550 h 5877195"/>
              <a:gd name="connsiteX19" fmla="*/ 1882775 w 7265909"/>
              <a:gd name="connsiteY19" fmla="*/ 4686300 h 5877195"/>
              <a:gd name="connsiteX20" fmla="*/ 1622425 w 7265909"/>
              <a:gd name="connsiteY20" fmla="*/ 4822825 h 5877195"/>
              <a:gd name="connsiteX21" fmla="*/ 1463675 w 7265909"/>
              <a:gd name="connsiteY21" fmla="*/ 4679950 h 5877195"/>
              <a:gd name="connsiteX22" fmla="*/ 955675 w 7265909"/>
              <a:gd name="connsiteY22" fmla="*/ 3990975 h 5877195"/>
              <a:gd name="connsiteX23" fmla="*/ 584200 w 7265909"/>
              <a:gd name="connsiteY23" fmla="*/ 4111625 h 5877195"/>
              <a:gd name="connsiteX24" fmla="*/ 0 w 7265909"/>
              <a:gd name="connsiteY24" fmla="*/ 2927350 h 5877195"/>
              <a:gd name="connsiteX25" fmla="*/ 586590 w 7265909"/>
              <a:gd name="connsiteY25" fmla="*/ 2425700 h 5877195"/>
              <a:gd name="connsiteX26" fmla="*/ 609600 w 7265909"/>
              <a:gd name="connsiteY26" fmla="*/ 1711325 h 5877195"/>
              <a:gd name="connsiteX27" fmla="*/ 3990190 w 7265909"/>
              <a:gd name="connsiteY27" fmla="*/ 987 h 5877195"/>
              <a:gd name="connsiteX28" fmla="*/ 4371975 w 7265909"/>
              <a:gd name="connsiteY28" fmla="*/ 0 h 5877195"/>
              <a:gd name="connsiteX29" fmla="*/ 7261225 w 7265909"/>
              <a:gd name="connsiteY29" fmla="*/ 987 h 5877195"/>
              <a:gd name="connsiteX30" fmla="*/ 7261225 w 7265909"/>
              <a:gd name="connsiteY30" fmla="*/ 3883025 h 5877195"/>
              <a:gd name="connsiteX31" fmla="*/ 7265909 w 7265909"/>
              <a:gd name="connsiteY31" fmla="*/ 3879063 h 5877195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7261225 w 7265909"/>
              <a:gd name="connsiteY29" fmla="*/ 0 h 5876208"/>
              <a:gd name="connsiteX30" fmla="*/ 7261225 w 7265909"/>
              <a:gd name="connsiteY30" fmla="*/ 3882038 h 5876208"/>
              <a:gd name="connsiteX31" fmla="*/ 7265909 w 7265909"/>
              <a:gd name="connsiteY3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4959350 w 7265909"/>
              <a:gd name="connsiteY29" fmla="*/ 510188 h 5876208"/>
              <a:gd name="connsiteX30" fmla="*/ 7261225 w 7265909"/>
              <a:gd name="connsiteY30" fmla="*/ 0 h 5876208"/>
              <a:gd name="connsiteX31" fmla="*/ 7261225 w 7265909"/>
              <a:gd name="connsiteY31" fmla="*/ 3882038 h 5876208"/>
              <a:gd name="connsiteX32" fmla="*/ 7265909 w 7265909"/>
              <a:gd name="connsiteY3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7261225 w 7265909"/>
              <a:gd name="connsiteY30" fmla="*/ 0 h 5876208"/>
              <a:gd name="connsiteX31" fmla="*/ 7261225 w 7265909"/>
              <a:gd name="connsiteY31" fmla="*/ 3882038 h 5876208"/>
              <a:gd name="connsiteX32" fmla="*/ 7265909 w 7265909"/>
              <a:gd name="connsiteY3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362575 w 7265909"/>
              <a:gd name="connsiteY30" fmla="*/ 199038 h 5876208"/>
              <a:gd name="connsiteX31" fmla="*/ 7261225 w 7265909"/>
              <a:gd name="connsiteY31" fmla="*/ 0 h 5876208"/>
              <a:gd name="connsiteX32" fmla="*/ 7261225 w 7265909"/>
              <a:gd name="connsiteY32" fmla="*/ 3882038 h 5876208"/>
              <a:gd name="connsiteX33" fmla="*/ 7265909 w 7265909"/>
              <a:gd name="connsiteY3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7261225 w 7265909"/>
              <a:gd name="connsiteY31" fmla="*/ 0 h 5876208"/>
              <a:gd name="connsiteX32" fmla="*/ 7261225 w 7265909"/>
              <a:gd name="connsiteY32" fmla="*/ 3882038 h 5876208"/>
              <a:gd name="connsiteX33" fmla="*/ 7265909 w 7265909"/>
              <a:gd name="connsiteY3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553200 w 7265909"/>
              <a:gd name="connsiteY31" fmla="*/ 472088 h 5876208"/>
              <a:gd name="connsiteX32" fmla="*/ 7261225 w 7265909"/>
              <a:gd name="connsiteY32" fmla="*/ 0 h 5876208"/>
              <a:gd name="connsiteX33" fmla="*/ 7261225 w 7265909"/>
              <a:gd name="connsiteY33" fmla="*/ 3882038 h 5876208"/>
              <a:gd name="connsiteX34" fmla="*/ 7265909 w 7265909"/>
              <a:gd name="connsiteY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61225 w 7265909"/>
              <a:gd name="connsiteY32" fmla="*/ 0 h 5876208"/>
              <a:gd name="connsiteX33" fmla="*/ 7261225 w 7265909"/>
              <a:gd name="connsiteY33" fmla="*/ 3882038 h 5876208"/>
              <a:gd name="connsiteX34" fmla="*/ 7265909 w 7265909"/>
              <a:gd name="connsiteY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64400 w 7265909"/>
              <a:gd name="connsiteY32" fmla="*/ 2463800 h 5876208"/>
              <a:gd name="connsiteX33" fmla="*/ 7261225 w 7265909"/>
              <a:gd name="connsiteY33" fmla="*/ 3882038 h 5876208"/>
              <a:gd name="connsiteX34" fmla="*/ 7265909 w 7265909"/>
              <a:gd name="connsiteY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6858000 w 7265909"/>
              <a:gd name="connsiteY32" fmla="*/ 1072163 h 5876208"/>
              <a:gd name="connsiteX33" fmla="*/ 7264400 w 7265909"/>
              <a:gd name="connsiteY33" fmla="*/ 2463800 h 5876208"/>
              <a:gd name="connsiteX34" fmla="*/ 7261225 w 7265909"/>
              <a:gd name="connsiteY34" fmla="*/ 3882038 h 5876208"/>
              <a:gd name="connsiteX35" fmla="*/ 7265909 w 7265909"/>
              <a:gd name="connsiteY3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45350 w 7265909"/>
              <a:gd name="connsiteY32" fmla="*/ 1319813 h 5876208"/>
              <a:gd name="connsiteX33" fmla="*/ 7264400 w 7265909"/>
              <a:gd name="connsiteY33" fmla="*/ 2463800 h 5876208"/>
              <a:gd name="connsiteX34" fmla="*/ 7261225 w 7265909"/>
              <a:gd name="connsiteY34" fmla="*/ 3882038 h 5876208"/>
              <a:gd name="connsiteX35" fmla="*/ 7265909 w 7265909"/>
              <a:gd name="connsiteY3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45350 w 7265909"/>
              <a:gd name="connsiteY32" fmla="*/ 1319813 h 5876208"/>
              <a:gd name="connsiteX33" fmla="*/ 7242175 w 7265909"/>
              <a:gd name="connsiteY33" fmla="*/ 1602388 h 5876208"/>
              <a:gd name="connsiteX34" fmla="*/ 7264400 w 7265909"/>
              <a:gd name="connsiteY34" fmla="*/ 2463800 h 5876208"/>
              <a:gd name="connsiteX35" fmla="*/ 7261225 w 7265909"/>
              <a:gd name="connsiteY35" fmla="*/ 3882038 h 5876208"/>
              <a:gd name="connsiteX36" fmla="*/ 7265909 w 7265909"/>
              <a:gd name="connsiteY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45350 w 7265909"/>
              <a:gd name="connsiteY32" fmla="*/ 1319813 h 5876208"/>
              <a:gd name="connsiteX33" fmla="*/ 6562725 w 7265909"/>
              <a:gd name="connsiteY33" fmla="*/ 2037363 h 5876208"/>
              <a:gd name="connsiteX34" fmla="*/ 7264400 w 7265909"/>
              <a:gd name="connsiteY34" fmla="*/ 2463800 h 5876208"/>
              <a:gd name="connsiteX35" fmla="*/ 7261225 w 7265909"/>
              <a:gd name="connsiteY35" fmla="*/ 3882038 h 5876208"/>
              <a:gd name="connsiteX36" fmla="*/ 7265909 w 7265909"/>
              <a:gd name="connsiteY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45350 w 7265909"/>
              <a:gd name="connsiteY32" fmla="*/ 1319813 h 5876208"/>
              <a:gd name="connsiteX33" fmla="*/ 6562725 w 7265909"/>
              <a:gd name="connsiteY33" fmla="*/ 2037363 h 5876208"/>
              <a:gd name="connsiteX34" fmla="*/ 6915150 w 7265909"/>
              <a:gd name="connsiteY34" fmla="*/ 2246913 h 5876208"/>
              <a:gd name="connsiteX35" fmla="*/ 7264400 w 7265909"/>
              <a:gd name="connsiteY35" fmla="*/ 2463800 h 5876208"/>
              <a:gd name="connsiteX36" fmla="*/ 7261225 w 7265909"/>
              <a:gd name="connsiteY36" fmla="*/ 3882038 h 5876208"/>
              <a:gd name="connsiteX37" fmla="*/ 7265909 w 7265909"/>
              <a:gd name="connsiteY3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45350 w 7265909"/>
              <a:gd name="connsiteY32" fmla="*/ 1319813 h 5876208"/>
              <a:gd name="connsiteX33" fmla="*/ 6562725 w 7265909"/>
              <a:gd name="connsiteY33" fmla="*/ 2037363 h 5876208"/>
              <a:gd name="connsiteX34" fmla="*/ 6981825 w 7265909"/>
              <a:gd name="connsiteY34" fmla="*/ 2558063 h 5876208"/>
              <a:gd name="connsiteX35" fmla="*/ 7264400 w 7265909"/>
              <a:gd name="connsiteY35" fmla="*/ 2463800 h 5876208"/>
              <a:gd name="connsiteX36" fmla="*/ 7261225 w 7265909"/>
              <a:gd name="connsiteY36" fmla="*/ 3882038 h 5876208"/>
              <a:gd name="connsiteX37" fmla="*/ 7265909 w 7265909"/>
              <a:gd name="connsiteY3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184400 w 7265909"/>
              <a:gd name="connsiteY17" fmla="*/ 5256813 h 5876208"/>
              <a:gd name="connsiteX18" fmla="*/ 1565275 w 7265909"/>
              <a:gd name="connsiteY18" fmla="*/ 5202838 h 5876208"/>
              <a:gd name="connsiteX19" fmla="*/ 2092325 w 7265909"/>
              <a:gd name="connsiteY19" fmla="*/ 4780563 h 5876208"/>
              <a:gd name="connsiteX20" fmla="*/ 1882775 w 7265909"/>
              <a:gd name="connsiteY20" fmla="*/ 4685313 h 5876208"/>
              <a:gd name="connsiteX21" fmla="*/ 1622425 w 7265909"/>
              <a:gd name="connsiteY21" fmla="*/ 4821838 h 5876208"/>
              <a:gd name="connsiteX22" fmla="*/ 1463675 w 7265909"/>
              <a:gd name="connsiteY22" fmla="*/ 4678963 h 5876208"/>
              <a:gd name="connsiteX23" fmla="*/ 955675 w 7265909"/>
              <a:gd name="connsiteY23" fmla="*/ 3989988 h 5876208"/>
              <a:gd name="connsiteX24" fmla="*/ 584200 w 7265909"/>
              <a:gd name="connsiteY24" fmla="*/ 4110638 h 5876208"/>
              <a:gd name="connsiteX25" fmla="*/ 0 w 7265909"/>
              <a:gd name="connsiteY25" fmla="*/ 2926363 h 5876208"/>
              <a:gd name="connsiteX26" fmla="*/ 586590 w 7265909"/>
              <a:gd name="connsiteY26" fmla="*/ 2424713 h 5876208"/>
              <a:gd name="connsiteX27" fmla="*/ 609600 w 7265909"/>
              <a:gd name="connsiteY27" fmla="*/ 1710338 h 5876208"/>
              <a:gd name="connsiteX28" fmla="*/ 3990190 w 7265909"/>
              <a:gd name="connsiteY28" fmla="*/ 0 h 5876208"/>
              <a:gd name="connsiteX29" fmla="*/ 4495800 w 7265909"/>
              <a:gd name="connsiteY29" fmla="*/ 605438 h 5876208"/>
              <a:gd name="connsiteX30" fmla="*/ 5251450 w 7265909"/>
              <a:gd name="connsiteY30" fmla="*/ 205388 h 5876208"/>
              <a:gd name="connsiteX31" fmla="*/ 5762625 w 7265909"/>
              <a:gd name="connsiteY31" fmla="*/ 989613 h 5876208"/>
              <a:gd name="connsiteX32" fmla="*/ 6702425 w 7265909"/>
              <a:gd name="connsiteY32" fmla="*/ 535588 h 5876208"/>
              <a:gd name="connsiteX33" fmla="*/ 7245350 w 7265909"/>
              <a:gd name="connsiteY33" fmla="*/ 1319813 h 5876208"/>
              <a:gd name="connsiteX34" fmla="*/ 6562725 w 7265909"/>
              <a:gd name="connsiteY34" fmla="*/ 2037363 h 5876208"/>
              <a:gd name="connsiteX35" fmla="*/ 6981825 w 7265909"/>
              <a:gd name="connsiteY35" fmla="*/ 2558063 h 5876208"/>
              <a:gd name="connsiteX36" fmla="*/ 7264400 w 7265909"/>
              <a:gd name="connsiteY36" fmla="*/ 2463800 h 5876208"/>
              <a:gd name="connsiteX37" fmla="*/ 7261225 w 7265909"/>
              <a:gd name="connsiteY37" fmla="*/ 3882038 h 5876208"/>
              <a:gd name="connsiteX38" fmla="*/ 7265909 w 7265909"/>
              <a:gd name="connsiteY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1565275 w 7265909"/>
              <a:gd name="connsiteY18" fmla="*/ 5202838 h 5876208"/>
              <a:gd name="connsiteX19" fmla="*/ 2092325 w 7265909"/>
              <a:gd name="connsiteY19" fmla="*/ 4780563 h 5876208"/>
              <a:gd name="connsiteX20" fmla="*/ 1882775 w 7265909"/>
              <a:gd name="connsiteY20" fmla="*/ 4685313 h 5876208"/>
              <a:gd name="connsiteX21" fmla="*/ 1622425 w 7265909"/>
              <a:gd name="connsiteY21" fmla="*/ 4821838 h 5876208"/>
              <a:gd name="connsiteX22" fmla="*/ 1463675 w 7265909"/>
              <a:gd name="connsiteY22" fmla="*/ 4678963 h 5876208"/>
              <a:gd name="connsiteX23" fmla="*/ 955675 w 7265909"/>
              <a:gd name="connsiteY23" fmla="*/ 3989988 h 5876208"/>
              <a:gd name="connsiteX24" fmla="*/ 584200 w 7265909"/>
              <a:gd name="connsiteY24" fmla="*/ 4110638 h 5876208"/>
              <a:gd name="connsiteX25" fmla="*/ 0 w 7265909"/>
              <a:gd name="connsiteY25" fmla="*/ 2926363 h 5876208"/>
              <a:gd name="connsiteX26" fmla="*/ 586590 w 7265909"/>
              <a:gd name="connsiteY26" fmla="*/ 2424713 h 5876208"/>
              <a:gd name="connsiteX27" fmla="*/ 609600 w 7265909"/>
              <a:gd name="connsiteY27" fmla="*/ 1710338 h 5876208"/>
              <a:gd name="connsiteX28" fmla="*/ 3990190 w 7265909"/>
              <a:gd name="connsiteY28" fmla="*/ 0 h 5876208"/>
              <a:gd name="connsiteX29" fmla="*/ 4495800 w 7265909"/>
              <a:gd name="connsiteY29" fmla="*/ 605438 h 5876208"/>
              <a:gd name="connsiteX30" fmla="*/ 5251450 w 7265909"/>
              <a:gd name="connsiteY30" fmla="*/ 205388 h 5876208"/>
              <a:gd name="connsiteX31" fmla="*/ 5762625 w 7265909"/>
              <a:gd name="connsiteY31" fmla="*/ 989613 h 5876208"/>
              <a:gd name="connsiteX32" fmla="*/ 6702425 w 7265909"/>
              <a:gd name="connsiteY32" fmla="*/ 535588 h 5876208"/>
              <a:gd name="connsiteX33" fmla="*/ 7245350 w 7265909"/>
              <a:gd name="connsiteY33" fmla="*/ 1319813 h 5876208"/>
              <a:gd name="connsiteX34" fmla="*/ 6562725 w 7265909"/>
              <a:gd name="connsiteY34" fmla="*/ 2037363 h 5876208"/>
              <a:gd name="connsiteX35" fmla="*/ 6981825 w 7265909"/>
              <a:gd name="connsiteY35" fmla="*/ 2558063 h 5876208"/>
              <a:gd name="connsiteX36" fmla="*/ 7264400 w 7265909"/>
              <a:gd name="connsiteY36" fmla="*/ 2463800 h 5876208"/>
              <a:gd name="connsiteX37" fmla="*/ 7261225 w 7265909"/>
              <a:gd name="connsiteY37" fmla="*/ 3882038 h 5876208"/>
              <a:gd name="connsiteX38" fmla="*/ 7265909 w 7265909"/>
              <a:gd name="connsiteY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565275 w 7265909"/>
              <a:gd name="connsiteY19" fmla="*/ 5202838 h 5876208"/>
              <a:gd name="connsiteX20" fmla="*/ 2092325 w 7265909"/>
              <a:gd name="connsiteY20" fmla="*/ 4780563 h 5876208"/>
              <a:gd name="connsiteX21" fmla="*/ 1882775 w 7265909"/>
              <a:gd name="connsiteY21" fmla="*/ 4685313 h 5876208"/>
              <a:gd name="connsiteX22" fmla="*/ 1622425 w 7265909"/>
              <a:gd name="connsiteY22" fmla="*/ 4821838 h 5876208"/>
              <a:gd name="connsiteX23" fmla="*/ 1463675 w 7265909"/>
              <a:gd name="connsiteY23" fmla="*/ 4678963 h 5876208"/>
              <a:gd name="connsiteX24" fmla="*/ 955675 w 7265909"/>
              <a:gd name="connsiteY24" fmla="*/ 3989988 h 5876208"/>
              <a:gd name="connsiteX25" fmla="*/ 584200 w 7265909"/>
              <a:gd name="connsiteY25" fmla="*/ 4110638 h 5876208"/>
              <a:gd name="connsiteX26" fmla="*/ 0 w 7265909"/>
              <a:gd name="connsiteY26" fmla="*/ 2926363 h 5876208"/>
              <a:gd name="connsiteX27" fmla="*/ 586590 w 7265909"/>
              <a:gd name="connsiteY27" fmla="*/ 2424713 h 5876208"/>
              <a:gd name="connsiteX28" fmla="*/ 609600 w 7265909"/>
              <a:gd name="connsiteY28" fmla="*/ 1710338 h 5876208"/>
              <a:gd name="connsiteX29" fmla="*/ 3990190 w 7265909"/>
              <a:gd name="connsiteY29" fmla="*/ 0 h 5876208"/>
              <a:gd name="connsiteX30" fmla="*/ 4495800 w 7265909"/>
              <a:gd name="connsiteY30" fmla="*/ 605438 h 5876208"/>
              <a:gd name="connsiteX31" fmla="*/ 5251450 w 7265909"/>
              <a:gd name="connsiteY31" fmla="*/ 205388 h 5876208"/>
              <a:gd name="connsiteX32" fmla="*/ 5762625 w 7265909"/>
              <a:gd name="connsiteY32" fmla="*/ 989613 h 5876208"/>
              <a:gd name="connsiteX33" fmla="*/ 6702425 w 7265909"/>
              <a:gd name="connsiteY33" fmla="*/ 535588 h 5876208"/>
              <a:gd name="connsiteX34" fmla="*/ 7245350 w 7265909"/>
              <a:gd name="connsiteY34" fmla="*/ 1319813 h 5876208"/>
              <a:gd name="connsiteX35" fmla="*/ 6562725 w 7265909"/>
              <a:gd name="connsiteY35" fmla="*/ 2037363 h 5876208"/>
              <a:gd name="connsiteX36" fmla="*/ 6981825 w 7265909"/>
              <a:gd name="connsiteY36" fmla="*/ 2558063 h 5876208"/>
              <a:gd name="connsiteX37" fmla="*/ 7264400 w 7265909"/>
              <a:gd name="connsiteY37" fmla="*/ 2463800 h 5876208"/>
              <a:gd name="connsiteX38" fmla="*/ 7261225 w 7265909"/>
              <a:gd name="connsiteY38" fmla="*/ 3882038 h 5876208"/>
              <a:gd name="connsiteX39" fmla="*/ 7265909 w 7265909"/>
              <a:gd name="connsiteY3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1565275 w 7265909"/>
              <a:gd name="connsiteY20" fmla="*/ 5202838 h 5876208"/>
              <a:gd name="connsiteX21" fmla="*/ 2092325 w 7265909"/>
              <a:gd name="connsiteY21" fmla="*/ 4780563 h 5876208"/>
              <a:gd name="connsiteX22" fmla="*/ 1882775 w 7265909"/>
              <a:gd name="connsiteY22" fmla="*/ 4685313 h 5876208"/>
              <a:gd name="connsiteX23" fmla="*/ 1622425 w 7265909"/>
              <a:gd name="connsiteY23" fmla="*/ 4821838 h 5876208"/>
              <a:gd name="connsiteX24" fmla="*/ 1463675 w 7265909"/>
              <a:gd name="connsiteY24" fmla="*/ 4678963 h 5876208"/>
              <a:gd name="connsiteX25" fmla="*/ 955675 w 7265909"/>
              <a:gd name="connsiteY25" fmla="*/ 3989988 h 5876208"/>
              <a:gd name="connsiteX26" fmla="*/ 584200 w 7265909"/>
              <a:gd name="connsiteY26" fmla="*/ 4110638 h 5876208"/>
              <a:gd name="connsiteX27" fmla="*/ 0 w 7265909"/>
              <a:gd name="connsiteY27" fmla="*/ 2926363 h 5876208"/>
              <a:gd name="connsiteX28" fmla="*/ 586590 w 7265909"/>
              <a:gd name="connsiteY28" fmla="*/ 2424713 h 5876208"/>
              <a:gd name="connsiteX29" fmla="*/ 609600 w 7265909"/>
              <a:gd name="connsiteY29" fmla="*/ 1710338 h 5876208"/>
              <a:gd name="connsiteX30" fmla="*/ 3990190 w 7265909"/>
              <a:gd name="connsiteY30" fmla="*/ 0 h 5876208"/>
              <a:gd name="connsiteX31" fmla="*/ 4495800 w 7265909"/>
              <a:gd name="connsiteY31" fmla="*/ 605438 h 5876208"/>
              <a:gd name="connsiteX32" fmla="*/ 5251450 w 7265909"/>
              <a:gd name="connsiteY32" fmla="*/ 205388 h 5876208"/>
              <a:gd name="connsiteX33" fmla="*/ 5762625 w 7265909"/>
              <a:gd name="connsiteY33" fmla="*/ 989613 h 5876208"/>
              <a:gd name="connsiteX34" fmla="*/ 6702425 w 7265909"/>
              <a:gd name="connsiteY34" fmla="*/ 535588 h 5876208"/>
              <a:gd name="connsiteX35" fmla="*/ 7245350 w 7265909"/>
              <a:gd name="connsiteY35" fmla="*/ 1319813 h 5876208"/>
              <a:gd name="connsiteX36" fmla="*/ 6562725 w 7265909"/>
              <a:gd name="connsiteY36" fmla="*/ 2037363 h 5876208"/>
              <a:gd name="connsiteX37" fmla="*/ 6981825 w 7265909"/>
              <a:gd name="connsiteY37" fmla="*/ 2558063 h 5876208"/>
              <a:gd name="connsiteX38" fmla="*/ 7264400 w 7265909"/>
              <a:gd name="connsiteY38" fmla="*/ 2463800 h 5876208"/>
              <a:gd name="connsiteX39" fmla="*/ 7261225 w 7265909"/>
              <a:gd name="connsiteY39" fmla="*/ 3882038 h 5876208"/>
              <a:gd name="connsiteX40" fmla="*/ 7265909 w 7265909"/>
              <a:gd name="connsiteY4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565275 w 7265909"/>
              <a:gd name="connsiteY21" fmla="*/ 5202838 h 5876208"/>
              <a:gd name="connsiteX22" fmla="*/ 2092325 w 7265909"/>
              <a:gd name="connsiteY22" fmla="*/ 4780563 h 5876208"/>
              <a:gd name="connsiteX23" fmla="*/ 1882775 w 7265909"/>
              <a:gd name="connsiteY23" fmla="*/ 4685313 h 5876208"/>
              <a:gd name="connsiteX24" fmla="*/ 1622425 w 7265909"/>
              <a:gd name="connsiteY24" fmla="*/ 4821838 h 5876208"/>
              <a:gd name="connsiteX25" fmla="*/ 1463675 w 7265909"/>
              <a:gd name="connsiteY25" fmla="*/ 4678963 h 5876208"/>
              <a:gd name="connsiteX26" fmla="*/ 955675 w 7265909"/>
              <a:gd name="connsiteY26" fmla="*/ 3989988 h 5876208"/>
              <a:gd name="connsiteX27" fmla="*/ 584200 w 7265909"/>
              <a:gd name="connsiteY27" fmla="*/ 4110638 h 5876208"/>
              <a:gd name="connsiteX28" fmla="*/ 0 w 7265909"/>
              <a:gd name="connsiteY28" fmla="*/ 2926363 h 5876208"/>
              <a:gd name="connsiteX29" fmla="*/ 586590 w 7265909"/>
              <a:gd name="connsiteY29" fmla="*/ 2424713 h 5876208"/>
              <a:gd name="connsiteX30" fmla="*/ 609600 w 7265909"/>
              <a:gd name="connsiteY30" fmla="*/ 1710338 h 5876208"/>
              <a:gd name="connsiteX31" fmla="*/ 3990190 w 7265909"/>
              <a:gd name="connsiteY31" fmla="*/ 0 h 5876208"/>
              <a:gd name="connsiteX32" fmla="*/ 4495800 w 7265909"/>
              <a:gd name="connsiteY32" fmla="*/ 605438 h 5876208"/>
              <a:gd name="connsiteX33" fmla="*/ 5251450 w 7265909"/>
              <a:gd name="connsiteY33" fmla="*/ 205388 h 5876208"/>
              <a:gd name="connsiteX34" fmla="*/ 5762625 w 7265909"/>
              <a:gd name="connsiteY34" fmla="*/ 989613 h 5876208"/>
              <a:gd name="connsiteX35" fmla="*/ 6702425 w 7265909"/>
              <a:gd name="connsiteY35" fmla="*/ 535588 h 5876208"/>
              <a:gd name="connsiteX36" fmla="*/ 7245350 w 7265909"/>
              <a:gd name="connsiteY36" fmla="*/ 1319813 h 5876208"/>
              <a:gd name="connsiteX37" fmla="*/ 6562725 w 7265909"/>
              <a:gd name="connsiteY37" fmla="*/ 2037363 h 5876208"/>
              <a:gd name="connsiteX38" fmla="*/ 6981825 w 7265909"/>
              <a:gd name="connsiteY38" fmla="*/ 2558063 h 5876208"/>
              <a:gd name="connsiteX39" fmla="*/ 7264400 w 7265909"/>
              <a:gd name="connsiteY39" fmla="*/ 2463800 h 5876208"/>
              <a:gd name="connsiteX40" fmla="*/ 7261225 w 7265909"/>
              <a:gd name="connsiteY40" fmla="*/ 3882038 h 5876208"/>
              <a:gd name="connsiteX41" fmla="*/ 7265909 w 7265909"/>
              <a:gd name="connsiteY4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565275 w 7265909"/>
              <a:gd name="connsiteY21" fmla="*/ 5202838 h 5876208"/>
              <a:gd name="connsiteX22" fmla="*/ 2092325 w 7265909"/>
              <a:gd name="connsiteY22" fmla="*/ 4780563 h 5876208"/>
              <a:gd name="connsiteX23" fmla="*/ 1882775 w 7265909"/>
              <a:gd name="connsiteY23" fmla="*/ 4685313 h 5876208"/>
              <a:gd name="connsiteX24" fmla="*/ 1622425 w 7265909"/>
              <a:gd name="connsiteY24" fmla="*/ 4821838 h 5876208"/>
              <a:gd name="connsiteX25" fmla="*/ 1463675 w 7265909"/>
              <a:gd name="connsiteY25" fmla="*/ 4678963 h 5876208"/>
              <a:gd name="connsiteX26" fmla="*/ 955675 w 7265909"/>
              <a:gd name="connsiteY26" fmla="*/ 3989988 h 5876208"/>
              <a:gd name="connsiteX27" fmla="*/ 584200 w 7265909"/>
              <a:gd name="connsiteY27" fmla="*/ 4110638 h 5876208"/>
              <a:gd name="connsiteX28" fmla="*/ 0 w 7265909"/>
              <a:gd name="connsiteY28" fmla="*/ 2926363 h 5876208"/>
              <a:gd name="connsiteX29" fmla="*/ 586590 w 7265909"/>
              <a:gd name="connsiteY29" fmla="*/ 2424713 h 5876208"/>
              <a:gd name="connsiteX30" fmla="*/ 609600 w 7265909"/>
              <a:gd name="connsiteY30" fmla="*/ 1710338 h 5876208"/>
              <a:gd name="connsiteX31" fmla="*/ 3990190 w 7265909"/>
              <a:gd name="connsiteY31" fmla="*/ 0 h 5876208"/>
              <a:gd name="connsiteX32" fmla="*/ 4495800 w 7265909"/>
              <a:gd name="connsiteY32" fmla="*/ 605438 h 5876208"/>
              <a:gd name="connsiteX33" fmla="*/ 5251450 w 7265909"/>
              <a:gd name="connsiteY33" fmla="*/ 205388 h 5876208"/>
              <a:gd name="connsiteX34" fmla="*/ 5762625 w 7265909"/>
              <a:gd name="connsiteY34" fmla="*/ 989613 h 5876208"/>
              <a:gd name="connsiteX35" fmla="*/ 6702425 w 7265909"/>
              <a:gd name="connsiteY35" fmla="*/ 535588 h 5876208"/>
              <a:gd name="connsiteX36" fmla="*/ 7245350 w 7265909"/>
              <a:gd name="connsiteY36" fmla="*/ 1319813 h 5876208"/>
              <a:gd name="connsiteX37" fmla="*/ 6562725 w 7265909"/>
              <a:gd name="connsiteY37" fmla="*/ 2037363 h 5876208"/>
              <a:gd name="connsiteX38" fmla="*/ 6981825 w 7265909"/>
              <a:gd name="connsiteY38" fmla="*/ 2558063 h 5876208"/>
              <a:gd name="connsiteX39" fmla="*/ 7264400 w 7265909"/>
              <a:gd name="connsiteY39" fmla="*/ 2463800 h 5876208"/>
              <a:gd name="connsiteX40" fmla="*/ 7261225 w 7265909"/>
              <a:gd name="connsiteY40" fmla="*/ 3882038 h 5876208"/>
              <a:gd name="connsiteX41" fmla="*/ 7265909 w 7265909"/>
              <a:gd name="connsiteY4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565275 w 7265909"/>
              <a:gd name="connsiteY22" fmla="*/ 5202838 h 5876208"/>
              <a:gd name="connsiteX23" fmla="*/ 2092325 w 7265909"/>
              <a:gd name="connsiteY23" fmla="*/ 4780563 h 5876208"/>
              <a:gd name="connsiteX24" fmla="*/ 1882775 w 7265909"/>
              <a:gd name="connsiteY24" fmla="*/ 4685313 h 5876208"/>
              <a:gd name="connsiteX25" fmla="*/ 1622425 w 7265909"/>
              <a:gd name="connsiteY25" fmla="*/ 4821838 h 5876208"/>
              <a:gd name="connsiteX26" fmla="*/ 1463675 w 7265909"/>
              <a:gd name="connsiteY26" fmla="*/ 4678963 h 5876208"/>
              <a:gd name="connsiteX27" fmla="*/ 955675 w 7265909"/>
              <a:gd name="connsiteY27" fmla="*/ 3989988 h 5876208"/>
              <a:gd name="connsiteX28" fmla="*/ 584200 w 7265909"/>
              <a:gd name="connsiteY28" fmla="*/ 4110638 h 5876208"/>
              <a:gd name="connsiteX29" fmla="*/ 0 w 7265909"/>
              <a:gd name="connsiteY29" fmla="*/ 2926363 h 5876208"/>
              <a:gd name="connsiteX30" fmla="*/ 586590 w 7265909"/>
              <a:gd name="connsiteY30" fmla="*/ 2424713 h 5876208"/>
              <a:gd name="connsiteX31" fmla="*/ 609600 w 7265909"/>
              <a:gd name="connsiteY31" fmla="*/ 1710338 h 5876208"/>
              <a:gd name="connsiteX32" fmla="*/ 3990190 w 7265909"/>
              <a:gd name="connsiteY32" fmla="*/ 0 h 5876208"/>
              <a:gd name="connsiteX33" fmla="*/ 4495800 w 7265909"/>
              <a:gd name="connsiteY33" fmla="*/ 605438 h 5876208"/>
              <a:gd name="connsiteX34" fmla="*/ 5251450 w 7265909"/>
              <a:gd name="connsiteY34" fmla="*/ 205388 h 5876208"/>
              <a:gd name="connsiteX35" fmla="*/ 5762625 w 7265909"/>
              <a:gd name="connsiteY35" fmla="*/ 989613 h 5876208"/>
              <a:gd name="connsiteX36" fmla="*/ 6702425 w 7265909"/>
              <a:gd name="connsiteY36" fmla="*/ 535588 h 5876208"/>
              <a:gd name="connsiteX37" fmla="*/ 7245350 w 7265909"/>
              <a:gd name="connsiteY37" fmla="*/ 1319813 h 5876208"/>
              <a:gd name="connsiteX38" fmla="*/ 6562725 w 7265909"/>
              <a:gd name="connsiteY38" fmla="*/ 2037363 h 5876208"/>
              <a:gd name="connsiteX39" fmla="*/ 6981825 w 7265909"/>
              <a:gd name="connsiteY39" fmla="*/ 2558063 h 5876208"/>
              <a:gd name="connsiteX40" fmla="*/ 7264400 w 7265909"/>
              <a:gd name="connsiteY40" fmla="*/ 2463800 h 5876208"/>
              <a:gd name="connsiteX41" fmla="*/ 7261225 w 7265909"/>
              <a:gd name="connsiteY41" fmla="*/ 3882038 h 5876208"/>
              <a:gd name="connsiteX42" fmla="*/ 7265909 w 7265909"/>
              <a:gd name="connsiteY4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1565275 w 7265909"/>
              <a:gd name="connsiteY23" fmla="*/ 5202838 h 5876208"/>
              <a:gd name="connsiteX24" fmla="*/ 2092325 w 7265909"/>
              <a:gd name="connsiteY24" fmla="*/ 4780563 h 5876208"/>
              <a:gd name="connsiteX25" fmla="*/ 1882775 w 7265909"/>
              <a:gd name="connsiteY25" fmla="*/ 4685313 h 5876208"/>
              <a:gd name="connsiteX26" fmla="*/ 1622425 w 7265909"/>
              <a:gd name="connsiteY26" fmla="*/ 4821838 h 5876208"/>
              <a:gd name="connsiteX27" fmla="*/ 1463675 w 7265909"/>
              <a:gd name="connsiteY27" fmla="*/ 4678963 h 5876208"/>
              <a:gd name="connsiteX28" fmla="*/ 955675 w 7265909"/>
              <a:gd name="connsiteY28" fmla="*/ 3989988 h 5876208"/>
              <a:gd name="connsiteX29" fmla="*/ 584200 w 7265909"/>
              <a:gd name="connsiteY29" fmla="*/ 4110638 h 5876208"/>
              <a:gd name="connsiteX30" fmla="*/ 0 w 7265909"/>
              <a:gd name="connsiteY30" fmla="*/ 2926363 h 5876208"/>
              <a:gd name="connsiteX31" fmla="*/ 586590 w 7265909"/>
              <a:gd name="connsiteY31" fmla="*/ 2424713 h 5876208"/>
              <a:gd name="connsiteX32" fmla="*/ 609600 w 7265909"/>
              <a:gd name="connsiteY32" fmla="*/ 1710338 h 5876208"/>
              <a:gd name="connsiteX33" fmla="*/ 3990190 w 7265909"/>
              <a:gd name="connsiteY33" fmla="*/ 0 h 5876208"/>
              <a:gd name="connsiteX34" fmla="*/ 4495800 w 7265909"/>
              <a:gd name="connsiteY34" fmla="*/ 605438 h 5876208"/>
              <a:gd name="connsiteX35" fmla="*/ 5251450 w 7265909"/>
              <a:gd name="connsiteY35" fmla="*/ 205388 h 5876208"/>
              <a:gd name="connsiteX36" fmla="*/ 5762625 w 7265909"/>
              <a:gd name="connsiteY36" fmla="*/ 989613 h 5876208"/>
              <a:gd name="connsiteX37" fmla="*/ 6702425 w 7265909"/>
              <a:gd name="connsiteY37" fmla="*/ 535588 h 5876208"/>
              <a:gd name="connsiteX38" fmla="*/ 7245350 w 7265909"/>
              <a:gd name="connsiteY38" fmla="*/ 1319813 h 5876208"/>
              <a:gd name="connsiteX39" fmla="*/ 6562725 w 7265909"/>
              <a:gd name="connsiteY39" fmla="*/ 2037363 h 5876208"/>
              <a:gd name="connsiteX40" fmla="*/ 6981825 w 7265909"/>
              <a:gd name="connsiteY40" fmla="*/ 2558063 h 5876208"/>
              <a:gd name="connsiteX41" fmla="*/ 7264400 w 7265909"/>
              <a:gd name="connsiteY41" fmla="*/ 2463800 h 5876208"/>
              <a:gd name="connsiteX42" fmla="*/ 7261225 w 7265909"/>
              <a:gd name="connsiteY42" fmla="*/ 3882038 h 5876208"/>
              <a:gd name="connsiteX43" fmla="*/ 7265909 w 7265909"/>
              <a:gd name="connsiteY4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1565275 w 7265909"/>
              <a:gd name="connsiteY23" fmla="*/ 5202838 h 5876208"/>
              <a:gd name="connsiteX24" fmla="*/ 2092325 w 7265909"/>
              <a:gd name="connsiteY24" fmla="*/ 4780563 h 5876208"/>
              <a:gd name="connsiteX25" fmla="*/ 1882775 w 7265909"/>
              <a:gd name="connsiteY25" fmla="*/ 4685313 h 5876208"/>
              <a:gd name="connsiteX26" fmla="*/ 1622425 w 7265909"/>
              <a:gd name="connsiteY26" fmla="*/ 4821838 h 5876208"/>
              <a:gd name="connsiteX27" fmla="*/ 1463675 w 7265909"/>
              <a:gd name="connsiteY27" fmla="*/ 4678963 h 5876208"/>
              <a:gd name="connsiteX28" fmla="*/ 955675 w 7265909"/>
              <a:gd name="connsiteY28" fmla="*/ 3989988 h 5876208"/>
              <a:gd name="connsiteX29" fmla="*/ 584200 w 7265909"/>
              <a:gd name="connsiteY29" fmla="*/ 4110638 h 5876208"/>
              <a:gd name="connsiteX30" fmla="*/ 0 w 7265909"/>
              <a:gd name="connsiteY30" fmla="*/ 2926363 h 5876208"/>
              <a:gd name="connsiteX31" fmla="*/ 586590 w 7265909"/>
              <a:gd name="connsiteY31" fmla="*/ 2424713 h 5876208"/>
              <a:gd name="connsiteX32" fmla="*/ 609600 w 7265909"/>
              <a:gd name="connsiteY32" fmla="*/ 1710338 h 5876208"/>
              <a:gd name="connsiteX33" fmla="*/ 3990190 w 7265909"/>
              <a:gd name="connsiteY33" fmla="*/ 0 h 5876208"/>
              <a:gd name="connsiteX34" fmla="*/ 4495800 w 7265909"/>
              <a:gd name="connsiteY34" fmla="*/ 605438 h 5876208"/>
              <a:gd name="connsiteX35" fmla="*/ 5251450 w 7265909"/>
              <a:gd name="connsiteY35" fmla="*/ 205388 h 5876208"/>
              <a:gd name="connsiteX36" fmla="*/ 5762625 w 7265909"/>
              <a:gd name="connsiteY36" fmla="*/ 989613 h 5876208"/>
              <a:gd name="connsiteX37" fmla="*/ 6702425 w 7265909"/>
              <a:gd name="connsiteY37" fmla="*/ 535588 h 5876208"/>
              <a:gd name="connsiteX38" fmla="*/ 7245350 w 7265909"/>
              <a:gd name="connsiteY38" fmla="*/ 1319813 h 5876208"/>
              <a:gd name="connsiteX39" fmla="*/ 6562725 w 7265909"/>
              <a:gd name="connsiteY39" fmla="*/ 2037363 h 5876208"/>
              <a:gd name="connsiteX40" fmla="*/ 6981825 w 7265909"/>
              <a:gd name="connsiteY40" fmla="*/ 2558063 h 5876208"/>
              <a:gd name="connsiteX41" fmla="*/ 7264400 w 7265909"/>
              <a:gd name="connsiteY41" fmla="*/ 2463800 h 5876208"/>
              <a:gd name="connsiteX42" fmla="*/ 7261225 w 7265909"/>
              <a:gd name="connsiteY42" fmla="*/ 3882038 h 5876208"/>
              <a:gd name="connsiteX43" fmla="*/ 7265909 w 7265909"/>
              <a:gd name="connsiteY4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565275 w 7265909"/>
              <a:gd name="connsiteY24" fmla="*/ 5202838 h 5876208"/>
              <a:gd name="connsiteX25" fmla="*/ 2092325 w 7265909"/>
              <a:gd name="connsiteY25" fmla="*/ 4780563 h 5876208"/>
              <a:gd name="connsiteX26" fmla="*/ 1882775 w 7265909"/>
              <a:gd name="connsiteY26" fmla="*/ 4685313 h 5876208"/>
              <a:gd name="connsiteX27" fmla="*/ 1622425 w 7265909"/>
              <a:gd name="connsiteY27" fmla="*/ 4821838 h 5876208"/>
              <a:gd name="connsiteX28" fmla="*/ 1463675 w 7265909"/>
              <a:gd name="connsiteY28" fmla="*/ 4678963 h 5876208"/>
              <a:gd name="connsiteX29" fmla="*/ 955675 w 7265909"/>
              <a:gd name="connsiteY29" fmla="*/ 3989988 h 5876208"/>
              <a:gd name="connsiteX30" fmla="*/ 584200 w 7265909"/>
              <a:gd name="connsiteY30" fmla="*/ 4110638 h 5876208"/>
              <a:gd name="connsiteX31" fmla="*/ 0 w 7265909"/>
              <a:gd name="connsiteY31" fmla="*/ 2926363 h 5876208"/>
              <a:gd name="connsiteX32" fmla="*/ 586590 w 7265909"/>
              <a:gd name="connsiteY32" fmla="*/ 2424713 h 5876208"/>
              <a:gd name="connsiteX33" fmla="*/ 609600 w 7265909"/>
              <a:gd name="connsiteY33" fmla="*/ 1710338 h 5876208"/>
              <a:gd name="connsiteX34" fmla="*/ 3990190 w 7265909"/>
              <a:gd name="connsiteY34" fmla="*/ 0 h 5876208"/>
              <a:gd name="connsiteX35" fmla="*/ 4495800 w 7265909"/>
              <a:gd name="connsiteY35" fmla="*/ 605438 h 5876208"/>
              <a:gd name="connsiteX36" fmla="*/ 5251450 w 7265909"/>
              <a:gd name="connsiteY36" fmla="*/ 205388 h 5876208"/>
              <a:gd name="connsiteX37" fmla="*/ 5762625 w 7265909"/>
              <a:gd name="connsiteY37" fmla="*/ 989613 h 5876208"/>
              <a:gd name="connsiteX38" fmla="*/ 6702425 w 7265909"/>
              <a:gd name="connsiteY38" fmla="*/ 535588 h 5876208"/>
              <a:gd name="connsiteX39" fmla="*/ 7245350 w 7265909"/>
              <a:gd name="connsiteY39" fmla="*/ 1319813 h 5876208"/>
              <a:gd name="connsiteX40" fmla="*/ 6562725 w 7265909"/>
              <a:gd name="connsiteY40" fmla="*/ 2037363 h 5876208"/>
              <a:gd name="connsiteX41" fmla="*/ 6981825 w 7265909"/>
              <a:gd name="connsiteY41" fmla="*/ 2558063 h 5876208"/>
              <a:gd name="connsiteX42" fmla="*/ 7264400 w 7265909"/>
              <a:gd name="connsiteY42" fmla="*/ 2463800 h 5876208"/>
              <a:gd name="connsiteX43" fmla="*/ 7261225 w 7265909"/>
              <a:gd name="connsiteY43" fmla="*/ 3882038 h 5876208"/>
              <a:gd name="connsiteX44" fmla="*/ 7265909 w 7265909"/>
              <a:gd name="connsiteY4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1565275 w 7265909"/>
              <a:gd name="connsiteY25" fmla="*/ 5202838 h 5876208"/>
              <a:gd name="connsiteX26" fmla="*/ 2092325 w 7265909"/>
              <a:gd name="connsiteY26" fmla="*/ 4780563 h 5876208"/>
              <a:gd name="connsiteX27" fmla="*/ 1882775 w 7265909"/>
              <a:gd name="connsiteY27" fmla="*/ 4685313 h 5876208"/>
              <a:gd name="connsiteX28" fmla="*/ 1622425 w 7265909"/>
              <a:gd name="connsiteY28" fmla="*/ 4821838 h 5876208"/>
              <a:gd name="connsiteX29" fmla="*/ 1463675 w 7265909"/>
              <a:gd name="connsiteY29" fmla="*/ 4678963 h 5876208"/>
              <a:gd name="connsiteX30" fmla="*/ 955675 w 7265909"/>
              <a:gd name="connsiteY30" fmla="*/ 3989988 h 5876208"/>
              <a:gd name="connsiteX31" fmla="*/ 584200 w 7265909"/>
              <a:gd name="connsiteY31" fmla="*/ 4110638 h 5876208"/>
              <a:gd name="connsiteX32" fmla="*/ 0 w 7265909"/>
              <a:gd name="connsiteY32" fmla="*/ 2926363 h 5876208"/>
              <a:gd name="connsiteX33" fmla="*/ 586590 w 7265909"/>
              <a:gd name="connsiteY33" fmla="*/ 2424713 h 5876208"/>
              <a:gd name="connsiteX34" fmla="*/ 609600 w 7265909"/>
              <a:gd name="connsiteY34" fmla="*/ 1710338 h 5876208"/>
              <a:gd name="connsiteX35" fmla="*/ 3990190 w 7265909"/>
              <a:gd name="connsiteY35" fmla="*/ 0 h 5876208"/>
              <a:gd name="connsiteX36" fmla="*/ 4495800 w 7265909"/>
              <a:gd name="connsiteY36" fmla="*/ 605438 h 5876208"/>
              <a:gd name="connsiteX37" fmla="*/ 5251450 w 7265909"/>
              <a:gd name="connsiteY37" fmla="*/ 205388 h 5876208"/>
              <a:gd name="connsiteX38" fmla="*/ 5762625 w 7265909"/>
              <a:gd name="connsiteY38" fmla="*/ 989613 h 5876208"/>
              <a:gd name="connsiteX39" fmla="*/ 6702425 w 7265909"/>
              <a:gd name="connsiteY39" fmla="*/ 535588 h 5876208"/>
              <a:gd name="connsiteX40" fmla="*/ 7245350 w 7265909"/>
              <a:gd name="connsiteY40" fmla="*/ 1319813 h 5876208"/>
              <a:gd name="connsiteX41" fmla="*/ 6562725 w 7265909"/>
              <a:gd name="connsiteY41" fmla="*/ 2037363 h 5876208"/>
              <a:gd name="connsiteX42" fmla="*/ 6981825 w 7265909"/>
              <a:gd name="connsiteY42" fmla="*/ 2558063 h 5876208"/>
              <a:gd name="connsiteX43" fmla="*/ 7264400 w 7265909"/>
              <a:gd name="connsiteY43" fmla="*/ 2463800 h 5876208"/>
              <a:gd name="connsiteX44" fmla="*/ 7261225 w 7265909"/>
              <a:gd name="connsiteY44" fmla="*/ 3882038 h 5876208"/>
              <a:gd name="connsiteX45" fmla="*/ 7265909 w 7265909"/>
              <a:gd name="connsiteY4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565275 w 7265909"/>
              <a:gd name="connsiteY26" fmla="*/ 5202838 h 5876208"/>
              <a:gd name="connsiteX27" fmla="*/ 2092325 w 7265909"/>
              <a:gd name="connsiteY27" fmla="*/ 4780563 h 5876208"/>
              <a:gd name="connsiteX28" fmla="*/ 1882775 w 7265909"/>
              <a:gd name="connsiteY28" fmla="*/ 4685313 h 5876208"/>
              <a:gd name="connsiteX29" fmla="*/ 1622425 w 7265909"/>
              <a:gd name="connsiteY29" fmla="*/ 4821838 h 5876208"/>
              <a:gd name="connsiteX30" fmla="*/ 1463675 w 7265909"/>
              <a:gd name="connsiteY30" fmla="*/ 4678963 h 5876208"/>
              <a:gd name="connsiteX31" fmla="*/ 955675 w 7265909"/>
              <a:gd name="connsiteY31" fmla="*/ 3989988 h 5876208"/>
              <a:gd name="connsiteX32" fmla="*/ 584200 w 7265909"/>
              <a:gd name="connsiteY32" fmla="*/ 4110638 h 5876208"/>
              <a:gd name="connsiteX33" fmla="*/ 0 w 7265909"/>
              <a:gd name="connsiteY33" fmla="*/ 2926363 h 5876208"/>
              <a:gd name="connsiteX34" fmla="*/ 586590 w 7265909"/>
              <a:gd name="connsiteY34" fmla="*/ 2424713 h 5876208"/>
              <a:gd name="connsiteX35" fmla="*/ 609600 w 7265909"/>
              <a:gd name="connsiteY35" fmla="*/ 1710338 h 5876208"/>
              <a:gd name="connsiteX36" fmla="*/ 3990190 w 7265909"/>
              <a:gd name="connsiteY36" fmla="*/ 0 h 5876208"/>
              <a:gd name="connsiteX37" fmla="*/ 4495800 w 7265909"/>
              <a:gd name="connsiteY37" fmla="*/ 605438 h 5876208"/>
              <a:gd name="connsiteX38" fmla="*/ 5251450 w 7265909"/>
              <a:gd name="connsiteY38" fmla="*/ 205388 h 5876208"/>
              <a:gd name="connsiteX39" fmla="*/ 5762625 w 7265909"/>
              <a:gd name="connsiteY39" fmla="*/ 989613 h 5876208"/>
              <a:gd name="connsiteX40" fmla="*/ 6702425 w 7265909"/>
              <a:gd name="connsiteY40" fmla="*/ 535588 h 5876208"/>
              <a:gd name="connsiteX41" fmla="*/ 7245350 w 7265909"/>
              <a:gd name="connsiteY41" fmla="*/ 1319813 h 5876208"/>
              <a:gd name="connsiteX42" fmla="*/ 6562725 w 7265909"/>
              <a:gd name="connsiteY42" fmla="*/ 2037363 h 5876208"/>
              <a:gd name="connsiteX43" fmla="*/ 6981825 w 7265909"/>
              <a:gd name="connsiteY43" fmla="*/ 2558063 h 5876208"/>
              <a:gd name="connsiteX44" fmla="*/ 7264400 w 7265909"/>
              <a:gd name="connsiteY44" fmla="*/ 2463800 h 5876208"/>
              <a:gd name="connsiteX45" fmla="*/ 7261225 w 7265909"/>
              <a:gd name="connsiteY45" fmla="*/ 3882038 h 5876208"/>
              <a:gd name="connsiteX46" fmla="*/ 7265909 w 7265909"/>
              <a:gd name="connsiteY4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1565275 w 7265909"/>
              <a:gd name="connsiteY27" fmla="*/ 5202838 h 5876208"/>
              <a:gd name="connsiteX28" fmla="*/ 2092325 w 7265909"/>
              <a:gd name="connsiteY28" fmla="*/ 4780563 h 5876208"/>
              <a:gd name="connsiteX29" fmla="*/ 1882775 w 7265909"/>
              <a:gd name="connsiteY29" fmla="*/ 4685313 h 5876208"/>
              <a:gd name="connsiteX30" fmla="*/ 1622425 w 7265909"/>
              <a:gd name="connsiteY30" fmla="*/ 4821838 h 5876208"/>
              <a:gd name="connsiteX31" fmla="*/ 1463675 w 7265909"/>
              <a:gd name="connsiteY31" fmla="*/ 4678963 h 5876208"/>
              <a:gd name="connsiteX32" fmla="*/ 955675 w 7265909"/>
              <a:gd name="connsiteY32" fmla="*/ 3989988 h 5876208"/>
              <a:gd name="connsiteX33" fmla="*/ 584200 w 7265909"/>
              <a:gd name="connsiteY33" fmla="*/ 4110638 h 5876208"/>
              <a:gd name="connsiteX34" fmla="*/ 0 w 7265909"/>
              <a:gd name="connsiteY34" fmla="*/ 2926363 h 5876208"/>
              <a:gd name="connsiteX35" fmla="*/ 586590 w 7265909"/>
              <a:gd name="connsiteY35" fmla="*/ 2424713 h 5876208"/>
              <a:gd name="connsiteX36" fmla="*/ 609600 w 7265909"/>
              <a:gd name="connsiteY36" fmla="*/ 1710338 h 5876208"/>
              <a:gd name="connsiteX37" fmla="*/ 3990190 w 7265909"/>
              <a:gd name="connsiteY37" fmla="*/ 0 h 5876208"/>
              <a:gd name="connsiteX38" fmla="*/ 4495800 w 7265909"/>
              <a:gd name="connsiteY38" fmla="*/ 605438 h 5876208"/>
              <a:gd name="connsiteX39" fmla="*/ 5251450 w 7265909"/>
              <a:gd name="connsiteY39" fmla="*/ 205388 h 5876208"/>
              <a:gd name="connsiteX40" fmla="*/ 5762625 w 7265909"/>
              <a:gd name="connsiteY40" fmla="*/ 989613 h 5876208"/>
              <a:gd name="connsiteX41" fmla="*/ 6702425 w 7265909"/>
              <a:gd name="connsiteY41" fmla="*/ 535588 h 5876208"/>
              <a:gd name="connsiteX42" fmla="*/ 7245350 w 7265909"/>
              <a:gd name="connsiteY42" fmla="*/ 1319813 h 5876208"/>
              <a:gd name="connsiteX43" fmla="*/ 6562725 w 7265909"/>
              <a:gd name="connsiteY43" fmla="*/ 2037363 h 5876208"/>
              <a:gd name="connsiteX44" fmla="*/ 6981825 w 7265909"/>
              <a:gd name="connsiteY44" fmla="*/ 2558063 h 5876208"/>
              <a:gd name="connsiteX45" fmla="*/ 7264400 w 7265909"/>
              <a:gd name="connsiteY45" fmla="*/ 2463800 h 5876208"/>
              <a:gd name="connsiteX46" fmla="*/ 7261225 w 7265909"/>
              <a:gd name="connsiteY46" fmla="*/ 3882038 h 5876208"/>
              <a:gd name="connsiteX47" fmla="*/ 7265909 w 7265909"/>
              <a:gd name="connsiteY4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565275 w 7265909"/>
              <a:gd name="connsiteY28" fmla="*/ 5202838 h 5876208"/>
              <a:gd name="connsiteX29" fmla="*/ 2092325 w 7265909"/>
              <a:gd name="connsiteY29" fmla="*/ 4780563 h 5876208"/>
              <a:gd name="connsiteX30" fmla="*/ 1882775 w 7265909"/>
              <a:gd name="connsiteY30" fmla="*/ 4685313 h 5876208"/>
              <a:gd name="connsiteX31" fmla="*/ 1622425 w 7265909"/>
              <a:gd name="connsiteY31" fmla="*/ 4821838 h 5876208"/>
              <a:gd name="connsiteX32" fmla="*/ 1463675 w 7265909"/>
              <a:gd name="connsiteY32" fmla="*/ 4678963 h 5876208"/>
              <a:gd name="connsiteX33" fmla="*/ 955675 w 7265909"/>
              <a:gd name="connsiteY33" fmla="*/ 3989988 h 5876208"/>
              <a:gd name="connsiteX34" fmla="*/ 584200 w 7265909"/>
              <a:gd name="connsiteY34" fmla="*/ 4110638 h 5876208"/>
              <a:gd name="connsiteX35" fmla="*/ 0 w 7265909"/>
              <a:gd name="connsiteY35" fmla="*/ 2926363 h 5876208"/>
              <a:gd name="connsiteX36" fmla="*/ 586590 w 7265909"/>
              <a:gd name="connsiteY36" fmla="*/ 2424713 h 5876208"/>
              <a:gd name="connsiteX37" fmla="*/ 609600 w 7265909"/>
              <a:gd name="connsiteY37" fmla="*/ 1710338 h 5876208"/>
              <a:gd name="connsiteX38" fmla="*/ 3990190 w 7265909"/>
              <a:gd name="connsiteY38" fmla="*/ 0 h 5876208"/>
              <a:gd name="connsiteX39" fmla="*/ 4495800 w 7265909"/>
              <a:gd name="connsiteY39" fmla="*/ 605438 h 5876208"/>
              <a:gd name="connsiteX40" fmla="*/ 5251450 w 7265909"/>
              <a:gd name="connsiteY40" fmla="*/ 205388 h 5876208"/>
              <a:gd name="connsiteX41" fmla="*/ 5762625 w 7265909"/>
              <a:gd name="connsiteY41" fmla="*/ 989613 h 5876208"/>
              <a:gd name="connsiteX42" fmla="*/ 6702425 w 7265909"/>
              <a:gd name="connsiteY42" fmla="*/ 535588 h 5876208"/>
              <a:gd name="connsiteX43" fmla="*/ 7245350 w 7265909"/>
              <a:gd name="connsiteY43" fmla="*/ 1319813 h 5876208"/>
              <a:gd name="connsiteX44" fmla="*/ 6562725 w 7265909"/>
              <a:gd name="connsiteY44" fmla="*/ 2037363 h 5876208"/>
              <a:gd name="connsiteX45" fmla="*/ 6981825 w 7265909"/>
              <a:gd name="connsiteY45" fmla="*/ 2558063 h 5876208"/>
              <a:gd name="connsiteX46" fmla="*/ 7264400 w 7265909"/>
              <a:gd name="connsiteY46" fmla="*/ 2463800 h 5876208"/>
              <a:gd name="connsiteX47" fmla="*/ 7261225 w 7265909"/>
              <a:gd name="connsiteY47" fmla="*/ 3882038 h 5876208"/>
              <a:gd name="connsiteX48" fmla="*/ 7265909 w 7265909"/>
              <a:gd name="connsiteY4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1565275 w 7265909"/>
              <a:gd name="connsiteY29" fmla="*/ 5202838 h 5876208"/>
              <a:gd name="connsiteX30" fmla="*/ 2092325 w 7265909"/>
              <a:gd name="connsiteY30" fmla="*/ 4780563 h 5876208"/>
              <a:gd name="connsiteX31" fmla="*/ 1882775 w 7265909"/>
              <a:gd name="connsiteY31" fmla="*/ 4685313 h 5876208"/>
              <a:gd name="connsiteX32" fmla="*/ 1622425 w 7265909"/>
              <a:gd name="connsiteY32" fmla="*/ 4821838 h 5876208"/>
              <a:gd name="connsiteX33" fmla="*/ 1463675 w 7265909"/>
              <a:gd name="connsiteY33" fmla="*/ 4678963 h 5876208"/>
              <a:gd name="connsiteX34" fmla="*/ 955675 w 7265909"/>
              <a:gd name="connsiteY34" fmla="*/ 3989988 h 5876208"/>
              <a:gd name="connsiteX35" fmla="*/ 584200 w 7265909"/>
              <a:gd name="connsiteY35" fmla="*/ 4110638 h 5876208"/>
              <a:gd name="connsiteX36" fmla="*/ 0 w 7265909"/>
              <a:gd name="connsiteY36" fmla="*/ 2926363 h 5876208"/>
              <a:gd name="connsiteX37" fmla="*/ 586590 w 7265909"/>
              <a:gd name="connsiteY37" fmla="*/ 2424713 h 5876208"/>
              <a:gd name="connsiteX38" fmla="*/ 609600 w 7265909"/>
              <a:gd name="connsiteY38" fmla="*/ 1710338 h 5876208"/>
              <a:gd name="connsiteX39" fmla="*/ 3990190 w 7265909"/>
              <a:gd name="connsiteY39" fmla="*/ 0 h 5876208"/>
              <a:gd name="connsiteX40" fmla="*/ 4495800 w 7265909"/>
              <a:gd name="connsiteY40" fmla="*/ 605438 h 5876208"/>
              <a:gd name="connsiteX41" fmla="*/ 5251450 w 7265909"/>
              <a:gd name="connsiteY41" fmla="*/ 205388 h 5876208"/>
              <a:gd name="connsiteX42" fmla="*/ 5762625 w 7265909"/>
              <a:gd name="connsiteY42" fmla="*/ 989613 h 5876208"/>
              <a:gd name="connsiteX43" fmla="*/ 6702425 w 7265909"/>
              <a:gd name="connsiteY43" fmla="*/ 535588 h 5876208"/>
              <a:gd name="connsiteX44" fmla="*/ 7245350 w 7265909"/>
              <a:gd name="connsiteY44" fmla="*/ 1319813 h 5876208"/>
              <a:gd name="connsiteX45" fmla="*/ 6562725 w 7265909"/>
              <a:gd name="connsiteY45" fmla="*/ 2037363 h 5876208"/>
              <a:gd name="connsiteX46" fmla="*/ 6981825 w 7265909"/>
              <a:gd name="connsiteY46" fmla="*/ 2558063 h 5876208"/>
              <a:gd name="connsiteX47" fmla="*/ 7264400 w 7265909"/>
              <a:gd name="connsiteY47" fmla="*/ 2463800 h 5876208"/>
              <a:gd name="connsiteX48" fmla="*/ 7261225 w 7265909"/>
              <a:gd name="connsiteY48" fmla="*/ 3882038 h 5876208"/>
              <a:gd name="connsiteX49" fmla="*/ 7265909 w 7265909"/>
              <a:gd name="connsiteY4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565275 w 7265909"/>
              <a:gd name="connsiteY30" fmla="*/ 5202838 h 5876208"/>
              <a:gd name="connsiteX31" fmla="*/ 2092325 w 7265909"/>
              <a:gd name="connsiteY31" fmla="*/ 4780563 h 5876208"/>
              <a:gd name="connsiteX32" fmla="*/ 1882775 w 7265909"/>
              <a:gd name="connsiteY32" fmla="*/ 4685313 h 5876208"/>
              <a:gd name="connsiteX33" fmla="*/ 1622425 w 7265909"/>
              <a:gd name="connsiteY33" fmla="*/ 4821838 h 5876208"/>
              <a:gd name="connsiteX34" fmla="*/ 1463675 w 7265909"/>
              <a:gd name="connsiteY34" fmla="*/ 4678963 h 5876208"/>
              <a:gd name="connsiteX35" fmla="*/ 955675 w 7265909"/>
              <a:gd name="connsiteY35" fmla="*/ 3989988 h 5876208"/>
              <a:gd name="connsiteX36" fmla="*/ 584200 w 7265909"/>
              <a:gd name="connsiteY36" fmla="*/ 4110638 h 5876208"/>
              <a:gd name="connsiteX37" fmla="*/ 0 w 7265909"/>
              <a:gd name="connsiteY37" fmla="*/ 2926363 h 5876208"/>
              <a:gd name="connsiteX38" fmla="*/ 586590 w 7265909"/>
              <a:gd name="connsiteY38" fmla="*/ 2424713 h 5876208"/>
              <a:gd name="connsiteX39" fmla="*/ 609600 w 7265909"/>
              <a:gd name="connsiteY39" fmla="*/ 1710338 h 5876208"/>
              <a:gd name="connsiteX40" fmla="*/ 3990190 w 7265909"/>
              <a:gd name="connsiteY40" fmla="*/ 0 h 5876208"/>
              <a:gd name="connsiteX41" fmla="*/ 4495800 w 7265909"/>
              <a:gd name="connsiteY41" fmla="*/ 605438 h 5876208"/>
              <a:gd name="connsiteX42" fmla="*/ 5251450 w 7265909"/>
              <a:gd name="connsiteY42" fmla="*/ 205388 h 5876208"/>
              <a:gd name="connsiteX43" fmla="*/ 5762625 w 7265909"/>
              <a:gd name="connsiteY43" fmla="*/ 989613 h 5876208"/>
              <a:gd name="connsiteX44" fmla="*/ 6702425 w 7265909"/>
              <a:gd name="connsiteY44" fmla="*/ 535588 h 5876208"/>
              <a:gd name="connsiteX45" fmla="*/ 7245350 w 7265909"/>
              <a:gd name="connsiteY45" fmla="*/ 1319813 h 5876208"/>
              <a:gd name="connsiteX46" fmla="*/ 6562725 w 7265909"/>
              <a:gd name="connsiteY46" fmla="*/ 2037363 h 5876208"/>
              <a:gd name="connsiteX47" fmla="*/ 6981825 w 7265909"/>
              <a:gd name="connsiteY47" fmla="*/ 2558063 h 5876208"/>
              <a:gd name="connsiteX48" fmla="*/ 7264400 w 7265909"/>
              <a:gd name="connsiteY48" fmla="*/ 2463800 h 5876208"/>
              <a:gd name="connsiteX49" fmla="*/ 7261225 w 7265909"/>
              <a:gd name="connsiteY49" fmla="*/ 3882038 h 5876208"/>
              <a:gd name="connsiteX50" fmla="*/ 7265909 w 7265909"/>
              <a:gd name="connsiteY5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565275 w 7265909"/>
              <a:gd name="connsiteY31" fmla="*/ 5202838 h 5876208"/>
              <a:gd name="connsiteX32" fmla="*/ 2092325 w 7265909"/>
              <a:gd name="connsiteY32" fmla="*/ 4780563 h 5876208"/>
              <a:gd name="connsiteX33" fmla="*/ 1882775 w 7265909"/>
              <a:gd name="connsiteY33" fmla="*/ 4685313 h 5876208"/>
              <a:gd name="connsiteX34" fmla="*/ 1622425 w 7265909"/>
              <a:gd name="connsiteY34" fmla="*/ 4821838 h 5876208"/>
              <a:gd name="connsiteX35" fmla="*/ 1463675 w 7265909"/>
              <a:gd name="connsiteY35" fmla="*/ 4678963 h 5876208"/>
              <a:gd name="connsiteX36" fmla="*/ 955675 w 7265909"/>
              <a:gd name="connsiteY36" fmla="*/ 3989988 h 5876208"/>
              <a:gd name="connsiteX37" fmla="*/ 584200 w 7265909"/>
              <a:gd name="connsiteY37" fmla="*/ 4110638 h 5876208"/>
              <a:gd name="connsiteX38" fmla="*/ 0 w 7265909"/>
              <a:gd name="connsiteY38" fmla="*/ 2926363 h 5876208"/>
              <a:gd name="connsiteX39" fmla="*/ 586590 w 7265909"/>
              <a:gd name="connsiteY39" fmla="*/ 2424713 h 5876208"/>
              <a:gd name="connsiteX40" fmla="*/ 609600 w 7265909"/>
              <a:gd name="connsiteY40" fmla="*/ 1710338 h 5876208"/>
              <a:gd name="connsiteX41" fmla="*/ 3990190 w 7265909"/>
              <a:gd name="connsiteY41" fmla="*/ 0 h 5876208"/>
              <a:gd name="connsiteX42" fmla="*/ 4495800 w 7265909"/>
              <a:gd name="connsiteY42" fmla="*/ 605438 h 5876208"/>
              <a:gd name="connsiteX43" fmla="*/ 5251450 w 7265909"/>
              <a:gd name="connsiteY43" fmla="*/ 205388 h 5876208"/>
              <a:gd name="connsiteX44" fmla="*/ 5762625 w 7265909"/>
              <a:gd name="connsiteY44" fmla="*/ 989613 h 5876208"/>
              <a:gd name="connsiteX45" fmla="*/ 6702425 w 7265909"/>
              <a:gd name="connsiteY45" fmla="*/ 535588 h 5876208"/>
              <a:gd name="connsiteX46" fmla="*/ 7245350 w 7265909"/>
              <a:gd name="connsiteY46" fmla="*/ 1319813 h 5876208"/>
              <a:gd name="connsiteX47" fmla="*/ 6562725 w 7265909"/>
              <a:gd name="connsiteY47" fmla="*/ 2037363 h 5876208"/>
              <a:gd name="connsiteX48" fmla="*/ 6981825 w 7265909"/>
              <a:gd name="connsiteY48" fmla="*/ 2558063 h 5876208"/>
              <a:gd name="connsiteX49" fmla="*/ 7264400 w 7265909"/>
              <a:gd name="connsiteY49" fmla="*/ 2463800 h 5876208"/>
              <a:gd name="connsiteX50" fmla="*/ 7261225 w 7265909"/>
              <a:gd name="connsiteY50" fmla="*/ 3882038 h 5876208"/>
              <a:gd name="connsiteX51" fmla="*/ 7265909 w 7265909"/>
              <a:gd name="connsiteY5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565275 w 7265909"/>
              <a:gd name="connsiteY31" fmla="*/ 5202838 h 5876208"/>
              <a:gd name="connsiteX32" fmla="*/ 2092325 w 7265909"/>
              <a:gd name="connsiteY32" fmla="*/ 4780563 h 5876208"/>
              <a:gd name="connsiteX33" fmla="*/ 1882775 w 7265909"/>
              <a:gd name="connsiteY33" fmla="*/ 4685313 h 5876208"/>
              <a:gd name="connsiteX34" fmla="*/ 1622425 w 7265909"/>
              <a:gd name="connsiteY34" fmla="*/ 4821838 h 5876208"/>
              <a:gd name="connsiteX35" fmla="*/ 1463675 w 7265909"/>
              <a:gd name="connsiteY35" fmla="*/ 4678963 h 5876208"/>
              <a:gd name="connsiteX36" fmla="*/ 955675 w 7265909"/>
              <a:gd name="connsiteY36" fmla="*/ 3989988 h 5876208"/>
              <a:gd name="connsiteX37" fmla="*/ 584200 w 7265909"/>
              <a:gd name="connsiteY37" fmla="*/ 4110638 h 5876208"/>
              <a:gd name="connsiteX38" fmla="*/ 0 w 7265909"/>
              <a:gd name="connsiteY38" fmla="*/ 2926363 h 5876208"/>
              <a:gd name="connsiteX39" fmla="*/ 586590 w 7265909"/>
              <a:gd name="connsiteY39" fmla="*/ 2424713 h 5876208"/>
              <a:gd name="connsiteX40" fmla="*/ 609600 w 7265909"/>
              <a:gd name="connsiteY40" fmla="*/ 1710338 h 5876208"/>
              <a:gd name="connsiteX41" fmla="*/ 3990190 w 7265909"/>
              <a:gd name="connsiteY41" fmla="*/ 0 h 5876208"/>
              <a:gd name="connsiteX42" fmla="*/ 4495800 w 7265909"/>
              <a:gd name="connsiteY42" fmla="*/ 605438 h 5876208"/>
              <a:gd name="connsiteX43" fmla="*/ 5251450 w 7265909"/>
              <a:gd name="connsiteY43" fmla="*/ 205388 h 5876208"/>
              <a:gd name="connsiteX44" fmla="*/ 5762625 w 7265909"/>
              <a:gd name="connsiteY44" fmla="*/ 989613 h 5876208"/>
              <a:gd name="connsiteX45" fmla="*/ 6702425 w 7265909"/>
              <a:gd name="connsiteY45" fmla="*/ 535588 h 5876208"/>
              <a:gd name="connsiteX46" fmla="*/ 7245350 w 7265909"/>
              <a:gd name="connsiteY46" fmla="*/ 1319813 h 5876208"/>
              <a:gd name="connsiteX47" fmla="*/ 6562725 w 7265909"/>
              <a:gd name="connsiteY47" fmla="*/ 2037363 h 5876208"/>
              <a:gd name="connsiteX48" fmla="*/ 6981825 w 7265909"/>
              <a:gd name="connsiteY48" fmla="*/ 2558063 h 5876208"/>
              <a:gd name="connsiteX49" fmla="*/ 7264400 w 7265909"/>
              <a:gd name="connsiteY49" fmla="*/ 2463800 h 5876208"/>
              <a:gd name="connsiteX50" fmla="*/ 7261225 w 7265909"/>
              <a:gd name="connsiteY50" fmla="*/ 3882038 h 5876208"/>
              <a:gd name="connsiteX51" fmla="*/ 7265909 w 7265909"/>
              <a:gd name="connsiteY5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565275 w 7265909"/>
              <a:gd name="connsiteY32" fmla="*/ 5202838 h 5876208"/>
              <a:gd name="connsiteX33" fmla="*/ 2092325 w 7265909"/>
              <a:gd name="connsiteY33" fmla="*/ 4780563 h 5876208"/>
              <a:gd name="connsiteX34" fmla="*/ 1882775 w 7265909"/>
              <a:gd name="connsiteY34" fmla="*/ 4685313 h 5876208"/>
              <a:gd name="connsiteX35" fmla="*/ 1622425 w 7265909"/>
              <a:gd name="connsiteY35" fmla="*/ 4821838 h 5876208"/>
              <a:gd name="connsiteX36" fmla="*/ 1463675 w 7265909"/>
              <a:gd name="connsiteY36" fmla="*/ 4678963 h 5876208"/>
              <a:gd name="connsiteX37" fmla="*/ 955675 w 7265909"/>
              <a:gd name="connsiteY37" fmla="*/ 3989988 h 5876208"/>
              <a:gd name="connsiteX38" fmla="*/ 584200 w 7265909"/>
              <a:gd name="connsiteY38" fmla="*/ 4110638 h 5876208"/>
              <a:gd name="connsiteX39" fmla="*/ 0 w 7265909"/>
              <a:gd name="connsiteY39" fmla="*/ 2926363 h 5876208"/>
              <a:gd name="connsiteX40" fmla="*/ 586590 w 7265909"/>
              <a:gd name="connsiteY40" fmla="*/ 2424713 h 5876208"/>
              <a:gd name="connsiteX41" fmla="*/ 609600 w 7265909"/>
              <a:gd name="connsiteY41" fmla="*/ 1710338 h 5876208"/>
              <a:gd name="connsiteX42" fmla="*/ 3990190 w 7265909"/>
              <a:gd name="connsiteY42" fmla="*/ 0 h 5876208"/>
              <a:gd name="connsiteX43" fmla="*/ 4495800 w 7265909"/>
              <a:gd name="connsiteY43" fmla="*/ 605438 h 5876208"/>
              <a:gd name="connsiteX44" fmla="*/ 5251450 w 7265909"/>
              <a:gd name="connsiteY44" fmla="*/ 205388 h 5876208"/>
              <a:gd name="connsiteX45" fmla="*/ 5762625 w 7265909"/>
              <a:gd name="connsiteY45" fmla="*/ 989613 h 5876208"/>
              <a:gd name="connsiteX46" fmla="*/ 6702425 w 7265909"/>
              <a:gd name="connsiteY46" fmla="*/ 535588 h 5876208"/>
              <a:gd name="connsiteX47" fmla="*/ 7245350 w 7265909"/>
              <a:gd name="connsiteY47" fmla="*/ 1319813 h 5876208"/>
              <a:gd name="connsiteX48" fmla="*/ 6562725 w 7265909"/>
              <a:gd name="connsiteY48" fmla="*/ 2037363 h 5876208"/>
              <a:gd name="connsiteX49" fmla="*/ 6981825 w 7265909"/>
              <a:gd name="connsiteY49" fmla="*/ 2558063 h 5876208"/>
              <a:gd name="connsiteX50" fmla="*/ 7264400 w 7265909"/>
              <a:gd name="connsiteY50" fmla="*/ 2463800 h 5876208"/>
              <a:gd name="connsiteX51" fmla="*/ 7261225 w 7265909"/>
              <a:gd name="connsiteY51" fmla="*/ 3882038 h 5876208"/>
              <a:gd name="connsiteX52" fmla="*/ 7265909 w 7265909"/>
              <a:gd name="connsiteY5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565275 w 7265909"/>
              <a:gd name="connsiteY33" fmla="*/ 5202838 h 5876208"/>
              <a:gd name="connsiteX34" fmla="*/ 2092325 w 7265909"/>
              <a:gd name="connsiteY34" fmla="*/ 4780563 h 5876208"/>
              <a:gd name="connsiteX35" fmla="*/ 1882775 w 7265909"/>
              <a:gd name="connsiteY35" fmla="*/ 4685313 h 5876208"/>
              <a:gd name="connsiteX36" fmla="*/ 1622425 w 7265909"/>
              <a:gd name="connsiteY36" fmla="*/ 4821838 h 5876208"/>
              <a:gd name="connsiteX37" fmla="*/ 1463675 w 7265909"/>
              <a:gd name="connsiteY37" fmla="*/ 4678963 h 5876208"/>
              <a:gd name="connsiteX38" fmla="*/ 955675 w 7265909"/>
              <a:gd name="connsiteY38" fmla="*/ 3989988 h 5876208"/>
              <a:gd name="connsiteX39" fmla="*/ 584200 w 7265909"/>
              <a:gd name="connsiteY39" fmla="*/ 4110638 h 5876208"/>
              <a:gd name="connsiteX40" fmla="*/ 0 w 7265909"/>
              <a:gd name="connsiteY40" fmla="*/ 2926363 h 5876208"/>
              <a:gd name="connsiteX41" fmla="*/ 586590 w 7265909"/>
              <a:gd name="connsiteY41" fmla="*/ 2424713 h 5876208"/>
              <a:gd name="connsiteX42" fmla="*/ 609600 w 7265909"/>
              <a:gd name="connsiteY42" fmla="*/ 1710338 h 5876208"/>
              <a:gd name="connsiteX43" fmla="*/ 3990190 w 7265909"/>
              <a:gd name="connsiteY43" fmla="*/ 0 h 5876208"/>
              <a:gd name="connsiteX44" fmla="*/ 4495800 w 7265909"/>
              <a:gd name="connsiteY44" fmla="*/ 605438 h 5876208"/>
              <a:gd name="connsiteX45" fmla="*/ 5251450 w 7265909"/>
              <a:gd name="connsiteY45" fmla="*/ 205388 h 5876208"/>
              <a:gd name="connsiteX46" fmla="*/ 5762625 w 7265909"/>
              <a:gd name="connsiteY46" fmla="*/ 989613 h 5876208"/>
              <a:gd name="connsiteX47" fmla="*/ 6702425 w 7265909"/>
              <a:gd name="connsiteY47" fmla="*/ 535588 h 5876208"/>
              <a:gd name="connsiteX48" fmla="*/ 7245350 w 7265909"/>
              <a:gd name="connsiteY48" fmla="*/ 1319813 h 5876208"/>
              <a:gd name="connsiteX49" fmla="*/ 6562725 w 7265909"/>
              <a:gd name="connsiteY49" fmla="*/ 2037363 h 5876208"/>
              <a:gd name="connsiteX50" fmla="*/ 6981825 w 7265909"/>
              <a:gd name="connsiteY50" fmla="*/ 2558063 h 5876208"/>
              <a:gd name="connsiteX51" fmla="*/ 7264400 w 7265909"/>
              <a:gd name="connsiteY51" fmla="*/ 2463800 h 5876208"/>
              <a:gd name="connsiteX52" fmla="*/ 7261225 w 7265909"/>
              <a:gd name="connsiteY52" fmla="*/ 3882038 h 5876208"/>
              <a:gd name="connsiteX53" fmla="*/ 7265909 w 7265909"/>
              <a:gd name="connsiteY5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565275 w 7265909"/>
              <a:gd name="connsiteY33" fmla="*/ 5202838 h 5876208"/>
              <a:gd name="connsiteX34" fmla="*/ 2092325 w 7265909"/>
              <a:gd name="connsiteY34" fmla="*/ 4780563 h 5876208"/>
              <a:gd name="connsiteX35" fmla="*/ 1882775 w 7265909"/>
              <a:gd name="connsiteY35" fmla="*/ 4685313 h 5876208"/>
              <a:gd name="connsiteX36" fmla="*/ 1622425 w 7265909"/>
              <a:gd name="connsiteY36" fmla="*/ 4821838 h 5876208"/>
              <a:gd name="connsiteX37" fmla="*/ 1463675 w 7265909"/>
              <a:gd name="connsiteY37" fmla="*/ 4678963 h 5876208"/>
              <a:gd name="connsiteX38" fmla="*/ 955675 w 7265909"/>
              <a:gd name="connsiteY38" fmla="*/ 3989988 h 5876208"/>
              <a:gd name="connsiteX39" fmla="*/ 584200 w 7265909"/>
              <a:gd name="connsiteY39" fmla="*/ 4110638 h 5876208"/>
              <a:gd name="connsiteX40" fmla="*/ 0 w 7265909"/>
              <a:gd name="connsiteY40" fmla="*/ 2926363 h 5876208"/>
              <a:gd name="connsiteX41" fmla="*/ 586590 w 7265909"/>
              <a:gd name="connsiteY41" fmla="*/ 2424713 h 5876208"/>
              <a:gd name="connsiteX42" fmla="*/ 609600 w 7265909"/>
              <a:gd name="connsiteY42" fmla="*/ 1710338 h 5876208"/>
              <a:gd name="connsiteX43" fmla="*/ 3990190 w 7265909"/>
              <a:gd name="connsiteY43" fmla="*/ 0 h 5876208"/>
              <a:gd name="connsiteX44" fmla="*/ 4495800 w 7265909"/>
              <a:gd name="connsiteY44" fmla="*/ 605438 h 5876208"/>
              <a:gd name="connsiteX45" fmla="*/ 5251450 w 7265909"/>
              <a:gd name="connsiteY45" fmla="*/ 205388 h 5876208"/>
              <a:gd name="connsiteX46" fmla="*/ 5762625 w 7265909"/>
              <a:gd name="connsiteY46" fmla="*/ 989613 h 5876208"/>
              <a:gd name="connsiteX47" fmla="*/ 6702425 w 7265909"/>
              <a:gd name="connsiteY47" fmla="*/ 535588 h 5876208"/>
              <a:gd name="connsiteX48" fmla="*/ 7245350 w 7265909"/>
              <a:gd name="connsiteY48" fmla="*/ 1319813 h 5876208"/>
              <a:gd name="connsiteX49" fmla="*/ 6562725 w 7265909"/>
              <a:gd name="connsiteY49" fmla="*/ 2037363 h 5876208"/>
              <a:gd name="connsiteX50" fmla="*/ 6981825 w 7265909"/>
              <a:gd name="connsiteY50" fmla="*/ 2558063 h 5876208"/>
              <a:gd name="connsiteX51" fmla="*/ 7264400 w 7265909"/>
              <a:gd name="connsiteY51" fmla="*/ 2463800 h 5876208"/>
              <a:gd name="connsiteX52" fmla="*/ 7261225 w 7265909"/>
              <a:gd name="connsiteY52" fmla="*/ 3882038 h 5876208"/>
              <a:gd name="connsiteX53" fmla="*/ 7265909 w 7265909"/>
              <a:gd name="connsiteY5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1882775 w 7265909"/>
              <a:gd name="connsiteY36" fmla="*/ 4685313 h 5876208"/>
              <a:gd name="connsiteX37" fmla="*/ 1622425 w 7265909"/>
              <a:gd name="connsiteY37" fmla="*/ 4821838 h 5876208"/>
              <a:gd name="connsiteX38" fmla="*/ 1463675 w 7265909"/>
              <a:gd name="connsiteY38" fmla="*/ 4678963 h 5876208"/>
              <a:gd name="connsiteX39" fmla="*/ 955675 w 7265909"/>
              <a:gd name="connsiteY39" fmla="*/ 3989988 h 5876208"/>
              <a:gd name="connsiteX40" fmla="*/ 584200 w 7265909"/>
              <a:gd name="connsiteY40" fmla="*/ 4110638 h 5876208"/>
              <a:gd name="connsiteX41" fmla="*/ 0 w 7265909"/>
              <a:gd name="connsiteY41" fmla="*/ 2926363 h 5876208"/>
              <a:gd name="connsiteX42" fmla="*/ 586590 w 7265909"/>
              <a:gd name="connsiteY42" fmla="*/ 2424713 h 5876208"/>
              <a:gd name="connsiteX43" fmla="*/ 609600 w 7265909"/>
              <a:gd name="connsiteY43" fmla="*/ 1710338 h 5876208"/>
              <a:gd name="connsiteX44" fmla="*/ 3990190 w 7265909"/>
              <a:gd name="connsiteY44" fmla="*/ 0 h 5876208"/>
              <a:gd name="connsiteX45" fmla="*/ 4495800 w 7265909"/>
              <a:gd name="connsiteY45" fmla="*/ 605438 h 5876208"/>
              <a:gd name="connsiteX46" fmla="*/ 5251450 w 7265909"/>
              <a:gd name="connsiteY46" fmla="*/ 205388 h 5876208"/>
              <a:gd name="connsiteX47" fmla="*/ 5762625 w 7265909"/>
              <a:gd name="connsiteY47" fmla="*/ 989613 h 5876208"/>
              <a:gd name="connsiteX48" fmla="*/ 6702425 w 7265909"/>
              <a:gd name="connsiteY48" fmla="*/ 535588 h 5876208"/>
              <a:gd name="connsiteX49" fmla="*/ 7245350 w 7265909"/>
              <a:gd name="connsiteY49" fmla="*/ 1319813 h 5876208"/>
              <a:gd name="connsiteX50" fmla="*/ 6562725 w 7265909"/>
              <a:gd name="connsiteY50" fmla="*/ 2037363 h 5876208"/>
              <a:gd name="connsiteX51" fmla="*/ 6981825 w 7265909"/>
              <a:gd name="connsiteY51" fmla="*/ 2558063 h 5876208"/>
              <a:gd name="connsiteX52" fmla="*/ 7264400 w 7265909"/>
              <a:gd name="connsiteY52" fmla="*/ 2463800 h 5876208"/>
              <a:gd name="connsiteX53" fmla="*/ 7261225 w 7265909"/>
              <a:gd name="connsiteY53" fmla="*/ 3882038 h 5876208"/>
              <a:gd name="connsiteX54" fmla="*/ 7265909 w 7265909"/>
              <a:gd name="connsiteY5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1882775 w 7265909"/>
              <a:gd name="connsiteY36" fmla="*/ 4685313 h 5876208"/>
              <a:gd name="connsiteX37" fmla="*/ 1622425 w 7265909"/>
              <a:gd name="connsiteY37" fmla="*/ 4821838 h 5876208"/>
              <a:gd name="connsiteX38" fmla="*/ 1463675 w 7265909"/>
              <a:gd name="connsiteY38" fmla="*/ 4678963 h 5876208"/>
              <a:gd name="connsiteX39" fmla="*/ 955675 w 7265909"/>
              <a:gd name="connsiteY39" fmla="*/ 3989988 h 5876208"/>
              <a:gd name="connsiteX40" fmla="*/ 584200 w 7265909"/>
              <a:gd name="connsiteY40" fmla="*/ 4110638 h 5876208"/>
              <a:gd name="connsiteX41" fmla="*/ 0 w 7265909"/>
              <a:gd name="connsiteY41" fmla="*/ 2926363 h 5876208"/>
              <a:gd name="connsiteX42" fmla="*/ 586590 w 7265909"/>
              <a:gd name="connsiteY42" fmla="*/ 2424713 h 5876208"/>
              <a:gd name="connsiteX43" fmla="*/ 609600 w 7265909"/>
              <a:gd name="connsiteY43" fmla="*/ 1710338 h 5876208"/>
              <a:gd name="connsiteX44" fmla="*/ 3990190 w 7265909"/>
              <a:gd name="connsiteY44" fmla="*/ 0 h 5876208"/>
              <a:gd name="connsiteX45" fmla="*/ 4495800 w 7265909"/>
              <a:gd name="connsiteY45" fmla="*/ 605438 h 5876208"/>
              <a:gd name="connsiteX46" fmla="*/ 5251450 w 7265909"/>
              <a:gd name="connsiteY46" fmla="*/ 205388 h 5876208"/>
              <a:gd name="connsiteX47" fmla="*/ 5762625 w 7265909"/>
              <a:gd name="connsiteY47" fmla="*/ 989613 h 5876208"/>
              <a:gd name="connsiteX48" fmla="*/ 6702425 w 7265909"/>
              <a:gd name="connsiteY48" fmla="*/ 535588 h 5876208"/>
              <a:gd name="connsiteX49" fmla="*/ 7245350 w 7265909"/>
              <a:gd name="connsiteY49" fmla="*/ 1319813 h 5876208"/>
              <a:gd name="connsiteX50" fmla="*/ 6562725 w 7265909"/>
              <a:gd name="connsiteY50" fmla="*/ 2037363 h 5876208"/>
              <a:gd name="connsiteX51" fmla="*/ 6981825 w 7265909"/>
              <a:gd name="connsiteY51" fmla="*/ 2558063 h 5876208"/>
              <a:gd name="connsiteX52" fmla="*/ 7264400 w 7265909"/>
              <a:gd name="connsiteY52" fmla="*/ 2463800 h 5876208"/>
              <a:gd name="connsiteX53" fmla="*/ 7261225 w 7265909"/>
              <a:gd name="connsiteY53" fmla="*/ 3882038 h 5876208"/>
              <a:gd name="connsiteX54" fmla="*/ 7265909 w 7265909"/>
              <a:gd name="connsiteY5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882775 w 7265909"/>
              <a:gd name="connsiteY37" fmla="*/ 4685313 h 5876208"/>
              <a:gd name="connsiteX38" fmla="*/ 1622425 w 7265909"/>
              <a:gd name="connsiteY38" fmla="*/ 4821838 h 5876208"/>
              <a:gd name="connsiteX39" fmla="*/ 1463675 w 7265909"/>
              <a:gd name="connsiteY39" fmla="*/ 4678963 h 5876208"/>
              <a:gd name="connsiteX40" fmla="*/ 955675 w 7265909"/>
              <a:gd name="connsiteY40" fmla="*/ 3989988 h 5876208"/>
              <a:gd name="connsiteX41" fmla="*/ 584200 w 7265909"/>
              <a:gd name="connsiteY41" fmla="*/ 4110638 h 5876208"/>
              <a:gd name="connsiteX42" fmla="*/ 0 w 7265909"/>
              <a:gd name="connsiteY42" fmla="*/ 2926363 h 5876208"/>
              <a:gd name="connsiteX43" fmla="*/ 586590 w 7265909"/>
              <a:gd name="connsiteY43" fmla="*/ 2424713 h 5876208"/>
              <a:gd name="connsiteX44" fmla="*/ 609600 w 7265909"/>
              <a:gd name="connsiteY44" fmla="*/ 1710338 h 5876208"/>
              <a:gd name="connsiteX45" fmla="*/ 3990190 w 7265909"/>
              <a:gd name="connsiteY45" fmla="*/ 0 h 5876208"/>
              <a:gd name="connsiteX46" fmla="*/ 4495800 w 7265909"/>
              <a:gd name="connsiteY46" fmla="*/ 605438 h 5876208"/>
              <a:gd name="connsiteX47" fmla="*/ 5251450 w 7265909"/>
              <a:gd name="connsiteY47" fmla="*/ 205388 h 5876208"/>
              <a:gd name="connsiteX48" fmla="*/ 5762625 w 7265909"/>
              <a:gd name="connsiteY48" fmla="*/ 989613 h 5876208"/>
              <a:gd name="connsiteX49" fmla="*/ 6702425 w 7265909"/>
              <a:gd name="connsiteY49" fmla="*/ 535588 h 5876208"/>
              <a:gd name="connsiteX50" fmla="*/ 7245350 w 7265909"/>
              <a:gd name="connsiteY50" fmla="*/ 1319813 h 5876208"/>
              <a:gd name="connsiteX51" fmla="*/ 6562725 w 7265909"/>
              <a:gd name="connsiteY51" fmla="*/ 2037363 h 5876208"/>
              <a:gd name="connsiteX52" fmla="*/ 6981825 w 7265909"/>
              <a:gd name="connsiteY52" fmla="*/ 2558063 h 5876208"/>
              <a:gd name="connsiteX53" fmla="*/ 7264400 w 7265909"/>
              <a:gd name="connsiteY53" fmla="*/ 2463800 h 5876208"/>
              <a:gd name="connsiteX54" fmla="*/ 7261225 w 7265909"/>
              <a:gd name="connsiteY54" fmla="*/ 3882038 h 5876208"/>
              <a:gd name="connsiteX55" fmla="*/ 7265909 w 7265909"/>
              <a:gd name="connsiteY5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882775 w 7265909"/>
              <a:gd name="connsiteY37" fmla="*/ 4685313 h 5876208"/>
              <a:gd name="connsiteX38" fmla="*/ 1622425 w 7265909"/>
              <a:gd name="connsiteY38" fmla="*/ 4821838 h 5876208"/>
              <a:gd name="connsiteX39" fmla="*/ 1463675 w 7265909"/>
              <a:gd name="connsiteY39" fmla="*/ 4678963 h 5876208"/>
              <a:gd name="connsiteX40" fmla="*/ 955675 w 7265909"/>
              <a:gd name="connsiteY40" fmla="*/ 3989988 h 5876208"/>
              <a:gd name="connsiteX41" fmla="*/ 584200 w 7265909"/>
              <a:gd name="connsiteY41" fmla="*/ 4110638 h 5876208"/>
              <a:gd name="connsiteX42" fmla="*/ 0 w 7265909"/>
              <a:gd name="connsiteY42" fmla="*/ 2926363 h 5876208"/>
              <a:gd name="connsiteX43" fmla="*/ 586590 w 7265909"/>
              <a:gd name="connsiteY43" fmla="*/ 2424713 h 5876208"/>
              <a:gd name="connsiteX44" fmla="*/ 609600 w 7265909"/>
              <a:gd name="connsiteY44" fmla="*/ 1710338 h 5876208"/>
              <a:gd name="connsiteX45" fmla="*/ 3990190 w 7265909"/>
              <a:gd name="connsiteY45" fmla="*/ 0 h 5876208"/>
              <a:gd name="connsiteX46" fmla="*/ 4495800 w 7265909"/>
              <a:gd name="connsiteY46" fmla="*/ 605438 h 5876208"/>
              <a:gd name="connsiteX47" fmla="*/ 5251450 w 7265909"/>
              <a:gd name="connsiteY47" fmla="*/ 205388 h 5876208"/>
              <a:gd name="connsiteX48" fmla="*/ 5762625 w 7265909"/>
              <a:gd name="connsiteY48" fmla="*/ 989613 h 5876208"/>
              <a:gd name="connsiteX49" fmla="*/ 6702425 w 7265909"/>
              <a:gd name="connsiteY49" fmla="*/ 535588 h 5876208"/>
              <a:gd name="connsiteX50" fmla="*/ 7245350 w 7265909"/>
              <a:gd name="connsiteY50" fmla="*/ 1319813 h 5876208"/>
              <a:gd name="connsiteX51" fmla="*/ 6562725 w 7265909"/>
              <a:gd name="connsiteY51" fmla="*/ 2037363 h 5876208"/>
              <a:gd name="connsiteX52" fmla="*/ 6981825 w 7265909"/>
              <a:gd name="connsiteY52" fmla="*/ 2558063 h 5876208"/>
              <a:gd name="connsiteX53" fmla="*/ 7264400 w 7265909"/>
              <a:gd name="connsiteY53" fmla="*/ 2463800 h 5876208"/>
              <a:gd name="connsiteX54" fmla="*/ 7261225 w 7265909"/>
              <a:gd name="connsiteY54" fmla="*/ 3882038 h 5876208"/>
              <a:gd name="connsiteX55" fmla="*/ 7265909 w 7265909"/>
              <a:gd name="connsiteY5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622425 w 7265909"/>
              <a:gd name="connsiteY38" fmla="*/ 4821838 h 5876208"/>
              <a:gd name="connsiteX39" fmla="*/ 1463675 w 7265909"/>
              <a:gd name="connsiteY39" fmla="*/ 4678963 h 5876208"/>
              <a:gd name="connsiteX40" fmla="*/ 955675 w 7265909"/>
              <a:gd name="connsiteY40" fmla="*/ 3989988 h 5876208"/>
              <a:gd name="connsiteX41" fmla="*/ 584200 w 7265909"/>
              <a:gd name="connsiteY41" fmla="*/ 4110638 h 5876208"/>
              <a:gd name="connsiteX42" fmla="*/ 0 w 7265909"/>
              <a:gd name="connsiteY42" fmla="*/ 2926363 h 5876208"/>
              <a:gd name="connsiteX43" fmla="*/ 586590 w 7265909"/>
              <a:gd name="connsiteY43" fmla="*/ 2424713 h 5876208"/>
              <a:gd name="connsiteX44" fmla="*/ 609600 w 7265909"/>
              <a:gd name="connsiteY44" fmla="*/ 1710338 h 5876208"/>
              <a:gd name="connsiteX45" fmla="*/ 3990190 w 7265909"/>
              <a:gd name="connsiteY45" fmla="*/ 0 h 5876208"/>
              <a:gd name="connsiteX46" fmla="*/ 4495800 w 7265909"/>
              <a:gd name="connsiteY46" fmla="*/ 605438 h 5876208"/>
              <a:gd name="connsiteX47" fmla="*/ 5251450 w 7265909"/>
              <a:gd name="connsiteY47" fmla="*/ 205388 h 5876208"/>
              <a:gd name="connsiteX48" fmla="*/ 5762625 w 7265909"/>
              <a:gd name="connsiteY48" fmla="*/ 989613 h 5876208"/>
              <a:gd name="connsiteX49" fmla="*/ 6702425 w 7265909"/>
              <a:gd name="connsiteY49" fmla="*/ 535588 h 5876208"/>
              <a:gd name="connsiteX50" fmla="*/ 7245350 w 7265909"/>
              <a:gd name="connsiteY50" fmla="*/ 1319813 h 5876208"/>
              <a:gd name="connsiteX51" fmla="*/ 6562725 w 7265909"/>
              <a:gd name="connsiteY51" fmla="*/ 2037363 h 5876208"/>
              <a:gd name="connsiteX52" fmla="*/ 6981825 w 7265909"/>
              <a:gd name="connsiteY52" fmla="*/ 2558063 h 5876208"/>
              <a:gd name="connsiteX53" fmla="*/ 7264400 w 7265909"/>
              <a:gd name="connsiteY53" fmla="*/ 2463800 h 5876208"/>
              <a:gd name="connsiteX54" fmla="*/ 7261225 w 7265909"/>
              <a:gd name="connsiteY54" fmla="*/ 3882038 h 5876208"/>
              <a:gd name="connsiteX55" fmla="*/ 7265909 w 7265909"/>
              <a:gd name="connsiteY5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622425 w 7265909"/>
              <a:gd name="connsiteY38" fmla="*/ 4821838 h 5876208"/>
              <a:gd name="connsiteX39" fmla="*/ 1463675 w 7265909"/>
              <a:gd name="connsiteY39" fmla="*/ 4678963 h 5876208"/>
              <a:gd name="connsiteX40" fmla="*/ 955675 w 7265909"/>
              <a:gd name="connsiteY40" fmla="*/ 3989988 h 5876208"/>
              <a:gd name="connsiteX41" fmla="*/ 584200 w 7265909"/>
              <a:gd name="connsiteY41" fmla="*/ 4110638 h 5876208"/>
              <a:gd name="connsiteX42" fmla="*/ 0 w 7265909"/>
              <a:gd name="connsiteY42" fmla="*/ 2926363 h 5876208"/>
              <a:gd name="connsiteX43" fmla="*/ 586590 w 7265909"/>
              <a:gd name="connsiteY43" fmla="*/ 2424713 h 5876208"/>
              <a:gd name="connsiteX44" fmla="*/ 609600 w 7265909"/>
              <a:gd name="connsiteY44" fmla="*/ 1710338 h 5876208"/>
              <a:gd name="connsiteX45" fmla="*/ 3990190 w 7265909"/>
              <a:gd name="connsiteY45" fmla="*/ 0 h 5876208"/>
              <a:gd name="connsiteX46" fmla="*/ 4495800 w 7265909"/>
              <a:gd name="connsiteY46" fmla="*/ 605438 h 5876208"/>
              <a:gd name="connsiteX47" fmla="*/ 5251450 w 7265909"/>
              <a:gd name="connsiteY47" fmla="*/ 205388 h 5876208"/>
              <a:gd name="connsiteX48" fmla="*/ 5762625 w 7265909"/>
              <a:gd name="connsiteY48" fmla="*/ 989613 h 5876208"/>
              <a:gd name="connsiteX49" fmla="*/ 6702425 w 7265909"/>
              <a:gd name="connsiteY49" fmla="*/ 535588 h 5876208"/>
              <a:gd name="connsiteX50" fmla="*/ 7245350 w 7265909"/>
              <a:gd name="connsiteY50" fmla="*/ 1319813 h 5876208"/>
              <a:gd name="connsiteX51" fmla="*/ 6562725 w 7265909"/>
              <a:gd name="connsiteY51" fmla="*/ 2037363 h 5876208"/>
              <a:gd name="connsiteX52" fmla="*/ 6981825 w 7265909"/>
              <a:gd name="connsiteY52" fmla="*/ 2558063 h 5876208"/>
              <a:gd name="connsiteX53" fmla="*/ 7264400 w 7265909"/>
              <a:gd name="connsiteY53" fmla="*/ 2463800 h 5876208"/>
              <a:gd name="connsiteX54" fmla="*/ 7261225 w 7265909"/>
              <a:gd name="connsiteY54" fmla="*/ 3882038 h 5876208"/>
              <a:gd name="connsiteX55" fmla="*/ 7265909 w 7265909"/>
              <a:gd name="connsiteY5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622425 w 7265909"/>
              <a:gd name="connsiteY39" fmla="*/ 4821838 h 5876208"/>
              <a:gd name="connsiteX40" fmla="*/ 1463675 w 7265909"/>
              <a:gd name="connsiteY40" fmla="*/ 4678963 h 5876208"/>
              <a:gd name="connsiteX41" fmla="*/ 955675 w 7265909"/>
              <a:gd name="connsiteY41" fmla="*/ 3989988 h 5876208"/>
              <a:gd name="connsiteX42" fmla="*/ 584200 w 7265909"/>
              <a:gd name="connsiteY42" fmla="*/ 4110638 h 5876208"/>
              <a:gd name="connsiteX43" fmla="*/ 0 w 7265909"/>
              <a:gd name="connsiteY43" fmla="*/ 2926363 h 5876208"/>
              <a:gd name="connsiteX44" fmla="*/ 586590 w 7265909"/>
              <a:gd name="connsiteY44" fmla="*/ 2424713 h 5876208"/>
              <a:gd name="connsiteX45" fmla="*/ 609600 w 7265909"/>
              <a:gd name="connsiteY45" fmla="*/ 1710338 h 5876208"/>
              <a:gd name="connsiteX46" fmla="*/ 3990190 w 7265909"/>
              <a:gd name="connsiteY46" fmla="*/ 0 h 5876208"/>
              <a:gd name="connsiteX47" fmla="*/ 4495800 w 7265909"/>
              <a:gd name="connsiteY47" fmla="*/ 605438 h 5876208"/>
              <a:gd name="connsiteX48" fmla="*/ 5251450 w 7265909"/>
              <a:gd name="connsiteY48" fmla="*/ 205388 h 5876208"/>
              <a:gd name="connsiteX49" fmla="*/ 5762625 w 7265909"/>
              <a:gd name="connsiteY49" fmla="*/ 989613 h 5876208"/>
              <a:gd name="connsiteX50" fmla="*/ 6702425 w 7265909"/>
              <a:gd name="connsiteY50" fmla="*/ 535588 h 5876208"/>
              <a:gd name="connsiteX51" fmla="*/ 7245350 w 7265909"/>
              <a:gd name="connsiteY51" fmla="*/ 1319813 h 5876208"/>
              <a:gd name="connsiteX52" fmla="*/ 6562725 w 7265909"/>
              <a:gd name="connsiteY52" fmla="*/ 2037363 h 5876208"/>
              <a:gd name="connsiteX53" fmla="*/ 6981825 w 7265909"/>
              <a:gd name="connsiteY53" fmla="*/ 2558063 h 5876208"/>
              <a:gd name="connsiteX54" fmla="*/ 7264400 w 7265909"/>
              <a:gd name="connsiteY54" fmla="*/ 2463800 h 5876208"/>
              <a:gd name="connsiteX55" fmla="*/ 7261225 w 7265909"/>
              <a:gd name="connsiteY55" fmla="*/ 3882038 h 5876208"/>
              <a:gd name="connsiteX56" fmla="*/ 7265909 w 7265909"/>
              <a:gd name="connsiteY5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463675 w 7265909"/>
              <a:gd name="connsiteY40" fmla="*/ 4678963 h 5876208"/>
              <a:gd name="connsiteX41" fmla="*/ 955675 w 7265909"/>
              <a:gd name="connsiteY41" fmla="*/ 3989988 h 5876208"/>
              <a:gd name="connsiteX42" fmla="*/ 584200 w 7265909"/>
              <a:gd name="connsiteY42" fmla="*/ 4110638 h 5876208"/>
              <a:gd name="connsiteX43" fmla="*/ 0 w 7265909"/>
              <a:gd name="connsiteY43" fmla="*/ 2926363 h 5876208"/>
              <a:gd name="connsiteX44" fmla="*/ 586590 w 7265909"/>
              <a:gd name="connsiteY44" fmla="*/ 2424713 h 5876208"/>
              <a:gd name="connsiteX45" fmla="*/ 609600 w 7265909"/>
              <a:gd name="connsiteY45" fmla="*/ 1710338 h 5876208"/>
              <a:gd name="connsiteX46" fmla="*/ 3990190 w 7265909"/>
              <a:gd name="connsiteY46" fmla="*/ 0 h 5876208"/>
              <a:gd name="connsiteX47" fmla="*/ 4495800 w 7265909"/>
              <a:gd name="connsiteY47" fmla="*/ 605438 h 5876208"/>
              <a:gd name="connsiteX48" fmla="*/ 5251450 w 7265909"/>
              <a:gd name="connsiteY48" fmla="*/ 205388 h 5876208"/>
              <a:gd name="connsiteX49" fmla="*/ 5762625 w 7265909"/>
              <a:gd name="connsiteY49" fmla="*/ 989613 h 5876208"/>
              <a:gd name="connsiteX50" fmla="*/ 6702425 w 7265909"/>
              <a:gd name="connsiteY50" fmla="*/ 535588 h 5876208"/>
              <a:gd name="connsiteX51" fmla="*/ 7245350 w 7265909"/>
              <a:gd name="connsiteY51" fmla="*/ 1319813 h 5876208"/>
              <a:gd name="connsiteX52" fmla="*/ 6562725 w 7265909"/>
              <a:gd name="connsiteY52" fmla="*/ 2037363 h 5876208"/>
              <a:gd name="connsiteX53" fmla="*/ 6981825 w 7265909"/>
              <a:gd name="connsiteY53" fmla="*/ 2558063 h 5876208"/>
              <a:gd name="connsiteX54" fmla="*/ 7264400 w 7265909"/>
              <a:gd name="connsiteY54" fmla="*/ 2463800 h 5876208"/>
              <a:gd name="connsiteX55" fmla="*/ 7261225 w 7265909"/>
              <a:gd name="connsiteY55" fmla="*/ 3882038 h 5876208"/>
              <a:gd name="connsiteX56" fmla="*/ 7265909 w 7265909"/>
              <a:gd name="connsiteY5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463675 w 7265909"/>
              <a:gd name="connsiteY40" fmla="*/ 4678963 h 5876208"/>
              <a:gd name="connsiteX41" fmla="*/ 955675 w 7265909"/>
              <a:gd name="connsiteY41" fmla="*/ 3989988 h 5876208"/>
              <a:gd name="connsiteX42" fmla="*/ 584200 w 7265909"/>
              <a:gd name="connsiteY42" fmla="*/ 4110638 h 5876208"/>
              <a:gd name="connsiteX43" fmla="*/ 0 w 7265909"/>
              <a:gd name="connsiteY43" fmla="*/ 2926363 h 5876208"/>
              <a:gd name="connsiteX44" fmla="*/ 586590 w 7265909"/>
              <a:gd name="connsiteY44" fmla="*/ 2424713 h 5876208"/>
              <a:gd name="connsiteX45" fmla="*/ 609600 w 7265909"/>
              <a:gd name="connsiteY45" fmla="*/ 1710338 h 5876208"/>
              <a:gd name="connsiteX46" fmla="*/ 3990190 w 7265909"/>
              <a:gd name="connsiteY46" fmla="*/ 0 h 5876208"/>
              <a:gd name="connsiteX47" fmla="*/ 4495800 w 7265909"/>
              <a:gd name="connsiteY47" fmla="*/ 605438 h 5876208"/>
              <a:gd name="connsiteX48" fmla="*/ 5251450 w 7265909"/>
              <a:gd name="connsiteY48" fmla="*/ 205388 h 5876208"/>
              <a:gd name="connsiteX49" fmla="*/ 5762625 w 7265909"/>
              <a:gd name="connsiteY49" fmla="*/ 989613 h 5876208"/>
              <a:gd name="connsiteX50" fmla="*/ 6702425 w 7265909"/>
              <a:gd name="connsiteY50" fmla="*/ 535588 h 5876208"/>
              <a:gd name="connsiteX51" fmla="*/ 7245350 w 7265909"/>
              <a:gd name="connsiteY51" fmla="*/ 1319813 h 5876208"/>
              <a:gd name="connsiteX52" fmla="*/ 6562725 w 7265909"/>
              <a:gd name="connsiteY52" fmla="*/ 2037363 h 5876208"/>
              <a:gd name="connsiteX53" fmla="*/ 6981825 w 7265909"/>
              <a:gd name="connsiteY53" fmla="*/ 2558063 h 5876208"/>
              <a:gd name="connsiteX54" fmla="*/ 7264400 w 7265909"/>
              <a:gd name="connsiteY54" fmla="*/ 2463800 h 5876208"/>
              <a:gd name="connsiteX55" fmla="*/ 7261225 w 7265909"/>
              <a:gd name="connsiteY55" fmla="*/ 3882038 h 5876208"/>
              <a:gd name="connsiteX56" fmla="*/ 7265909 w 7265909"/>
              <a:gd name="connsiteY5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955675 w 7265909"/>
              <a:gd name="connsiteY41" fmla="*/ 3989988 h 5876208"/>
              <a:gd name="connsiteX42" fmla="*/ 584200 w 7265909"/>
              <a:gd name="connsiteY42" fmla="*/ 4110638 h 5876208"/>
              <a:gd name="connsiteX43" fmla="*/ 0 w 7265909"/>
              <a:gd name="connsiteY43" fmla="*/ 2926363 h 5876208"/>
              <a:gd name="connsiteX44" fmla="*/ 586590 w 7265909"/>
              <a:gd name="connsiteY44" fmla="*/ 2424713 h 5876208"/>
              <a:gd name="connsiteX45" fmla="*/ 609600 w 7265909"/>
              <a:gd name="connsiteY45" fmla="*/ 1710338 h 5876208"/>
              <a:gd name="connsiteX46" fmla="*/ 3990190 w 7265909"/>
              <a:gd name="connsiteY46" fmla="*/ 0 h 5876208"/>
              <a:gd name="connsiteX47" fmla="*/ 4495800 w 7265909"/>
              <a:gd name="connsiteY47" fmla="*/ 605438 h 5876208"/>
              <a:gd name="connsiteX48" fmla="*/ 5251450 w 7265909"/>
              <a:gd name="connsiteY48" fmla="*/ 205388 h 5876208"/>
              <a:gd name="connsiteX49" fmla="*/ 5762625 w 7265909"/>
              <a:gd name="connsiteY49" fmla="*/ 989613 h 5876208"/>
              <a:gd name="connsiteX50" fmla="*/ 6702425 w 7265909"/>
              <a:gd name="connsiteY50" fmla="*/ 535588 h 5876208"/>
              <a:gd name="connsiteX51" fmla="*/ 7245350 w 7265909"/>
              <a:gd name="connsiteY51" fmla="*/ 1319813 h 5876208"/>
              <a:gd name="connsiteX52" fmla="*/ 6562725 w 7265909"/>
              <a:gd name="connsiteY52" fmla="*/ 2037363 h 5876208"/>
              <a:gd name="connsiteX53" fmla="*/ 6981825 w 7265909"/>
              <a:gd name="connsiteY53" fmla="*/ 2558063 h 5876208"/>
              <a:gd name="connsiteX54" fmla="*/ 7264400 w 7265909"/>
              <a:gd name="connsiteY54" fmla="*/ 2463800 h 5876208"/>
              <a:gd name="connsiteX55" fmla="*/ 7261225 w 7265909"/>
              <a:gd name="connsiteY55" fmla="*/ 3882038 h 5876208"/>
              <a:gd name="connsiteX56" fmla="*/ 7265909 w 7265909"/>
              <a:gd name="connsiteY5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955675 w 7265909"/>
              <a:gd name="connsiteY42" fmla="*/ 3989988 h 5876208"/>
              <a:gd name="connsiteX43" fmla="*/ 584200 w 7265909"/>
              <a:gd name="connsiteY43" fmla="*/ 4110638 h 5876208"/>
              <a:gd name="connsiteX44" fmla="*/ 0 w 7265909"/>
              <a:gd name="connsiteY44" fmla="*/ 2926363 h 5876208"/>
              <a:gd name="connsiteX45" fmla="*/ 586590 w 7265909"/>
              <a:gd name="connsiteY45" fmla="*/ 2424713 h 5876208"/>
              <a:gd name="connsiteX46" fmla="*/ 609600 w 7265909"/>
              <a:gd name="connsiteY46" fmla="*/ 1710338 h 5876208"/>
              <a:gd name="connsiteX47" fmla="*/ 3990190 w 7265909"/>
              <a:gd name="connsiteY47" fmla="*/ 0 h 5876208"/>
              <a:gd name="connsiteX48" fmla="*/ 4495800 w 7265909"/>
              <a:gd name="connsiteY48" fmla="*/ 605438 h 5876208"/>
              <a:gd name="connsiteX49" fmla="*/ 5251450 w 7265909"/>
              <a:gd name="connsiteY49" fmla="*/ 205388 h 5876208"/>
              <a:gd name="connsiteX50" fmla="*/ 5762625 w 7265909"/>
              <a:gd name="connsiteY50" fmla="*/ 989613 h 5876208"/>
              <a:gd name="connsiteX51" fmla="*/ 6702425 w 7265909"/>
              <a:gd name="connsiteY51" fmla="*/ 535588 h 5876208"/>
              <a:gd name="connsiteX52" fmla="*/ 7245350 w 7265909"/>
              <a:gd name="connsiteY52" fmla="*/ 1319813 h 5876208"/>
              <a:gd name="connsiteX53" fmla="*/ 6562725 w 7265909"/>
              <a:gd name="connsiteY53" fmla="*/ 2037363 h 5876208"/>
              <a:gd name="connsiteX54" fmla="*/ 6981825 w 7265909"/>
              <a:gd name="connsiteY54" fmla="*/ 2558063 h 5876208"/>
              <a:gd name="connsiteX55" fmla="*/ 7264400 w 7265909"/>
              <a:gd name="connsiteY55" fmla="*/ 2463800 h 5876208"/>
              <a:gd name="connsiteX56" fmla="*/ 7261225 w 7265909"/>
              <a:gd name="connsiteY56" fmla="*/ 3882038 h 5876208"/>
              <a:gd name="connsiteX57" fmla="*/ 7265909 w 7265909"/>
              <a:gd name="connsiteY5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955675 w 7265909"/>
              <a:gd name="connsiteY43" fmla="*/ 3989988 h 5876208"/>
              <a:gd name="connsiteX44" fmla="*/ 584200 w 7265909"/>
              <a:gd name="connsiteY44" fmla="*/ 4110638 h 5876208"/>
              <a:gd name="connsiteX45" fmla="*/ 0 w 7265909"/>
              <a:gd name="connsiteY45" fmla="*/ 2926363 h 5876208"/>
              <a:gd name="connsiteX46" fmla="*/ 586590 w 7265909"/>
              <a:gd name="connsiteY46" fmla="*/ 2424713 h 5876208"/>
              <a:gd name="connsiteX47" fmla="*/ 609600 w 7265909"/>
              <a:gd name="connsiteY47" fmla="*/ 1710338 h 5876208"/>
              <a:gd name="connsiteX48" fmla="*/ 3990190 w 7265909"/>
              <a:gd name="connsiteY48" fmla="*/ 0 h 5876208"/>
              <a:gd name="connsiteX49" fmla="*/ 4495800 w 7265909"/>
              <a:gd name="connsiteY49" fmla="*/ 605438 h 5876208"/>
              <a:gd name="connsiteX50" fmla="*/ 5251450 w 7265909"/>
              <a:gd name="connsiteY50" fmla="*/ 205388 h 5876208"/>
              <a:gd name="connsiteX51" fmla="*/ 5762625 w 7265909"/>
              <a:gd name="connsiteY51" fmla="*/ 989613 h 5876208"/>
              <a:gd name="connsiteX52" fmla="*/ 6702425 w 7265909"/>
              <a:gd name="connsiteY52" fmla="*/ 535588 h 5876208"/>
              <a:gd name="connsiteX53" fmla="*/ 7245350 w 7265909"/>
              <a:gd name="connsiteY53" fmla="*/ 1319813 h 5876208"/>
              <a:gd name="connsiteX54" fmla="*/ 6562725 w 7265909"/>
              <a:gd name="connsiteY54" fmla="*/ 2037363 h 5876208"/>
              <a:gd name="connsiteX55" fmla="*/ 6981825 w 7265909"/>
              <a:gd name="connsiteY55" fmla="*/ 2558063 h 5876208"/>
              <a:gd name="connsiteX56" fmla="*/ 7264400 w 7265909"/>
              <a:gd name="connsiteY56" fmla="*/ 2463800 h 5876208"/>
              <a:gd name="connsiteX57" fmla="*/ 7261225 w 7265909"/>
              <a:gd name="connsiteY57" fmla="*/ 3882038 h 5876208"/>
              <a:gd name="connsiteX58" fmla="*/ 7265909 w 7265909"/>
              <a:gd name="connsiteY5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955675 w 7265909"/>
              <a:gd name="connsiteY44" fmla="*/ 3989988 h 5876208"/>
              <a:gd name="connsiteX45" fmla="*/ 584200 w 7265909"/>
              <a:gd name="connsiteY45" fmla="*/ 4110638 h 5876208"/>
              <a:gd name="connsiteX46" fmla="*/ 0 w 7265909"/>
              <a:gd name="connsiteY46" fmla="*/ 2926363 h 5876208"/>
              <a:gd name="connsiteX47" fmla="*/ 586590 w 7265909"/>
              <a:gd name="connsiteY47" fmla="*/ 2424713 h 5876208"/>
              <a:gd name="connsiteX48" fmla="*/ 609600 w 7265909"/>
              <a:gd name="connsiteY48" fmla="*/ 1710338 h 5876208"/>
              <a:gd name="connsiteX49" fmla="*/ 3990190 w 7265909"/>
              <a:gd name="connsiteY49" fmla="*/ 0 h 5876208"/>
              <a:gd name="connsiteX50" fmla="*/ 4495800 w 7265909"/>
              <a:gd name="connsiteY50" fmla="*/ 605438 h 5876208"/>
              <a:gd name="connsiteX51" fmla="*/ 5251450 w 7265909"/>
              <a:gd name="connsiteY51" fmla="*/ 205388 h 5876208"/>
              <a:gd name="connsiteX52" fmla="*/ 5762625 w 7265909"/>
              <a:gd name="connsiteY52" fmla="*/ 989613 h 5876208"/>
              <a:gd name="connsiteX53" fmla="*/ 6702425 w 7265909"/>
              <a:gd name="connsiteY53" fmla="*/ 535588 h 5876208"/>
              <a:gd name="connsiteX54" fmla="*/ 7245350 w 7265909"/>
              <a:gd name="connsiteY54" fmla="*/ 1319813 h 5876208"/>
              <a:gd name="connsiteX55" fmla="*/ 6562725 w 7265909"/>
              <a:gd name="connsiteY55" fmla="*/ 2037363 h 5876208"/>
              <a:gd name="connsiteX56" fmla="*/ 6981825 w 7265909"/>
              <a:gd name="connsiteY56" fmla="*/ 2558063 h 5876208"/>
              <a:gd name="connsiteX57" fmla="*/ 7264400 w 7265909"/>
              <a:gd name="connsiteY57" fmla="*/ 2463800 h 5876208"/>
              <a:gd name="connsiteX58" fmla="*/ 7261225 w 7265909"/>
              <a:gd name="connsiteY58" fmla="*/ 3882038 h 5876208"/>
              <a:gd name="connsiteX59" fmla="*/ 7265909 w 7265909"/>
              <a:gd name="connsiteY5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955675 w 7265909"/>
              <a:gd name="connsiteY45" fmla="*/ 3989988 h 5876208"/>
              <a:gd name="connsiteX46" fmla="*/ 584200 w 7265909"/>
              <a:gd name="connsiteY46" fmla="*/ 4110638 h 5876208"/>
              <a:gd name="connsiteX47" fmla="*/ 0 w 7265909"/>
              <a:gd name="connsiteY47" fmla="*/ 2926363 h 5876208"/>
              <a:gd name="connsiteX48" fmla="*/ 586590 w 7265909"/>
              <a:gd name="connsiteY48" fmla="*/ 2424713 h 5876208"/>
              <a:gd name="connsiteX49" fmla="*/ 609600 w 7265909"/>
              <a:gd name="connsiteY49" fmla="*/ 1710338 h 5876208"/>
              <a:gd name="connsiteX50" fmla="*/ 3990190 w 7265909"/>
              <a:gd name="connsiteY50" fmla="*/ 0 h 5876208"/>
              <a:gd name="connsiteX51" fmla="*/ 4495800 w 7265909"/>
              <a:gd name="connsiteY51" fmla="*/ 605438 h 5876208"/>
              <a:gd name="connsiteX52" fmla="*/ 5251450 w 7265909"/>
              <a:gd name="connsiteY52" fmla="*/ 205388 h 5876208"/>
              <a:gd name="connsiteX53" fmla="*/ 5762625 w 7265909"/>
              <a:gd name="connsiteY53" fmla="*/ 989613 h 5876208"/>
              <a:gd name="connsiteX54" fmla="*/ 6702425 w 7265909"/>
              <a:gd name="connsiteY54" fmla="*/ 535588 h 5876208"/>
              <a:gd name="connsiteX55" fmla="*/ 7245350 w 7265909"/>
              <a:gd name="connsiteY55" fmla="*/ 1319813 h 5876208"/>
              <a:gd name="connsiteX56" fmla="*/ 6562725 w 7265909"/>
              <a:gd name="connsiteY56" fmla="*/ 2037363 h 5876208"/>
              <a:gd name="connsiteX57" fmla="*/ 6981825 w 7265909"/>
              <a:gd name="connsiteY57" fmla="*/ 2558063 h 5876208"/>
              <a:gd name="connsiteX58" fmla="*/ 7264400 w 7265909"/>
              <a:gd name="connsiteY58" fmla="*/ 2463800 h 5876208"/>
              <a:gd name="connsiteX59" fmla="*/ 7261225 w 7265909"/>
              <a:gd name="connsiteY59" fmla="*/ 3882038 h 5876208"/>
              <a:gd name="connsiteX60" fmla="*/ 7265909 w 7265909"/>
              <a:gd name="connsiteY6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955675 w 7265909"/>
              <a:gd name="connsiteY45" fmla="*/ 3989988 h 5876208"/>
              <a:gd name="connsiteX46" fmla="*/ 584200 w 7265909"/>
              <a:gd name="connsiteY46" fmla="*/ 4110638 h 5876208"/>
              <a:gd name="connsiteX47" fmla="*/ 0 w 7265909"/>
              <a:gd name="connsiteY47" fmla="*/ 2926363 h 5876208"/>
              <a:gd name="connsiteX48" fmla="*/ 586590 w 7265909"/>
              <a:gd name="connsiteY48" fmla="*/ 2424713 h 5876208"/>
              <a:gd name="connsiteX49" fmla="*/ 609600 w 7265909"/>
              <a:gd name="connsiteY49" fmla="*/ 1710338 h 5876208"/>
              <a:gd name="connsiteX50" fmla="*/ 3990190 w 7265909"/>
              <a:gd name="connsiteY50" fmla="*/ 0 h 5876208"/>
              <a:gd name="connsiteX51" fmla="*/ 4495800 w 7265909"/>
              <a:gd name="connsiteY51" fmla="*/ 605438 h 5876208"/>
              <a:gd name="connsiteX52" fmla="*/ 5251450 w 7265909"/>
              <a:gd name="connsiteY52" fmla="*/ 205388 h 5876208"/>
              <a:gd name="connsiteX53" fmla="*/ 5762625 w 7265909"/>
              <a:gd name="connsiteY53" fmla="*/ 989613 h 5876208"/>
              <a:gd name="connsiteX54" fmla="*/ 6702425 w 7265909"/>
              <a:gd name="connsiteY54" fmla="*/ 535588 h 5876208"/>
              <a:gd name="connsiteX55" fmla="*/ 7245350 w 7265909"/>
              <a:gd name="connsiteY55" fmla="*/ 1319813 h 5876208"/>
              <a:gd name="connsiteX56" fmla="*/ 6562725 w 7265909"/>
              <a:gd name="connsiteY56" fmla="*/ 2037363 h 5876208"/>
              <a:gd name="connsiteX57" fmla="*/ 6981825 w 7265909"/>
              <a:gd name="connsiteY57" fmla="*/ 2558063 h 5876208"/>
              <a:gd name="connsiteX58" fmla="*/ 7264400 w 7265909"/>
              <a:gd name="connsiteY58" fmla="*/ 2463800 h 5876208"/>
              <a:gd name="connsiteX59" fmla="*/ 7261225 w 7265909"/>
              <a:gd name="connsiteY59" fmla="*/ 3882038 h 5876208"/>
              <a:gd name="connsiteX60" fmla="*/ 7265909 w 7265909"/>
              <a:gd name="connsiteY6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955675 w 7265909"/>
              <a:gd name="connsiteY46" fmla="*/ 3989988 h 5876208"/>
              <a:gd name="connsiteX47" fmla="*/ 584200 w 7265909"/>
              <a:gd name="connsiteY47" fmla="*/ 4110638 h 5876208"/>
              <a:gd name="connsiteX48" fmla="*/ 0 w 7265909"/>
              <a:gd name="connsiteY48" fmla="*/ 2926363 h 5876208"/>
              <a:gd name="connsiteX49" fmla="*/ 586590 w 7265909"/>
              <a:gd name="connsiteY49" fmla="*/ 2424713 h 5876208"/>
              <a:gd name="connsiteX50" fmla="*/ 609600 w 7265909"/>
              <a:gd name="connsiteY50" fmla="*/ 1710338 h 5876208"/>
              <a:gd name="connsiteX51" fmla="*/ 3990190 w 7265909"/>
              <a:gd name="connsiteY51" fmla="*/ 0 h 5876208"/>
              <a:gd name="connsiteX52" fmla="*/ 4495800 w 7265909"/>
              <a:gd name="connsiteY52" fmla="*/ 605438 h 5876208"/>
              <a:gd name="connsiteX53" fmla="*/ 5251450 w 7265909"/>
              <a:gd name="connsiteY53" fmla="*/ 205388 h 5876208"/>
              <a:gd name="connsiteX54" fmla="*/ 5762625 w 7265909"/>
              <a:gd name="connsiteY54" fmla="*/ 989613 h 5876208"/>
              <a:gd name="connsiteX55" fmla="*/ 6702425 w 7265909"/>
              <a:gd name="connsiteY55" fmla="*/ 535588 h 5876208"/>
              <a:gd name="connsiteX56" fmla="*/ 7245350 w 7265909"/>
              <a:gd name="connsiteY56" fmla="*/ 1319813 h 5876208"/>
              <a:gd name="connsiteX57" fmla="*/ 6562725 w 7265909"/>
              <a:gd name="connsiteY57" fmla="*/ 2037363 h 5876208"/>
              <a:gd name="connsiteX58" fmla="*/ 6981825 w 7265909"/>
              <a:gd name="connsiteY58" fmla="*/ 2558063 h 5876208"/>
              <a:gd name="connsiteX59" fmla="*/ 7264400 w 7265909"/>
              <a:gd name="connsiteY59" fmla="*/ 2463800 h 5876208"/>
              <a:gd name="connsiteX60" fmla="*/ 7261225 w 7265909"/>
              <a:gd name="connsiteY60" fmla="*/ 3882038 h 5876208"/>
              <a:gd name="connsiteX61" fmla="*/ 7265909 w 7265909"/>
              <a:gd name="connsiteY6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955675 w 7265909"/>
              <a:gd name="connsiteY47" fmla="*/ 3989988 h 5876208"/>
              <a:gd name="connsiteX48" fmla="*/ 584200 w 7265909"/>
              <a:gd name="connsiteY48" fmla="*/ 4110638 h 5876208"/>
              <a:gd name="connsiteX49" fmla="*/ 0 w 7265909"/>
              <a:gd name="connsiteY49" fmla="*/ 2926363 h 5876208"/>
              <a:gd name="connsiteX50" fmla="*/ 586590 w 7265909"/>
              <a:gd name="connsiteY50" fmla="*/ 2424713 h 5876208"/>
              <a:gd name="connsiteX51" fmla="*/ 609600 w 7265909"/>
              <a:gd name="connsiteY51" fmla="*/ 1710338 h 5876208"/>
              <a:gd name="connsiteX52" fmla="*/ 3990190 w 7265909"/>
              <a:gd name="connsiteY52" fmla="*/ 0 h 5876208"/>
              <a:gd name="connsiteX53" fmla="*/ 4495800 w 7265909"/>
              <a:gd name="connsiteY53" fmla="*/ 605438 h 5876208"/>
              <a:gd name="connsiteX54" fmla="*/ 5251450 w 7265909"/>
              <a:gd name="connsiteY54" fmla="*/ 205388 h 5876208"/>
              <a:gd name="connsiteX55" fmla="*/ 5762625 w 7265909"/>
              <a:gd name="connsiteY55" fmla="*/ 989613 h 5876208"/>
              <a:gd name="connsiteX56" fmla="*/ 6702425 w 7265909"/>
              <a:gd name="connsiteY56" fmla="*/ 535588 h 5876208"/>
              <a:gd name="connsiteX57" fmla="*/ 7245350 w 7265909"/>
              <a:gd name="connsiteY57" fmla="*/ 1319813 h 5876208"/>
              <a:gd name="connsiteX58" fmla="*/ 6562725 w 7265909"/>
              <a:gd name="connsiteY58" fmla="*/ 2037363 h 5876208"/>
              <a:gd name="connsiteX59" fmla="*/ 6981825 w 7265909"/>
              <a:gd name="connsiteY59" fmla="*/ 2558063 h 5876208"/>
              <a:gd name="connsiteX60" fmla="*/ 7264400 w 7265909"/>
              <a:gd name="connsiteY60" fmla="*/ 2463800 h 5876208"/>
              <a:gd name="connsiteX61" fmla="*/ 7261225 w 7265909"/>
              <a:gd name="connsiteY61" fmla="*/ 3882038 h 5876208"/>
              <a:gd name="connsiteX62" fmla="*/ 7265909 w 7265909"/>
              <a:gd name="connsiteY6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955675 w 7265909"/>
              <a:gd name="connsiteY48" fmla="*/ 3989988 h 5876208"/>
              <a:gd name="connsiteX49" fmla="*/ 584200 w 7265909"/>
              <a:gd name="connsiteY49" fmla="*/ 4110638 h 5876208"/>
              <a:gd name="connsiteX50" fmla="*/ 0 w 7265909"/>
              <a:gd name="connsiteY50" fmla="*/ 2926363 h 5876208"/>
              <a:gd name="connsiteX51" fmla="*/ 586590 w 7265909"/>
              <a:gd name="connsiteY51" fmla="*/ 2424713 h 5876208"/>
              <a:gd name="connsiteX52" fmla="*/ 609600 w 7265909"/>
              <a:gd name="connsiteY52" fmla="*/ 1710338 h 5876208"/>
              <a:gd name="connsiteX53" fmla="*/ 3990190 w 7265909"/>
              <a:gd name="connsiteY53" fmla="*/ 0 h 5876208"/>
              <a:gd name="connsiteX54" fmla="*/ 4495800 w 7265909"/>
              <a:gd name="connsiteY54" fmla="*/ 605438 h 5876208"/>
              <a:gd name="connsiteX55" fmla="*/ 5251450 w 7265909"/>
              <a:gd name="connsiteY55" fmla="*/ 205388 h 5876208"/>
              <a:gd name="connsiteX56" fmla="*/ 5762625 w 7265909"/>
              <a:gd name="connsiteY56" fmla="*/ 989613 h 5876208"/>
              <a:gd name="connsiteX57" fmla="*/ 6702425 w 7265909"/>
              <a:gd name="connsiteY57" fmla="*/ 535588 h 5876208"/>
              <a:gd name="connsiteX58" fmla="*/ 7245350 w 7265909"/>
              <a:gd name="connsiteY58" fmla="*/ 1319813 h 5876208"/>
              <a:gd name="connsiteX59" fmla="*/ 6562725 w 7265909"/>
              <a:gd name="connsiteY59" fmla="*/ 2037363 h 5876208"/>
              <a:gd name="connsiteX60" fmla="*/ 6981825 w 7265909"/>
              <a:gd name="connsiteY60" fmla="*/ 2558063 h 5876208"/>
              <a:gd name="connsiteX61" fmla="*/ 7264400 w 7265909"/>
              <a:gd name="connsiteY61" fmla="*/ 2463800 h 5876208"/>
              <a:gd name="connsiteX62" fmla="*/ 7261225 w 7265909"/>
              <a:gd name="connsiteY62" fmla="*/ 3882038 h 5876208"/>
              <a:gd name="connsiteX63" fmla="*/ 7265909 w 7265909"/>
              <a:gd name="connsiteY6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955675 w 7265909"/>
              <a:gd name="connsiteY49" fmla="*/ 3989988 h 5876208"/>
              <a:gd name="connsiteX50" fmla="*/ 584200 w 7265909"/>
              <a:gd name="connsiteY50" fmla="*/ 4110638 h 5876208"/>
              <a:gd name="connsiteX51" fmla="*/ 0 w 7265909"/>
              <a:gd name="connsiteY51" fmla="*/ 2926363 h 5876208"/>
              <a:gd name="connsiteX52" fmla="*/ 586590 w 7265909"/>
              <a:gd name="connsiteY52" fmla="*/ 2424713 h 5876208"/>
              <a:gd name="connsiteX53" fmla="*/ 609600 w 7265909"/>
              <a:gd name="connsiteY53" fmla="*/ 1710338 h 5876208"/>
              <a:gd name="connsiteX54" fmla="*/ 3990190 w 7265909"/>
              <a:gd name="connsiteY54" fmla="*/ 0 h 5876208"/>
              <a:gd name="connsiteX55" fmla="*/ 4495800 w 7265909"/>
              <a:gd name="connsiteY55" fmla="*/ 605438 h 5876208"/>
              <a:gd name="connsiteX56" fmla="*/ 5251450 w 7265909"/>
              <a:gd name="connsiteY56" fmla="*/ 205388 h 5876208"/>
              <a:gd name="connsiteX57" fmla="*/ 5762625 w 7265909"/>
              <a:gd name="connsiteY57" fmla="*/ 989613 h 5876208"/>
              <a:gd name="connsiteX58" fmla="*/ 6702425 w 7265909"/>
              <a:gd name="connsiteY58" fmla="*/ 535588 h 5876208"/>
              <a:gd name="connsiteX59" fmla="*/ 7245350 w 7265909"/>
              <a:gd name="connsiteY59" fmla="*/ 1319813 h 5876208"/>
              <a:gd name="connsiteX60" fmla="*/ 6562725 w 7265909"/>
              <a:gd name="connsiteY60" fmla="*/ 2037363 h 5876208"/>
              <a:gd name="connsiteX61" fmla="*/ 6981825 w 7265909"/>
              <a:gd name="connsiteY61" fmla="*/ 2558063 h 5876208"/>
              <a:gd name="connsiteX62" fmla="*/ 7264400 w 7265909"/>
              <a:gd name="connsiteY62" fmla="*/ 2463800 h 5876208"/>
              <a:gd name="connsiteX63" fmla="*/ 7261225 w 7265909"/>
              <a:gd name="connsiteY63" fmla="*/ 3882038 h 5876208"/>
              <a:gd name="connsiteX64" fmla="*/ 7265909 w 7265909"/>
              <a:gd name="connsiteY6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955675 w 7265909"/>
              <a:gd name="connsiteY50" fmla="*/ 3989988 h 5876208"/>
              <a:gd name="connsiteX51" fmla="*/ 584200 w 7265909"/>
              <a:gd name="connsiteY51" fmla="*/ 4110638 h 5876208"/>
              <a:gd name="connsiteX52" fmla="*/ 0 w 7265909"/>
              <a:gd name="connsiteY52" fmla="*/ 2926363 h 5876208"/>
              <a:gd name="connsiteX53" fmla="*/ 586590 w 7265909"/>
              <a:gd name="connsiteY53" fmla="*/ 2424713 h 5876208"/>
              <a:gd name="connsiteX54" fmla="*/ 609600 w 7265909"/>
              <a:gd name="connsiteY54" fmla="*/ 1710338 h 5876208"/>
              <a:gd name="connsiteX55" fmla="*/ 3990190 w 7265909"/>
              <a:gd name="connsiteY55" fmla="*/ 0 h 5876208"/>
              <a:gd name="connsiteX56" fmla="*/ 4495800 w 7265909"/>
              <a:gd name="connsiteY56" fmla="*/ 605438 h 5876208"/>
              <a:gd name="connsiteX57" fmla="*/ 5251450 w 7265909"/>
              <a:gd name="connsiteY57" fmla="*/ 205388 h 5876208"/>
              <a:gd name="connsiteX58" fmla="*/ 5762625 w 7265909"/>
              <a:gd name="connsiteY58" fmla="*/ 989613 h 5876208"/>
              <a:gd name="connsiteX59" fmla="*/ 6702425 w 7265909"/>
              <a:gd name="connsiteY59" fmla="*/ 535588 h 5876208"/>
              <a:gd name="connsiteX60" fmla="*/ 7245350 w 7265909"/>
              <a:gd name="connsiteY60" fmla="*/ 1319813 h 5876208"/>
              <a:gd name="connsiteX61" fmla="*/ 6562725 w 7265909"/>
              <a:gd name="connsiteY61" fmla="*/ 2037363 h 5876208"/>
              <a:gd name="connsiteX62" fmla="*/ 6981825 w 7265909"/>
              <a:gd name="connsiteY62" fmla="*/ 2558063 h 5876208"/>
              <a:gd name="connsiteX63" fmla="*/ 7264400 w 7265909"/>
              <a:gd name="connsiteY63" fmla="*/ 2463800 h 5876208"/>
              <a:gd name="connsiteX64" fmla="*/ 7261225 w 7265909"/>
              <a:gd name="connsiteY64" fmla="*/ 3882038 h 5876208"/>
              <a:gd name="connsiteX65" fmla="*/ 7265909 w 7265909"/>
              <a:gd name="connsiteY6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955675 w 7265909"/>
              <a:gd name="connsiteY51" fmla="*/ 3989988 h 5876208"/>
              <a:gd name="connsiteX52" fmla="*/ 584200 w 7265909"/>
              <a:gd name="connsiteY52" fmla="*/ 4110638 h 5876208"/>
              <a:gd name="connsiteX53" fmla="*/ 0 w 7265909"/>
              <a:gd name="connsiteY53" fmla="*/ 2926363 h 5876208"/>
              <a:gd name="connsiteX54" fmla="*/ 586590 w 7265909"/>
              <a:gd name="connsiteY54" fmla="*/ 2424713 h 5876208"/>
              <a:gd name="connsiteX55" fmla="*/ 609600 w 7265909"/>
              <a:gd name="connsiteY55" fmla="*/ 1710338 h 5876208"/>
              <a:gd name="connsiteX56" fmla="*/ 3990190 w 7265909"/>
              <a:gd name="connsiteY56" fmla="*/ 0 h 5876208"/>
              <a:gd name="connsiteX57" fmla="*/ 4495800 w 7265909"/>
              <a:gd name="connsiteY57" fmla="*/ 605438 h 5876208"/>
              <a:gd name="connsiteX58" fmla="*/ 5251450 w 7265909"/>
              <a:gd name="connsiteY58" fmla="*/ 205388 h 5876208"/>
              <a:gd name="connsiteX59" fmla="*/ 5762625 w 7265909"/>
              <a:gd name="connsiteY59" fmla="*/ 989613 h 5876208"/>
              <a:gd name="connsiteX60" fmla="*/ 6702425 w 7265909"/>
              <a:gd name="connsiteY60" fmla="*/ 535588 h 5876208"/>
              <a:gd name="connsiteX61" fmla="*/ 7245350 w 7265909"/>
              <a:gd name="connsiteY61" fmla="*/ 1319813 h 5876208"/>
              <a:gd name="connsiteX62" fmla="*/ 6562725 w 7265909"/>
              <a:gd name="connsiteY62" fmla="*/ 2037363 h 5876208"/>
              <a:gd name="connsiteX63" fmla="*/ 6981825 w 7265909"/>
              <a:gd name="connsiteY63" fmla="*/ 2558063 h 5876208"/>
              <a:gd name="connsiteX64" fmla="*/ 7264400 w 7265909"/>
              <a:gd name="connsiteY64" fmla="*/ 2463800 h 5876208"/>
              <a:gd name="connsiteX65" fmla="*/ 7261225 w 7265909"/>
              <a:gd name="connsiteY65" fmla="*/ 3882038 h 5876208"/>
              <a:gd name="connsiteX66" fmla="*/ 7265909 w 7265909"/>
              <a:gd name="connsiteY6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955675 w 7265909"/>
              <a:gd name="connsiteY52" fmla="*/ 3989988 h 5876208"/>
              <a:gd name="connsiteX53" fmla="*/ 584200 w 7265909"/>
              <a:gd name="connsiteY53" fmla="*/ 4110638 h 5876208"/>
              <a:gd name="connsiteX54" fmla="*/ 0 w 7265909"/>
              <a:gd name="connsiteY54" fmla="*/ 2926363 h 5876208"/>
              <a:gd name="connsiteX55" fmla="*/ 586590 w 7265909"/>
              <a:gd name="connsiteY55" fmla="*/ 2424713 h 5876208"/>
              <a:gd name="connsiteX56" fmla="*/ 609600 w 7265909"/>
              <a:gd name="connsiteY56" fmla="*/ 1710338 h 5876208"/>
              <a:gd name="connsiteX57" fmla="*/ 3990190 w 7265909"/>
              <a:gd name="connsiteY57" fmla="*/ 0 h 5876208"/>
              <a:gd name="connsiteX58" fmla="*/ 4495800 w 7265909"/>
              <a:gd name="connsiteY58" fmla="*/ 605438 h 5876208"/>
              <a:gd name="connsiteX59" fmla="*/ 5251450 w 7265909"/>
              <a:gd name="connsiteY59" fmla="*/ 205388 h 5876208"/>
              <a:gd name="connsiteX60" fmla="*/ 5762625 w 7265909"/>
              <a:gd name="connsiteY60" fmla="*/ 989613 h 5876208"/>
              <a:gd name="connsiteX61" fmla="*/ 6702425 w 7265909"/>
              <a:gd name="connsiteY61" fmla="*/ 535588 h 5876208"/>
              <a:gd name="connsiteX62" fmla="*/ 7245350 w 7265909"/>
              <a:gd name="connsiteY62" fmla="*/ 1319813 h 5876208"/>
              <a:gd name="connsiteX63" fmla="*/ 6562725 w 7265909"/>
              <a:gd name="connsiteY63" fmla="*/ 2037363 h 5876208"/>
              <a:gd name="connsiteX64" fmla="*/ 6981825 w 7265909"/>
              <a:gd name="connsiteY64" fmla="*/ 2558063 h 5876208"/>
              <a:gd name="connsiteX65" fmla="*/ 7264400 w 7265909"/>
              <a:gd name="connsiteY65" fmla="*/ 2463800 h 5876208"/>
              <a:gd name="connsiteX66" fmla="*/ 7261225 w 7265909"/>
              <a:gd name="connsiteY66" fmla="*/ 3882038 h 5876208"/>
              <a:gd name="connsiteX67" fmla="*/ 7265909 w 7265909"/>
              <a:gd name="connsiteY6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955675 w 7265909"/>
              <a:gd name="connsiteY53" fmla="*/ 3989988 h 5876208"/>
              <a:gd name="connsiteX54" fmla="*/ 584200 w 7265909"/>
              <a:gd name="connsiteY54" fmla="*/ 4110638 h 5876208"/>
              <a:gd name="connsiteX55" fmla="*/ 0 w 7265909"/>
              <a:gd name="connsiteY55" fmla="*/ 2926363 h 5876208"/>
              <a:gd name="connsiteX56" fmla="*/ 586590 w 7265909"/>
              <a:gd name="connsiteY56" fmla="*/ 2424713 h 5876208"/>
              <a:gd name="connsiteX57" fmla="*/ 609600 w 7265909"/>
              <a:gd name="connsiteY57" fmla="*/ 1710338 h 5876208"/>
              <a:gd name="connsiteX58" fmla="*/ 3990190 w 7265909"/>
              <a:gd name="connsiteY58" fmla="*/ 0 h 5876208"/>
              <a:gd name="connsiteX59" fmla="*/ 4495800 w 7265909"/>
              <a:gd name="connsiteY59" fmla="*/ 605438 h 5876208"/>
              <a:gd name="connsiteX60" fmla="*/ 5251450 w 7265909"/>
              <a:gd name="connsiteY60" fmla="*/ 205388 h 5876208"/>
              <a:gd name="connsiteX61" fmla="*/ 5762625 w 7265909"/>
              <a:gd name="connsiteY61" fmla="*/ 989613 h 5876208"/>
              <a:gd name="connsiteX62" fmla="*/ 6702425 w 7265909"/>
              <a:gd name="connsiteY62" fmla="*/ 535588 h 5876208"/>
              <a:gd name="connsiteX63" fmla="*/ 7245350 w 7265909"/>
              <a:gd name="connsiteY63" fmla="*/ 1319813 h 5876208"/>
              <a:gd name="connsiteX64" fmla="*/ 6562725 w 7265909"/>
              <a:gd name="connsiteY64" fmla="*/ 2037363 h 5876208"/>
              <a:gd name="connsiteX65" fmla="*/ 6981825 w 7265909"/>
              <a:gd name="connsiteY65" fmla="*/ 2558063 h 5876208"/>
              <a:gd name="connsiteX66" fmla="*/ 7264400 w 7265909"/>
              <a:gd name="connsiteY66" fmla="*/ 2463800 h 5876208"/>
              <a:gd name="connsiteX67" fmla="*/ 7261225 w 7265909"/>
              <a:gd name="connsiteY67" fmla="*/ 3882038 h 5876208"/>
              <a:gd name="connsiteX68" fmla="*/ 7265909 w 7265909"/>
              <a:gd name="connsiteY6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955675 w 7265909"/>
              <a:gd name="connsiteY54" fmla="*/ 3989988 h 5876208"/>
              <a:gd name="connsiteX55" fmla="*/ 584200 w 7265909"/>
              <a:gd name="connsiteY55" fmla="*/ 4110638 h 5876208"/>
              <a:gd name="connsiteX56" fmla="*/ 0 w 7265909"/>
              <a:gd name="connsiteY56" fmla="*/ 2926363 h 5876208"/>
              <a:gd name="connsiteX57" fmla="*/ 586590 w 7265909"/>
              <a:gd name="connsiteY57" fmla="*/ 2424713 h 5876208"/>
              <a:gd name="connsiteX58" fmla="*/ 609600 w 7265909"/>
              <a:gd name="connsiteY58" fmla="*/ 1710338 h 5876208"/>
              <a:gd name="connsiteX59" fmla="*/ 3990190 w 7265909"/>
              <a:gd name="connsiteY59" fmla="*/ 0 h 5876208"/>
              <a:gd name="connsiteX60" fmla="*/ 4495800 w 7265909"/>
              <a:gd name="connsiteY60" fmla="*/ 605438 h 5876208"/>
              <a:gd name="connsiteX61" fmla="*/ 5251450 w 7265909"/>
              <a:gd name="connsiteY61" fmla="*/ 205388 h 5876208"/>
              <a:gd name="connsiteX62" fmla="*/ 5762625 w 7265909"/>
              <a:gd name="connsiteY62" fmla="*/ 989613 h 5876208"/>
              <a:gd name="connsiteX63" fmla="*/ 6702425 w 7265909"/>
              <a:gd name="connsiteY63" fmla="*/ 535588 h 5876208"/>
              <a:gd name="connsiteX64" fmla="*/ 7245350 w 7265909"/>
              <a:gd name="connsiteY64" fmla="*/ 1319813 h 5876208"/>
              <a:gd name="connsiteX65" fmla="*/ 6562725 w 7265909"/>
              <a:gd name="connsiteY65" fmla="*/ 2037363 h 5876208"/>
              <a:gd name="connsiteX66" fmla="*/ 6981825 w 7265909"/>
              <a:gd name="connsiteY66" fmla="*/ 2558063 h 5876208"/>
              <a:gd name="connsiteX67" fmla="*/ 7264400 w 7265909"/>
              <a:gd name="connsiteY67" fmla="*/ 2463800 h 5876208"/>
              <a:gd name="connsiteX68" fmla="*/ 7261225 w 7265909"/>
              <a:gd name="connsiteY68" fmla="*/ 3882038 h 5876208"/>
              <a:gd name="connsiteX69" fmla="*/ 7265909 w 7265909"/>
              <a:gd name="connsiteY6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955675 w 7265909"/>
              <a:gd name="connsiteY55" fmla="*/ 3989988 h 5876208"/>
              <a:gd name="connsiteX56" fmla="*/ 584200 w 7265909"/>
              <a:gd name="connsiteY56" fmla="*/ 4110638 h 5876208"/>
              <a:gd name="connsiteX57" fmla="*/ 0 w 7265909"/>
              <a:gd name="connsiteY57" fmla="*/ 2926363 h 5876208"/>
              <a:gd name="connsiteX58" fmla="*/ 586590 w 7265909"/>
              <a:gd name="connsiteY58" fmla="*/ 2424713 h 5876208"/>
              <a:gd name="connsiteX59" fmla="*/ 609600 w 7265909"/>
              <a:gd name="connsiteY59" fmla="*/ 1710338 h 5876208"/>
              <a:gd name="connsiteX60" fmla="*/ 3990190 w 7265909"/>
              <a:gd name="connsiteY60" fmla="*/ 0 h 5876208"/>
              <a:gd name="connsiteX61" fmla="*/ 4495800 w 7265909"/>
              <a:gd name="connsiteY61" fmla="*/ 605438 h 5876208"/>
              <a:gd name="connsiteX62" fmla="*/ 5251450 w 7265909"/>
              <a:gd name="connsiteY62" fmla="*/ 205388 h 5876208"/>
              <a:gd name="connsiteX63" fmla="*/ 5762625 w 7265909"/>
              <a:gd name="connsiteY63" fmla="*/ 989613 h 5876208"/>
              <a:gd name="connsiteX64" fmla="*/ 6702425 w 7265909"/>
              <a:gd name="connsiteY64" fmla="*/ 535588 h 5876208"/>
              <a:gd name="connsiteX65" fmla="*/ 7245350 w 7265909"/>
              <a:gd name="connsiteY65" fmla="*/ 1319813 h 5876208"/>
              <a:gd name="connsiteX66" fmla="*/ 6562725 w 7265909"/>
              <a:gd name="connsiteY66" fmla="*/ 2037363 h 5876208"/>
              <a:gd name="connsiteX67" fmla="*/ 6981825 w 7265909"/>
              <a:gd name="connsiteY67" fmla="*/ 2558063 h 5876208"/>
              <a:gd name="connsiteX68" fmla="*/ 7264400 w 7265909"/>
              <a:gd name="connsiteY68" fmla="*/ 2463800 h 5876208"/>
              <a:gd name="connsiteX69" fmla="*/ 7261225 w 7265909"/>
              <a:gd name="connsiteY69" fmla="*/ 3882038 h 5876208"/>
              <a:gd name="connsiteX70" fmla="*/ 7265909 w 7265909"/>
              <a:gd name="connsiteY7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955675 w 7265909"/>
              <a:gd name="connsiteY56" fmla="*/ 3989988 h 5876208"/>
              <a:gd name="connsiteX57" fmla="*/ 584200 w 7265909"/>
              <a:gd name="connsiteY57" fmla="*/ 4110638 h 5876208"/>
              <a:gd name="connsiteX58" fmla="*/ 0 w 7265909"/>
              <a:gd name="connsiteY58" fmla="*/ 2926363 h 5876208"/>
              <a:gd name="connsiteX59" fmla="*/ 586590 w 7265909"/>
              <a:gd name="connsiteY59" fmla="*/ 2424713 h 5876208"/>
              <a:gd name="connsiteX60" fmla="*/ 609600 w 7265909"/>
              <a:gd name="connsiteY60" fmla="*/ 1710338 h 5876208"/>
              <a:gd name="connsiteX61" fmla="*/ 3990190 w 7265909"/>
              <a:gd name="connsiteY61" fmla="*/ 0 h 5876208"/>
              <a:gd name="connsiteX62" fmla="*/ 4495800 w 7265909"/>
              <a:gd name="connsiteY62" fmla="*/ 605438 h 5876208"/>
              <a:gd name="connsiteX63" fmla="*/ 5251450 w 7265909"/>
              <a:gd name="connsiteY63" fmla="*/ 205388 h 5876208"/>
              <a:gd name="connsiteX64" fmla="*/ 5762625 w 7265909"/>
              <a:gd name="connsiteY64" fmla="*/ 989613 h 5876208"/>
              <a:gd name="connsiteX65" fmla="*/ 6702425 w 7265909"/>
              <a:gd name="connsiteY65" fmla="*/ 535588 h 5876208"/>
              <a:gd name="connsiteX66" fmla="*/ 7245350 w 7265909"/>
              <a:gd name="connsiteY66" fmla="*/ 1319813 h 5876208"/>
              <a:gd name="connsiteX67" fmla="*/ 6562725 w 7265909"/>
              <a:gd name="connsiteY67" fmla="*/ 2037363 h 5876208"/>
              <a:gd name="connsiteX68" fmla="*/ 6981825 w 7265909"/>
              <a:gd name="connsiteY68" fmla="*/ 2558063 h 5876208"/>
              <a:gd name="connsiteX69" fmla="*/ 7264400 w 7265909"/>
              <a:gd name="connsiteY69" fmla="*/ 2463800 h 5876208"/>
              <a:gd name="connsiteX70" fmla="*/ 7261225 w 7265909"/>
              <a:gd name="connsiteY70" fmla="*/ 3882038 h 5876208"/>
              <a:gd name="connsiteX71" fmla="*/ 7265909 w 7265909"/>
              <a:gd name="connsiteY7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55675 w 7265909"/>
              <a:gd name="connsiteY57" fmla="*/ 3989988 h 5876208"/>
              <a:gd name="connsiteX58" fmla="*/ 584200 w 7265909"/>
              <a:gd name="connsiteY58" fmla="*/ 4110638 h 5876208"/>
              <a:gd name="connsiteX59" fmla="*/ 0 w 7265909"/>
              <a:gd name="connsiteY59" fmla="*/ 2926363 h 5876208"/>
              <a:gd name="connsiteX60" fmla="*/ 586590 w 7265909"/>
              <a:gd name="connsiteY60" fmla="*/ 2424713 h 5876208"/>
              <a:gd name="connsiteX61" fmla="*/ 609600 w 7265909"/>
              <a:gd name="connsiteY61" fmla="*/ 1710338 h 5876208"/>
              <a:gd name="connsiteX62" fmla="*/ 3990190 w 7265909"/>
              <a:gd name="connsiteY62" fmla="*/ 0 h 5876208"/>
              <a:gd name="connsiteX63" fmla="*/ 4495800 w 7265909"/>
              <a:gd name="connsiteY63" fmla="*/ 605438 h 5876208"/>
              <a:gd name="connsiteX64" fmla="*/ 5251450 w 7265909"/>
              <a:gd name="connsiteY64" fmla="*/ 205388 h 5876208"/>
              <a:gd name="connsiteX65" fmla="*/ 5762625 w 7265909"/>
              <a:gd name="connsiteY65" fmla="*/ 989613 h 5876208"/>
              <a:gd name="connsiteX66" fmla="*/ 6702425 w 7265909"/>
              <a:gd name="connsiteY66" fmla="*/ 535588 h 5876208"/>
              <a:gd name="connsiteX67" fmla="*/ 7245350 w 7265909"/>
              <a:gd name="connsiteY67" fmla="*/ 1319813 h 5876208"/>
              <a:gd name="connsiteX68" fmla="*/ 6562725 w 7265909"/>
              <a:gd name="connsiteY68" fmla="*/ 2037363 h 5876208"/>
              <a:gd name="connsiteX69" fmla="*/ 6981825 w 7265909"/>
              <a:gd name="connsiteY69" fmla="*/ 2558063 h 5876208"/>
              <a:gd name="connsiteX70" fmla="*/ 7264400 w 7265909"/>
              <a:gd name="connsiteY70" fmla="*/ 2463800 h 5876208"/>
              <a:gd name="connsiteX71" fmla="*/ 7261225 w 7265909"/>
              <a:gd name="connsiteY71" fmla="*/ 3882038 h 5876208"/>
              <a:gd name="connsiteX72" fmla="*/ 7265909 w 7265909"/>
              <a:gd name="connsiteY7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55675 w 7265909"/>
              <a:gd name="connsiteY58" fmla="*/ 3989988 h 5876208"/>
              <a:gd name="connsiteX59" fmla="*/ 584200 w 7265909"/>
              <a:gd name="connsiteY59" fmla="*/ 4110638 h 5876208"/>
              <a:gd name="connsiteX60" fmla="*/ 0 w 7265909"/>
              <a:gd name="connsiteY60" fmla="*/ 2926363 h 5876208"/>
              <a:gd name="connsiteX61" fmla="*/ 586590 w 7265909"/>
              <a:gd name="connsiteY61" fmla="*/ 2424713 h 5876208"/>
              <a:gd name="connsiteX62" fmla="*/ 609600 w 7265909"/>
              <a:gd name="connsiteY62" fmla="*/ 1710338 h 5876208"/>
              <a:gd name="connsiteX63" fmla="*/ 3990190 w 7265909"/>
              <a:gd name="connsiteY63" fmla="*/ 0 h 5876208"/>
              <a:gd name="connsiteX64" fmla="*/ 4495800 w 7265909"/>
              <a:gd name="connsiteY64" fmla="*/ 605438 h 5876208"/>
              <a:gd name="connsiteX65" fmla="*/ 5251450 w 7265909"/>
              <a:gd name="connsiteY65" fmla="*/ 205388 h 5876208"/>
              <a:gd name="connsiteX66" fmla="*/ 5762625 w 7265909"/>
              <a:gd name="connsiteY66" fmla="*/ 989613 h 5876208"/>
              <a:gd name="connsiteX67" fmla="*/ 6702425 w 7265909"/>
              <a:gd name="connsiteY67" fmla="*/ 535588 h 5876208"/>
              <a:gd name="connsiteX68" fmla="*/ 7245350 w 7265909"/>
              <a:gd name="connsiteY68" fmla="*/ 1319813 h 5876208"/>
              <a:gd name="connsiteX69" fmla="*/ 6562725 w 7265909"/>
              <a:gd name="connsiteY69" fmla="*/ 2037363 h 5876208"/>
              <a:gd name="connsiteX70" fmla="*/ 6981825 w 7265909"/>
              <a:gd name="connsiteY70" fmla="*/ 2558063 h 5876208"/>
              <a:gd name="connsiteX71" fmla="*/ 7264400 w 7265909"/>
              <a:gd name="connsiteY71" fmla="*/ 2463800 h 5876208"/>
              <a:gd name="connsiteX72" fmla="*/ 7261225 w 7265909"/>
              <a:gd name="connsiteY72" fmla="*/ 3882038 h 5876208"/>
              <a:gd name="connsiteX73" fmla="*/ 7265909 w 7265909"/>
              <a:gd name="connsiteY7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584200 w 7265909"/>
              <a:gd name="connsiteY59" fmla="*/ 4110638 h 5876208"/>
              <a:gd name="connsiteX60" fmla="*/ 0 w 7265909"/>
              <a:gd name="connsiteY60" fmla="*/ 2926363 h 5876208"/>
              <a:gd name="connsiteX61" fmla="*/ 586590 w 7265909"/>
              <a:gd name="connsiteY61" fmla="*/ 2424713 h 5876208"/>
              <a:gd name="connsiteX62" fmla="*/ 609600 w 7265909"/>
              <a:gd name="connsiteY62" fmla="*/ 1710338 h 5876208"/>
              <a:gd name="connsiteX63" fmla="*/ 3990190 w 7265909"/>
              <a:gd name="connsiteY63" fmla="*/ 0 h 5876208"/>
              <a:gd name="connsiteX64" fmla="*/ 4495800 w 7265909"/>
              <a:gd name="connsiteY64" fmla="*/ 605438 h 5876208"/>
              <a:gd name="connsiteX65" fmla="*/ 5251450 w 7265909"/>
              <a:gd name="connsiteY65" fmla="*/ 205388 h 5876208"/>
              <a:gd name="connsiteX66" fmla="*/ 5762625 w 7265909"/>
              <a:gd name="connsiteY66" fmla="*/ 989613 h 5876208"/>
              <a:gd name="connsiteX67" fmla="*/ 6702425 w 7265909"/>
              <a:gd name="connsiteY67" fmla="*/ 535588 h 5876208"/>
              <a:gd name="connsiteX68" fmla="*/ 7245350 w 7265909"/>
              <a:gd name="connsiteY68" fmla="*/ 1319813 h 5876208"/>
              <a:gd name="connsiteX69" fmla="*/ 6562725 w 7265909"/>
              <a:gd name="connsiteY69" fmla="*/ 2037363 h 5876208"/>
              <a:gd name="connsiteX70" fmla="*/ 6981825 w 7265909"/>
              <a:gd name="connsiteY70" fmla="*/ 2558063 h 5876208"/>
              <a:gd name="connsiteX71" fmla="*/ 7264400 w 7265909"/>
              <a:gd name="connsiteY71" fmla="*/ 2463800 h 5876208"/>
              <a:gd name="connsiteX72" fmla="*/ 7261225 w 7265909"/>
              <a:gd name="connsiteY72" fmla="*/ 3882038 h 5876208"/>
              <a:gd name="connsiteX73" fmla="*/ 7265909 w 7265909"/>
              <a:gd name="connsiteY7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0 w 7265909"/>
              <a:gd name="connsiteY60" fmla="*/ 2926363 h 5876208"/>
              <a:gd name="connsiteX61" fmla="*/ 586590 w 7265909"/>
              <a:gd name="connsiteY61" fmla="*/ 2424713 h 5876208"/>
              <a:gd name="connsiteX62" fmla="*/ 609600 w 7265909"/>
              <a:gd name="connsiteY62" fmla="*/ 1710338 h 5876208"/>
              <a:gd name="connsiteX63" fmla="*/ 3990190 w 7265909"/>
              <a:gd name="connsiteY63" fmla="*/ 0 h 5876208"/>
              <a:gd name="connsiteX64" fmla="*/ 4495800 w 7265909"/>
              <a:gd name="connsiteY64" fmla="*/ 605438 h 5876208"/>
              <a:gd name="connsiteX65" fmla="*/ 5251450 w 7265909"/>
              <a:gd name="connsiteY65" fmla="*/ 205388 h 5876208"/>
              <a:gd name="connsiteX66" fmla="*/ 5762625 w 7265909"/>
              <a:gd name="connsiteY66" fmla="*/ 989613 h 5876208"/>
              <a:gd name="connsiteX67" fmla="*/ 6702425 w 7265909"/>
              <a:gd name="connsiteY67" fmla="*/ 535588 h 5876208"/>
              <a:gd name="connsiteX68" fmla="*/ 7245350 w 7265909"/>
              <a:gd name="connsiteY68" fmla="*/ 1319813 h 5876208"/>
              <a:gd name="connsiteX69" fmla="*/ 6562725 w 7265909"/>
              <a:gd name="connsiteY69" fmla="*/ 2037363 h 5876208"/>
              <a:gd name="connsiteX70" fmla="*/ 6981825 w 7265909"/>
              <a:gd name="connsiteY70" fmla="*/ 2558063 h 5876208"/>
              <a:gd name="connsiteX71" fmla="*/ 7264400 w 7265909"/>
              <a:gd name="connsiteY71" fmla="*/ 2463800 h 5876208"/>
              <a:gd name="connsiteX72" fmla="*/ 7261225 w 7265909"/>
              <a:gd name="connsiteY72" fmla="*/ 3882038 h 5876208"/>
              <a:gd name="connsiteX73" fmla="*/ 7265909 w 7265909"/>
              <a:gd name="connsiteY7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0 w 7265909"/>
              <a:gd name="connsiteY61" fmla="*/ 2926363 h 5876208"/>
              <a:gd name="connsiteX62" fmla="*/ 586590 w 7265909"/>
              <a:gd name="connsiteY62" fmla="*/ 2424713 h 5876208"/>
              <a:gd name="connsiteX63" fmla="*/ 609600 w 7265909"/>
              <a:gd name="connsiteY63" fmla="*/ 1710338 h 5876208"/>
              <a:gd name="connsiteX64" fmla="*/ 3990190 w 7265909"/>
              <a:gd name="connsiteY64" fmla="*/ 0 h 5876208"/>
              <a:gd name="connsiteX65" fmla="*/ 4495800 w 7265909"/>
              <a:gd name="connsiteY65" fmla="*/ 605438 h 5876208"/>
              <a:gd name="connsiteX66" fmla="*/ 5251450 w 7265909"/>
              <a:gd name="connsiteY66" fmla="*/ 205388 h 5876208"/>
              <a:gd name="connsiteX67" fmla="*/ 5762625 w 7265909"/>
              <a:gd name="connsiteY67" fmla="*/ 989613 h 5876208"/>
              <a:gd name="connsiteX68" fmla="*/ 6702425 w 7265909"/>
              <a:gd name="connsiteY68" fmla="*/ 535588 h 5876208"/>
              <a:gd name="connsiteX69" fmla="*/ 7245350 w 7265909"/>
              <a:gd name="connsiteY69" fmla="*/ 1319813 h 5876208"/>
              <a:gd name="connsiteX70" fmla="*/ 6562725 w 7265909"/>
              <a:gd name="connsiteY70" fmla="*/ 2037363 h 5876208"/>
              <a:gd name="connsiteX71" fmla="*/ 6981825 w 7265909"/>
              <a:gd name="connsiteY71" fmla="*/ 2558063 h 5876208"/>
              <a:gd name="connsiteX72" fmla="*/ 7264400 w 7265909"/>
              <a:gd name="connsiteY72" fmla="*/ 2463800 h 5876208"/>
              <a:gd name="connsiteX73" fmla="*/ 7261225 w 7265909"/>
              <a:gd name="connsiteY73" fmla="*/ 3882038 h 5876208"/>
              <a:gd name="connsiteX74" fmla="*/ 7265909 w 7265909"/>
              <a:gd name="connsiteY7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0 w 7265909"/>
              <a:gd name="connsiteY62" fmla="*/ 2926363 h 5876208"/>
              <a:gd name="connsiteX63" fmla="*/ 586590 w 7265909"/>
              <a:gd name="connsiteY63" fmla="*/ 2424713 h 5876208"/>
              <a:gd name="connsiteX64" fmla="*/ 609600 w 7265909"/>
              <a:gd name="connsiteY64" fmla="*/ 1710338 h 5876208"/>
              <a:gd name="connsiteX65" fmla="*/ 3990190 w 7265909"/>
              <a:gd name="connsiteY65" fmla="*/ 0 h 5876208"/>
              <a:gd name="connsiteX66" fmla="*/ 4495800 w 7265909"/>
              <a:gd name="connsiteY66" fmla="*/ 605438 h 5876208"/>
              <a:gd name="connsiteX67" fmla="*/ 5251450 w 7265909"/>
              <a:gd name="connsiteY67" fmla="*/ 205388 h 5876208"/>
              <a:gd name="connsiteX68" fmla="*/ 5762625 w 7265909"/>
              <a:gd name="connsiteY68" fmla="*/ 989613 h 5876208"/>
              <a:gd name="connsiteX69" fmla="*/ 6702425 w 7265909"/>
              <a:gd name="connsiteY69" fmla="*/ 535588 h 5876208"/>
              <a:gd name="connsiteX70" fmla="*/ 7245350 w 7265909"/>
              <a:gd name="connsiteY70" fmla="*/ 1319813 h 5876208"/>
              <a:gd name="connsiteX71" fmla="*/ 6562725 w 7265909"/>
              <a:gd name="connsiteY71" fmla="*/ 2037363 h 5876208"/>
              <a:gd name="connsiteX72" fmla="*/ 6981825 w 7265909"/>
              <a:gd name="connsiteY72" fmla="*/ 2558063 h 5876208"/>
              <a:gd name="connsiteX73" fmla="*/ 7264400 w 7265909"/>
              <a:gd name="connsiteY73" fmla="*/ 2463800 h 5876208"/>
              <a:gd name="connsiteX74" fmla="*/ 7261225 w 7265909"/>
              <a:gd name="connsiteY74" fmla="*/ 3882038 h 5876208"/>
              <a:gd name="connsiteX75" fmla="*/ 7265909 w 7265909"/>
              <a:gd name="connsiteY7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0 w 7265909"/>
              <a:gd name="connsiteY63" fmla="*/ 2926363 h 5876208"/>
              <a:gd name="connsiteX64" fmla="*/ 586590 w 7265909"/>
              <a:gd name="connsiteY64" fmla="*/ 2424713 h 5876208"/>
              <a:gd name="connsiteX65" fmla="*/ 609600 w 7265909"/>
              <a:gd name="connsiteY65" fmla="*/ 1710338 h 5876208"/>
              <a:gd name="connsiteX66" fmla="*/ 3990190 w 7265909"/>
              <a:gd name="connsiteY66" fmla="*/ 0 h 5876208"/>
              <a:gd name="connsiteX67" fmla="*/ 4495800 w 7265909"/>
              <a:gd name="connsiteY67" fmla="*/ 605438 h 5876208"/>
              <a:gd name="connsiteX68" fmla="*/ 5251450 w 7265909"/>
              <a:gd name="connsiteY68" fmla="*/ 205388 h 5876208"/>
              <a:gd name="connsiteX69" fmla="*/ 5762625 w 7265909"/>
              <a:gd name="connsiteY69" fmla="*/ 989613 h 5876208"/>
              <a:gd name="connsiteX70" fmla="*/ 6702425 w 7265909"/>
              <a:gd name="connsiteY70" fmla="*/ 535588 h 5876208"/>
              <a:gd name="connsiteX71" fmla="*/ 7245350 w 7265909"/>
              <a:gd name="connsiteY71" fmla="*/ 1319813 h 5876208"/>
              <a:gd name="connsiteX72" fmla="*/ 6562725 w 7265909"/>
              <a:gd name="connsiteY72" fmla="*/ 2037363 h 5876208"/>
              <a:gd name="connsiteX73" fmla="*/ 6981825 w 7265909"/>
              <a:gd name="connsiteY73" fmla="*/ 2558063 h 5876208"/>
              <a:gd name="connsiteX74" fmla="*/ 7264400 w 7265909"/>
              <a:gd name="connsiteY74" fmla="*/ 2463800 h 5876208"/>
              <a:gd name="connsiteX75" fmla="*/ 7261225 w 7265909"/>
              <a:gd name="connsiteY75" fmla="*/ 3882038 h 5876208"/>
              <a:gd name="connsiteX76" fmla="*/ 7265909 w 7265909"/>
              <a:gd name="connsiteY7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0 w 7265909"/>
              <a:gd name="connsiteY64" fmla="*/ 2926363 h 5876208"/>
              <a:gd name="connsiteX65" fmla="*/ 586590 w 7265909"/>
              <a:gd name="connsiteY65" fmla="*/ 2424713 h 5876208"/>
              <a:gd name="connsiteX66" fmla="*/ 609600 w 7265909"/>
              <a:gd name="connsiteY66" fmla="*/ 1710338 h 5876208"/>
              <a:gd name="connsiteX67" fmla="*/ 3990190 w 7265909"/>
              <a:gd name="connsiteY67" fmla="*/ 0 h 5876208"/>
              <a:gd name="connsiteX68" fmla="*/ 4495800 w 7265909"/>
              <a:gd name="connsiteY68" fmla="*/ 605438 h 5876208"/>
              <a:gd name="connsiteX69" fmla="*/ 5251450 w 7265909"/>
              <a:gd name="connsiteY69" fmla="*/ 205388 h 5876208"/>
              <a:gd name="connsiteX70" fmla="*/ 5762625 w 7265909"/>
              <a:gd name="connsiteY70" fmla="*/ 989613 h 5876208"/>
              <a:gd name="connsiteX71" fmla="*/ 6702425 w 7265909"/>
              <a:gd name="connsiteY71" fmla="*/ 535588 h 5876208"/>
              <a:gd name="connsiteX72" fmla="*/ 7245350 w 7265909"/>
              <a:gd name="connsiteY72" fmla="*/ 1319813 h 5876208"/>
              <a:gd name="connsiteX73" fmla="*/ 6562725 w 7265909"/>
              <a:gd name="connsiteY73" fmla="*/ 2037363 h 5876208"/>
              <a:gd name="connsiteX74" fmla="*/ 6981825 w 7265909"/>
              <a:gd name="connsiteY74" fmla="*/ 2558063 h 5876208"/>
              <a:gd name="connsiteX75" fmla="*/ 7264400 w 7265909"/>
              <a:gd name="connsiteY75" fmla="*/ 2463800 h 5876208"/>
              <a:gd name="connsiteX76" fmla="*/ 7261225 w 7265909"/>
              <a:gd name="connsiteY76" fmla="*/ 3882038 h 5876208"/>
              <a:gd name="connsiteX77" fmla="*/ 7265909 w 7265909"/>
              <a:gd name="connsiteY7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0 w 7265909"/>
              <a:gd name="connsiteY65" fmla="*/ 2926363 h 5876208"/>
              <a:gd name="connsiteX66" fmla="*/ 586590 w 7265909"/>
              <a:gd name="connsiteY66" fmla="*/ 2424713 h 5876208"/>
              <a:gd name="connsiteX67" fmla="*/ 609600 w 7265909"/>
              <a:gd name="connsiteY67" fmla="*/ 1710338 h 5876208"/>
              <a:gd name="connsiteX68" fmla="*/ 3990190 w 7265909"/>
              <a:gd name="connsiteY68" fmla="*/ 0 h 5876208"/>
              <a:gd name="connsiteX69" fmla="*/ 4495800 w 7265909"/>
              <a:gd name="connsiteY69" fmla="*/ 605438 h 5876208"/>
              <a:gd name="connsiteX70" fmla="*/ 5251450 w 7265909"/>
              <a:gd name="connsiteY70" fmla="*/ 205388 h 5876208"/>
              <a:gd name="connsiteX71" fmla="*/ 5762625 w 7265909"/>
              <a:gd name="connsiteY71" fmla="*/ 989613 h 5876208"/>
              <a:gd name="connsiteX72" fmla="*/ 6702425 w 7265909"/>
              <a:gd name="connsiteY72" fmla="*/ 535588 h 5876208"/>
              <a:gd name="connsiteX73" fmla="*/ 7245350 w 7265909"/>
              <a:gd name="connsiteY73" fmla="*/ 1319813 h 5876208"/>
              <a:gd name="connsiteX74" fmla="*/ 6562725 w 7265909"/>
              <a:gd name="connsiteY74" fmla="*/ 2037363 h 5876208"/>
              <a:gd name="connsiteX75" fmla="*/ 6981825 w 7265909"/>
              <a:gd name="connsiteY75" fmla="*/ 2558063 h 5876208"/>
              <a:gd name="connsiteX76" fmla="*/ 7264400 w 7265909"/>
              <a:gd name="connsiteY76" fmla="*/ 2463800 h 5876208"/>
              <a:gd name="connsiteX77" fmla="*/ 7261225 w 7265909"/>
              <a:gd name="connsiteY77" fmla="*/ 3882038 h 5876208"/>
              <a:gd name="connsiteX78" fmla="*/ 7265909 w 7265909"/>
              <a:gd name="connsiteY7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0 w 7265909"/>
              <a:gd name="connsiteY66" fmla="*/ 2926363 h 5876208"/>
              <a:gd name="connsiteX67" fmla="*/ 586590 w 7265909"/>
              <a:gd name="connsiteY67" fmla="*/ 2424713 h 5876208"/>
              <a:gd name="connsiteX68" fmla="*/ 609600 w 7265909"/>
              <a:gd name="connsiteY68" fmla="*/ 1710338 h 5876208"/>
              <a:gd name="connsiteX69" fmla="*/ 3990190 w 7265909"/>
              <a:gd name="connsiteY69" fmla="*/ 0 h 5876208"/>
              <a:gd name="connsiteX70" fmla="*/ 4495800 w 7265909"/>
              <a:gd name="connsiteY70" fmla="*/ 605438 h 5876208"/>
              <a:gd name="connsiteX71" fmla="*/ 5251450 w 7265909"/>
              <a:gd name="connsiteY71" fmla="*/ 205388 h 5876208"/>
              <a:gd name="connsiteX72" fmla="*/ 5762625 w 7265909"/>
              <a:gd name="connsiteY72" fmla="*/ 989613 h 5876208"/>
              <a:gd name="connsiteX73" fmla="*/ 6702425 w 7265909"/>
              <a:gd name="connsiteY73" fmla="*/ 535588 h 5876208"/>
              <a:gd name="connsiteX74" fmla="*/ 7245350 w 7265909"/>
              <a:gd name="connsiteY74" fmla="*/ 1319813 h 5876208"/>
              <a:gd name="connsiteX75" fmla="*/ 6562725 w 7265909"/>
              <a:gd name="connsiteY75" fmla="*/ 2037363 h 5876208"/>
              <a:gd name="connsiteX76" fmla="*/ 6981825 w 7265909"/>
              <a:gd name="connsiteY76" fmla="*/ 2558063 h 5876208"/>
              <a:gd name="connsiteX77" fmla="*/ 7264400 w 7265909"/>
              <a:gd name="connsiteY77" fmla="*/ 2463800 h 5876208"/>
              <a:gd name="connsiteX78" fmla="*/ 7261225 w 7265909"/>
              <a:gd name="connsiteY78" fmla="*/ 3882038 h 5876208"/>
              <a:gd name="connsiteX79" fmla="*/ 7265909 w 7265909"/>
              <a:gd name="connsiteY7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0 w 7265909"/>
              <a:gd name="connsiteY67" fmla="*/ 2926363 h 5876208"/>
              <a:gd name="connsiteX68" fmla="*/ 586590 w 7265909"/>
              <a:gd name="connsiteY68" fmla="*/ 2424713 h 5876208"/>
              <a:gd name="connsiteX69" fmla="*/ 609600 w 7265909"/>
              <a:gd name="connsiteY69" fmla="*/ 1710338 h 5876208"/>
              <a:gd name="connsiteX70" fmla="*/ 3990190 w 7265909"/>
              <a:gd name="connsiteY70" fmla="*/ 0 h 5876208"/>
              <a:gd name="connsiteX71" fmla="*/ 4495800 w 7265909"/>
              <a:gd name="connsiteY71" fmla="*/ 605438 h 5876208"/>
              <a:gd name="connsiteX72" fmla="*/ 5251450 w 7265909"/>
              <a:gd name="connsiteY72" fmla="*/ 205388 h 5876208"/>
              <a:gd name="connsiteX73" fmla="*/ 5762625 w 7265909"/>
              <a:gd name="connsiteY73" fmla="*/ 989613 h 5876208"/>
              <a:gd name="connsiteX74" fmla="*/ 6702425 w 7265909"/>
              <a:gd name="connsiteY74" fmla="*/ 535588 h 5876208"/>
              <a:gd name="connsiteX75" fmla="*/ 7245350 w 7265909"/>
              <a:gd name="connsiteY75" fmla="*/ 1319813 h 5876208"/>
              <a:gd name="connsiteX76" fmla="*/ 6562725 w 7265909"/>
              <a:gd name="connsiteY76" fmla="*/ 2037363 h 5876208"/>
              <a:gd name="connsiteX77" fmla="*/ 6981825 w 7265909"/>
              <a:gd name="connsiteY77" fmla="*/ 2558063 h 5876208"/>
              <a:gd name="connsiteX78" fmla="*/ 7264400 w 7265909"/>
              <a:gd name="connsiteY78" fmla="*/ 2463800 h 5876208"/>
              <a:gd name="connsiteX79" fmla="*/ 7261225 w 7265909"/>
              <a:gd name="connsiteY79" fmla="*/ 3882038 h 5876208"/>
              <a:gd name="connsiteX80" fmla="*/ 7265909 w 7265909"/>
              <a:gd name="connsiteY8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0 w 7265909"/>
              <a:gd name="connsiteY68" fmla="*/ 2926363 h 5876208"/>
              <a:gd name="connsiteX69" fmla="*/ 586590 w 7265909"/>
              <a:gd name="connsiteY69" fmla="*/ 2424713 h 5876208"/>
              <a:gd name="connsiteX70" fmla="*/ 609600 w 7265909"/>
              <a:gd name="connsiteY70" fmla="*/ 1710338 h 5876208"/>
              <a:gd name="connsiteX71" fmla="*/ 3990190 w 7265909"/>
              <a:gd name="connsiteY71" fmla="*/ 0 h 5876208"/>
              <a:gd name="connsiteX72" fmla="*/ 4495800 w 7265909"/>
              <a:gd name="connsiteY72" fmla="*/ 605438 h 5876208"/>
              <a:gd name="connsiteX73" fmla="*/ 5251450 w 7265909"/>
              <a:gd name="connsiteY73" fmla="*/ 205388 h 5876208"/>
              <a:gd name="connsiteX74" fmla="*/ 5762625 w 7265909"/>
              <a:gd name="connsiteY74" fmla="*/ 989613 h 5876208"/>
              <a:gd name="connsiteX75" fmla="*/ 6702425 w 7265909"/>
              <a:gd name="connsiteY75" fmla="*/ 535588 h 5876208"/>
              <a:gd name="connsiteX76" fmla="*/ 7245350 w 7265909"/>
              <a:gd name="connsiteY76" fmla="*/ 1319813 h 5876208"/>
              <a:gd name="connsiteX77" fmla="*/ 6562725 w 7265909"/>
              <a:gd name="connsiteY77" fmla="*/ 2037363 h 5876208"/>
              <a:gd name="connsiteX78" fmla="*/ 6981825 w 7265909"/>
              <a:gd name="connsiteY78" fmla="*/ 2558063 h 5876208"/>
              <a:gd name="connsiteX79" fmla="*/ 7264400 w 7265909"/>
              <a:gd name="connsiteY79" fmla="*/ 2463800 h 5876208"/>
              <a:gd name="connsiteX80" fmla="*/ 7261225 w 7265909"/>
              <a:gd name="connsiteY80" fmla="*/ 3882038 h 5876208"/>
              <a:gd name="connsiteX81" fmla="*/ 7265909 w 7265909"/>
              <a:gd name="connsiteY8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0 w 7265909"/>
              <a:gd name="connsiteY69" fmla="*/ 2926363 h 5876208"/>
              <a:gd name="connsiteX70" fmla="*/ 586590 w 7265909"/>
              <a:gd name="connsiteY70" fmla="*/ 2424713 h 5876208"/>
              <a:gd name="connsiteX71" fmla="*/ 609600 w 7265909"/>
              <a:gd name="connsiteY71" fmla="*/ 1710338 h 5876208"/>
              <a:gd name="connsiteX72" fmla="*/ 3990190 w 7265909"/>
              <a:gd name="connsiteY72" fmla="*/ 0 h 5876208"/>
              <a:gd name="connsiteX73" fmla="*/ 4495800 w 7265909"/>
              <a:gd name="connsiteY73" fmla="*/ 605438 h 5876208"/>
              <a:gd name="connsiteX74" fmla="*/ 5251450 w 7265909"/>
              <a:gd name="connsiteY74" fmla="*/ 205388 h 5876208"/>
              <a:gd name="connsiteX75" fmla="*/ 5762625 w 7265909"/>
              <a:gd name="connsiteY75" fmla="*/ 989613 h 5876208"/>
              <a:gd name="connsiteX76" fmla="*/ 6702425 w 7265909"/>
              <a:gd name="connsiteY76" fmla="*/ 535588 h 5876208"/>
              <a:gd name="connsiteX77" fmla="*/ 7245350 w 7265909"/>
              <a:gd name="connsiteY77" fmla="*/ 1319813 h 5876208"/>
              <a:gd name="connsiteX78" fmla="*/ 6562725 w 7265909"/>
              <a:gd name="connsiteY78" fmla="*/ 2037363 h 5876208"/>
              <a:gd name="connsiteX79" fmla="*/ 6981825 w 7265909"/>
              <a:gd name="connsiteY79" fmla="*/ 2558063 h 5876208"/>
              <a:gd name="connsiteX80" fmla="*/ 7264400 w 7265909"/>
              <a:gd name="connsiteY80" fmla="*/ 2463800 h 5876208"/>
              <a:gd name="connsiteX81" fmla="*/ 7261225 w 7265909"/>
              <a:gd name="connsiteY81" fmla="*/ 3882038 h 5876208"/>
              <a:gd name="connsiteX82" fmla="*/ 7265909 w 7265909"/>
              <a:gd name="connsiteY8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0 w 7265909"/>
              <a:gd name="connsiteY70" fmla="*/ 2926363 h 5876208"/>
              <a:gd name="connsiteX71" fmla="*/ 586590 w 7265909"/>
              <a:gd name="connsiteY71" fmla="*/ 2424713 h 5876208"/>
              <a:gd name="connsiteX72" fmla="*/ 609600 w 7265909"/>
              <a:gd name="connsiteY72" fmla="*/ 1710338 h 5876208"/>
              <a:gd name="connsiteX73" fmla="*/ 3990190 w 7265909"/>
              <a:gd name="connsiteY73" fmla="*/ 0 h 5876208"/>
              <a:gd name="connsiteX74" fmla="*/ 4495800 w 7265909"/>
              <a:gd name="connsiteY74" fmla="*/ 605438 h 5876208"/>
              <a:gd name="connsiteX75" fmla="*/ 5251450 w 7265909"/>
              <a:gd name="connsiteY75" fmla="*/ 205388 h 5876208"/>
              <a:gd name="connsiteX76" fmla="*/ 5762625 w 7265909"/>
              <a:gd name="connsiteY76" fmla="*/ 989613 h 5876208"/>
              <a:gd name="connsiteX77" fmla="*/ 6702425 w 7265909"/>
              <a:gd name="connsiteY77" fmla="*/ 535588 h 5876208"/>
              <a:gd name="connsiteX78" fmla="*/ 7245350 w 7265909"/>
              <a:gd name="connsiteY78" fmla="*/ 1319813 h 5876208"/>
              <a:gd name="connsiteX79" fmla="*/ 6562725 w 7265909"/>
              <a:gd name="connsiteY79" fmla="*/ 2037363 h 5876208"/>
              <a:gd name="connsiteX80" fmla="*/ 6981825 w 7265909"/>
              <a:gd name="connsiteY80" fmla="*/ 2558063 h 5876208"/>
              <a:gd name="connsiteX81" fmla="*/ 7264400 w 7265909"/>
              <a:gd name="connsiteY81" fmla="*/ 2463800 h 5876208"/>
              <a:gd name="connsiteX82" fmla="*/ 7261225 w 7265909"/>
              <a:gd name="connsiteY82" fmla="*/ 3882038 h 5876208"/>
              <a:gd name="connsiteX83" fmla="*/ 7265909 w 7265909"/>
              <a:gd name="connsiteY8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0 w 7265909"/>
              <a:gd name="connsiteY71" fmla="*/ 2926363 h 5876208"/>
              <a:gd name="connsiteX72" fmla="*/ 586590 w 7265909"/>
              <a:gd name="connsiteY72" fmla="*/ 2424713 h 5876208"/>
              <a:gd name="connsiteX73" fmla="*/ 609600 w 7265909"/>
              <a:gd name="connsiteY73" fmla="*/ 1710338 h 5876208"/>
              <a:gd name="connsiteX74" fmla="*/ 3990190 w 7265909"/>
              <a:gd name="connsiteY74" fmla="*/ 0 h 5876208"/>
              <a:gd name="connsiteX75" fmla="*/ 4495800 w 7265909"/>
              <a:gd name="connsiteY75" fmla="*/ 605438 h 5876208"/>
              <a:gd name="connsiteX76" fmla="*/ 5251450 w 7265909"/>
              <a:gd name="connsiteY76" fmla="*/ 205388 h 5876208"/>
              <a:gd name="connsiteX77" fmla="*/ 5762625 w 7265909"/>
              <a:gd name="connsiteY77" fmla="*/ 989613 h 5876208"/>
              <a:gd name="connsiteX78" fmla="*/ 6702425 w 7265909"/>
              <a:gd name="connsiteY78" fmla="*/ 535588 h 5876208"/>
              <a:gd name="connsiteX79" fmla="*/ 7245350 w 7265909"/>
              <a:gd name="connsiteY79" fmla="*/ 1319813 h 5876208"/>
              <a:gd name="connsiteX80" fmla="*/ 6562725 w 7265909"/>
              <a:gd name="connsiteY80" fmla="*/ 2037363 h 5876208"/>
              <a:gd name="connsiteX81" fmla="*/ 6981825 w 7265909"/>
              <a:gd name="connsiteY81" fmla="*/ 2558063 h 5876208"/>
              <a:gd name="connsiteX82" fmla="*/ 7264400 w 7265909"/>
              <a:gd name="connsiteY82" fmla="*/ 2463800 h 5876208"/>
              <a:gd name="connsiteX83" fmla="*/ 7261225 w 7265909"/>
              <a:gd name="connsiteY83" fmla="*/ 3882038 h 5876208"/>
              <a:gd name="connsiteX84" fmla="*/ 7265909 w 7265909"/>
              <a:gd name="connsiteY8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0 w 7265909"/>
              <a:gd name="connsiteY72" fmla="*/ 2926363 h 5876208"/>
              <a:gd name="connsiteX73" fmla="*/ 586590 w 7265909"/>
              <a:gd name="connsiteY73" fmla="*/ 2424713 h 5876208"/>
              <a:gd name="connsiteX74" fmla="*/ 609600 w 7265909"/>
              <a:gd name="connsiteY74" fmla="*/ 1710338 h 5876208"/>
              <a:gd name="connsiteX75" fmla="*/ 3990190 w 7265909"/>
              <a:gd name="connsiteY75" fmla="*/ 0 h 5876208"/>
              <a:gd name="connsiteX76" fmla="*/ 4495800 w 7265909"/>
              <a:gd name="connsiteY76" fmla="*/ 605438 h 5876208"/>
              <a:gd name="connsiteX77" fmla="*/ 5251450 w 7265909"/>
              <a:gd name="connsiteY77" fmla="*/ 205388 h 5876208"/>
              <a:gd name="connsiteX78" fmla="*/ 5762625 w 7265909"/>
              <a:gd name="connsiteY78" fmla="*/ 989613 h 5876208"/>
              <a:gd name="connsiteX79" fmla="*/ 6702425 w 7265909"/>
              <a:gd name="connsiteY79" fmla="*/ 535588 h 5876208"/>
              <a:gd name="connsiteX80" fmla="*/ 7245350 w 7265909"/>
              <a:gd name="connsiteY80" fmla="*/ 1319813 h 5876208"/>
              <a:gd name="connsiteX81" fmla="*/ 6562725 w 7265909"/>
              <a:gd name="connsiteY81" fmla="*/ 2037363 h 5876208"/>
              <a:gd name="connsiteX82" fmla="*/ 6981825 w 7265909"/>
              <a:gd name="connsiteY82" fmla="*/ 2558063 h 5876208"/>
              <a:gd name="connsiteX83" fmla="*/ 7264400 w 7265909"/>
              <a:gd name="connsiteY83" fmla="*/ 2463800 h 5876208"/>
              <a:gd name="connsiteX84" fmla="*/ 7261225 w 7265909"/>
              <a:gd name="connsiteY84" fmla="*/ 3882038 h 5876208"/>
              <a:gd name="connsiteX85" fmla="*/ 7265909 w 7265909"/>
              <a:gd name="connsiteY8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0 w 7265909"/>
              <a:gd name="connsiteY73" fmla="*/ 2926363 h 5876208"/>
              <a:gd name="connsiteX74" fmla="*/ 586590 w 7265909"/>
              <a:gd name="connsiteY74" fmla="*/ 2424713 h 5876208"/>
              <a:gd name="connsiteX75" fmla="*/ 609600 w 7265909"/>
              <a:gd name="connsiteY75" fmla="*/ 1710338 h 5876208"/>
              <a:gd name="connsiteX76" fmla="*/ 3990190 w 7265909"/>
              <a:gd name="connsiteY76" fmla="*/ 0 h 5876208"/>
              <a:gd name="connsiteX77" fmla="*/ 4495800 w 7265909"/>
              <a:gd name="connsiteY77" fmla="*/ 605438 h 5876208"/>
              <a:gd name="connsiteX78" fmla="*/ 5251450 w 7265909"/>
              <a:gd name="connsiteY78" fmla="*/ 205388 h 5876208"/>
              <a:gd name="connsiteX79" fmla="*/ 5762625 w 7265909"/>
              <a:gd name="connsiteY79" fmla="*/ 989613 h 5876208"/>
              <a:gd name="connsiteX80" fmla="*/ 6702425 w 7265909"/>
              <a:gd name="connsiteY80" fmla="*/ 535588 h 5876208"/>
              <a:gd name="connsiteX81" fmla="*/ 7245350 w 7265909"/>
              <a:gd name="connsiteY81" fmla="*/ 1319813 h 5876208"/>
              <a:gd name="connsiteX82" fmla="*/ 6562725 w 7265909"/>
              <a:gd name="connsiteY82" fmla="*/ 2037363 h 5876208"/>
              <a:gd name="connsiteX83" fmla="*/ 6981825 w 7265909"/>
              <a:gd name="connsiteY83" fmla="*/ 2558063 h 5876208"/>
              <a:gd name="connsiteX84" fmla="*/ 7264400 w 7265909"/>
              <a:gd name="connsiteY84" fmla="*/ 2463800 h 5876208"/>
              <a:gd name="connsiteX85" fmla="*/ 7261225 w 7265909"/>
              <a:gd name="connsiteY85" fmla="*/ 3882038 h 5876208"/>
              <a:gd name="connsiteX86" fmla="*/ 7265909 w 7265909"/>
              <a:gd name="connsiteY8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0 w 7265909"/>
              <a:gd name="connsiteY74" fmla="*/ 2926363 h 5876208"/>
              <a:gd name="connsiteX75" fmla="*/ 586590 w 7265909"/>
              <a:gd name="connsiteY75" fmla="*/ 2424713 h 5876208"/>
              <a:gd name="connsiteX76" fmla="*/ 609600 w 7265909"/>
              <a:gd name="connsiteY76" fmla="*/ 1710338 h 5876208"/>
              <a:gd name="connsiteX77" fmla="*/ 3990190 w 7265909"/>
              <a:gd name="connsiteY77" fmla="*/ 0 h 5876208"/>
              <a:gd name="connsiteX78" fmla="*/ 4495800 w 7265909"/>
              <a:gd name="connsiteY78" fmla="*/ 605438 h 5876208"/>
              <a:gd name="connsiteX79" fmla="*/ 5251450 w 7265909"/>
              <a:gd name="connsiteY79" fmla="*/ 205388 h 5876208"/>
              <a:gd name="connsiteX80" fmla="*/ 5762625 w 7265909"/>
              <a:gd name="connsiteY80" fmla="*/ 989613 h 5876208"/>
              <a:gd name="connsiteX81" fmla="*/ 6702425 w 7265909"/>
              <a:gd name="connsiteY81" fmla="*/ 535588 h 5876208"/>
              <a:gd name="connsiteX82" fmla="*/ 7245350 w 7265909"/>
              <a:gd name="connsiteY82" fmla="*/ 1319813 h 5876208"/>
              <a:gd name="connsiteX83" fmla="*/ 6562725 w 7265909"/>
              <a:gd name="connsiteY83" fmla="*/ 2037363 h 5876208"/>
              <a:gd name="connsiteX84" fmla="*/ 6981825 w 7265909"/>
              <a:gd name="connsiteY84" fmla="*/ 2558063 h 5876208"/>
              <a:gd name="connsiteX85" fmla="*/ 7264400 w 7265909"/>
              <a:gd name="connsiteY85" fmla="*/ 2463800 h 5876208"/>
              <a:gd name="connsiteX86" fmla="*/ 7261225 w 7265909"/>
              <a:gd name="connsiteY86" fmla="*/ 3882038 h 5876208"/>
              <a:gd name="connsiteX87" fmla="*/ 7265909 w 7265909"/>
              <a:gd name="connsiteY8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0 w 7265909"/>
              <a:gd name="connsiteY75" fmla="*/ 2926363 h 5876208"/>
              <a:gd name="connsiteX76" fmla="*/ 586590 w 7265909"/>
              <a:gd name="connsiteY76" fmla="*/ 2424713 h 5876208"/>
              <a:gd name="connsiteX77" fmla="*/ 609600 w 7265909"/>
              <a:gd name="connsiteY77" fmla="*/ 1710338 h 5876208"/>
              <a:gd name="connsiteX78" fmla="*/ 3990190 w 7265909"/>
              <a:gd name="connsiteY78" fmla="*/ 0 h 5876208"/>
              <a:gd name="connsiteX79" fmla="*/ 4495800 w 7265909"/>
              <a:gd name="connsiteY79" fmla="*/ 605438 h 5876208"/>
              <a:gd name="connsiteX80" fmla="*/ 5251450 w 7265909"/>
              <a:gd name="connsiteY80" fmla="*/ 205388 h 5876208"/>
              <a:gd name="connsiteX81" fmla="*/ 5762625 w 7265909"/>
              <a:gd name="connsiteY81" fmla="*/ 989613 h 5876208"/>
              <a:gd name="connsiteX82" fmla="*/ 6702425 w 7265909"/>
              <a:gd name="connsiteY82" fmla="*/ 535588 h 5876208"/>
              <a:gd name="connsiteX83" fmla="*/ 7245350 w 7265909"/>
              <a:gd name="connsiteY83" fmla="*/ 1319813 h 5876208"/>
              <a:gd name="connsiteX84" fmla="*/ 6562725 w 7265909"/>
              <a:gd name="connsiteY84" fmla="*/ 2037363 h 5876208"/>
              <a:gd name="connsiteX85" fmla="*/ 6981825 w 7265909"/>
              <a:gd name="connsiteY85" fmla="*/ 2558063 h 5876208"/>
              <a:gd name="connsiteX86" fmla="*/ 7264400 w 7265909"/>
              <a:gd name="connsiteY86" fmla="*/ 2463800 h 5876208"/>
              <a:gd name="connsiteX87" fmla="*/ 7261225 w 7265909"/>
              <a:gd name="connsiteY87" fmla="*/ 3882038 h 5876208"/>
              <a:gd name="connsiteX88" fmla="*/ 7265909 w 7265909"/>
              <a:gd name="connsiteY8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0 w 7265909"/>
              <a:gd name="connsiteY76" fmla="*/ 2926363 h 5876208"/>
              <a:gd name="connsiteX77" fmla="*/ 586590 w 7265909"/>
              <a:gd name="connsiteY77" fmla="*/ 2424713 h 5876208"/>
              <a:gd name="connsiteX78" fmla="*/ 609600 w 7265909"/>
              <a:gd name="connsiteY78" fmla="*/ 1710338 h 5876208"/>
              <a:gd name="connsiteX79" fmla="*/ 3990190 w 7265909"/>
              <a:gd name="connsiteY79" fmla="*/ 0 h 5876208"/>
              <a:gd name="connsiteX80" fmla="*/ 4495800 w 7265909"/>
              <a:gd name="connsiteY80" fmla="*/ 605438 h 5876208"/>
              <a:gd name="connsiteX81" fmla="*/ 5251450 w 7265909"/>
              <a:gd name="connsiteY81" fmla="*/ 205388 h 5876208"/>
              <a:gd name="connsiteX82" fmla="*/ 5762625 w 7265909"/>
              <a:gd name="connsiteY82" fmla="*/ 989613 h 5876208"/>
              <a:gd name="connsiteX83" fmla="*/ 6702425 w 7265909"/>
              <a:gd name="connsiteY83" fmla="*/ 535588 h 5876208"/>
              <a:gd name="connsiteX84" fmla="*/ 7245350 w 7265909"/>
              <a:gd name="connsiteY84" fmla="*/ 1319813 h 5876208"/>
              <a:gd name="connsiteX85" fmla="*/ 6562725 w 7265909"/>
              <a:gd name="connsiteY85" fmla="*/ 2037363 h 5876208"/>
              <a:gd name="connsiteX86" fmla="*/ 6981825 w 7265909"/>
              <a:gd name="connsiteY86" fmla="*/ 2558063 h 5876208"/>
              <a:gd name="connsiteX87" fmla="*/ 7264400 w 7265909"/>
              <a:gd name="connsiteY87" fmla="*/ 2463800 h 5876208"/>
              <a:gd name="connsiteX88" fmla="*/ 7261225 w 7265909"/>
              <a:gd name="connsiteY88" fmla="*/ 3882038 h 5876208"/>
              <a:gd name="connsiteX89" fmla="*/ 7265909 w 7265909"/>
              <a:gd name="connsiteY8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0 w 7265909"/>
              <a:gd name="connsiteY77" fmla="*/ 2926363 h 5876208"/>
              <a:gd name="connsiteX78" fmla="*/ 586590 w 7265909"/>
              <a:gd name="connsiteY78" fmla="*/ 2424713 h 5876208"/>
              <a:gd name="connsiteX79" fmla="*/ 609600 w 7265909"/>
              <a:gd name="connsiteY79" fmla="*/ 1710338 h 5876208"/>
              <a:gd name="connsiteX80" fmla="*/ 3990190 w 7265909"/>
              <a:gd name="connsiteY80" fmla="*/ 0 h 5876208"/>
              <a:gd name="connsiteX81" fmla="*/ 4495800 w 7265909"/>
              <a:gd name="connsiteY81" fmla="*/ 605438 h 5876208"/>
              <a:gd name="connsiteX82" fmla="*/ 5251450 w 7265909"/>
              <a:gd name="connsiteY82" fmla="*/ 205388 h 5876208"/>
              <a:gd name="connsiteX83" fmla="*/ 5762625 w 7265909"/>
              <a:gd name="connsiteY83" fmla="*/ 989613 h 5876208"/>
              <a:gd name="connsiteX84" fmla="*/ 6702425 w 7265909"/>
              <a:gd name="connsiteY84" fmla="*/ 535588 h 5876208"/>
              <a:gd name="connsiteX85" fmla="*/ 7245350 w 7265909"/>
              <a:gd name="connsiteY85" fmla="*/ 1319813 h 5876208"/>
              <a:gd name="connsiteX86" fmla="*/ 6562725 w 7265909"/>
              <a:gd name="connsiteY86" fmla="*/ 2037363 h 5876208"/>
              <a:gd name="connsiteX87" fmla="*/ 6981825 w 7265909"/>
              <a:gd name="connsiteY87" fmla="*/ 2558063 h 5876208"/>
              <a:gd name="connsiteX88" fmla="*/ 7264400 w 7265909"/>
              <a:gd name="connsiteY88" fmla="*/ 2463800 h 5876208"/>
              <a:gd name="connsiteX89" fmla="*/ 7261225 w 7265909"/>
              <a:gd name="connsiteY89" fmla="*/ 3882038 h 5876208"/>
              <a:gd name="connsiteX90" fmla="*/ 7265909 w 7265909"/>
              <a:gd name="connsiteY9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0 w 7265909"/>
              <a:gd name="connsiteY78" fmla="*/ 2926363 h 5876208"/>
              <a:gd name="connsiteX79" fmla="*/ 586590 w 7265909"/>
              <a:gd name="connsiteY79" fmla="*/ 2424713 h 5876208"/>
              <a:gd name="connsiteX80" fmla="*/ 609600 w 7265909"/>
              <a:gd name="connsiteY80" fmla="*/ 1710338 h 5876208"/>
              <a:gd name="connsiteX81" fmla="*/ 3990190 w 7265909"/>
              <a:gd name="connsiteY81" fmla="*/ 0 h 5876208"/>
              <a:gd name="connsiteX82" fmla="*/ 4495800 w 7265909"/>
              <a:gd name="connsiteY82" fmla="*/ 605438 h 5876208"/>
              <a:gd name="connsiteX83" fmla="*/ 5251450 w 7265909"/>
              <a:gd name="connsiteY83" fmla="*/ 205388 h 5876208"/>
              <a:gd name="connsiteX84" fmla="*/ 5762625 w 7265909"/>
              <a:gd name="connsiteY84" fmla="*/ 989613 h 5876208"/>
              <a:gd name="connsiteX85" fmla="*/ 6702425 w 7265909"/>
              <a:gd name="connsiteY85" fmla="*/ 535588 h 5876208"/>
              <a:gd name="connsiteX86" fmla="*/ 7245350 w 7265909"/>
              <a:gd name="connsiteY86" fmla="*/ 1319813 h 5876208"/>
              <a:gd name="connsiteX87" fmla="*/ 6562725 w 7265909"/>
              <a:gd name="connsiteY87" fmla="*/ 2037363 h 5876208"/>
              <a:gd name="connsiteX88" fmla="*/ 6981825 w 7265909"/>
              <a:gd name="connsiteY88" fmla="*/ 2558063 h 5876208"/>
              <a:gd name="connsiteX89" fmla="*/ 7264400 w 7265909"/>
              <a:gd name="connsiteY89" fmla="*/ 2463800 h 5876208"/>
              <a:gd name="connsiteX90" fmla="*/ 7261225 w 7265909"/>
              <a:gd name="connsiteY90" fmla="*/ 3882038 h 5876208"/>
              <a:gd name="connsiteX91" fmla="*/ 7265909 w 7265909"/>
              <a:gd name="connsiteY9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0 w 7265909"/>
              <a:gd name="connsiteY79" fmla="*/ 2926363 h 5876208"/>
              <a:gd name="connsiteX80" fmla="*/ 586590 w 7265909"/>
              <a:gd name="connsiteY80" fmla="*/ 2424713 h 5876208"/>
              <a:gd name="connsiteX81" fmla="*/ 609600 w 7265909"/>
              <a:gd name="connsiteY81" fmla="*/ 1710338 h 5876208"/>
              <a:gd name="connsiteX82" fmla="*/ 3990190 w 7265909"/>
              <a:gd name="connsiteY82" fmla="*/ 0 h 5876208"/>
              <a:gd name="connsiteX83" fmla="*/ 4495800 w 7265909"/>
              <a:gd name="connsiteY83" fmla="*/ 605438 h 5876208"/>
              <a:gd name="connsiteX84" fmla="*/ 5251450 w 7265909"/>
              <a:gd name="connsiteY84" fmla="*/ 205388 h 5876208"/>
              <a:gd name="connsiteX85" fmla="*/ 5762625 w 7265909"/>
              <a:gd name="connsiteY85" fmla="*/ 989613 h 5876208"/>
              <a:gd name="connsiteX86" fmla="*/ 6702425 w 7265909"/>
              <a:gd name="connsiteY86" fmla="*/ 535588 h 5876208"/>
              <a:gd name="connsiteX87" fmla="*/ 7245350 w 7265909"/>
              <a:gd name="connsiteY87" fmla="*/ 1319813 h 5876208"/>
              <a:gd name="connsiteX88" fmla="*/ 6562725 w 7265909"/>
              <a:gd name="connsiteY88" fmla="*/ 2037363 h 5876208"/>
              <a:gd name="connsiteX89" fmla="*/ 6981825 w 7265909"/>
              <a:gd name="connsiteY89" fmla="*/ 2558063 h 5876208"/>
              <a:gd name="connsiteX90" fmla="*/ 7264400 w 7265909"/>
              <a:gd name="connsiteY90" fmla="*/ 2463800 h 5876208"/>
              <a:gd name="connsiteX91" fmla="*/ 7261225 w 7265909"/>
              <a:gd name="connsiteY91" fmla="*/ 3882038 h 5876208"/>
              <a:gd name="connsiteX92" fmla="*/ 7265909 w 7265909"/>
              <a:gd name="connsiteY9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0 w 7265909"/>
              <a:gd name="connsiteY80" fmla="*/ 2926363 h 5876208"/>
              <a:gd name="connsiteX81" fmla="*/ 586590 w 7265909"/>
              <a:gd name="connsiteY81" fmla="*/ 2424713 h 5876208"/>
              <a:gd name="connsiteX82" fmla="*/ 609600 w 7265909"/>
              <a:gd name="connsiteY82" fmla="*/ 1710338 h 5876208"/>
              <a:gd name="connsiteX83" fmla="*/ 3990190 w 7265909"/>
              <a:gd name="connsiteY83" fmla="*/ 0 h 5876208"/>
              <a:gd name="connsiteX84" fmla="*/ 4495800 w 7265909"/>
              <a:gd name="connsiteY84" fmla="*/ 605438 h 5876208"/>
              <a:gd name="connsiteX85" fmla="*/ 5251450 w 7265909"/>
              <a:gd name="connsiteY85" fmla="*/ 205388 h 5876208"/>
              <a:gd name="connsiteX86" fmla="*/ 5762625 w 7265909"/>
              <a:gd name="connsiteY86" fmla="*/ 989613 h 5876208"/>
              <a:gd name="connsiteX87" fmla="*/ 6702425 w 7265909"/>
              <a:gd name="connsiteY87" fmla="*/ 535588 h 5876208"/>
              <a:gd name="connsiteX88" fmla="*/ 7245350 w 7265909"/>
              <a:gd name="connsiteY88" fmla="*/ 1319813 h 5876208"/>
              <a:gd name="connsiteX89" fmla="*/ 6562725 w 7265909"/>
              <a:gd name="connsiteY89" fmla="*/ 2037363 h 5876208"/>
              <a:gd name="connsiteX90" fmla="*/ 6981825 w 7265909"/>
              <a:gd name="connsiteY90" fmla="*/ 2558063 h 5876208"/>
              <a:gd name="connsiteX91" fmla="*/ 7264400 w 7265909"/>
              <a:gd name="connsiteY91" fmla="*/ 2463800 h 5876208"/>
              <a:gd name="connsiteX92" fmla="*/ 7261225 w 7265909"/>
              <a:gd name="connsiteY92" fmla="*/ 3882038 h 5876208"/>
              <a:gd name="connsiteX93" fmla="*/ 7265909 w 7265909"/>
              <a:gd name="connsiteY9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0 w 7265909"/>
              <a:gd name="connsiteY81" fmla="*/ 2926363 h 5876208"/>
              <a:gd name="connsiteX82" fmla="*/ 586590 w 7265909"/>
              <a:gd name="connsiteY82" fmla="*/ 2424713 h 5876208"/>
              <a:gd name="connsiteX83" fmla="*/ 609600 w 7265909"/>
              <a:gd name="connsiteY83" fmla="*/ 1710338 h 5876208"/>
              <a:gd name="connsiteX84" fmla="*/ 3990190 w 7265909"/>
              <a:gd name="connsiteY84" fmla="*/ 0 h 5876208"/>
              <a:gd name="connsiteX85" fmla="*/ 4495800 w 7265909"/>
              <a:gd name="connsiteY85" fmla="*/ 605438 h 5876208"/>
              <a:gd name="connsiteX86" fmla="*/ 5251450 w 7265909"/>
              <a:gd name="connsiteY86" fmla="*/ 205388 h 5876208"/>
              <a:gd name="connsiteX87" fmla="*/ 5762625 w 7265909"/>
              <a:gd name="connsiteY87" fmla="*/ 989613 h 5876208"/>
              <a:gd name="connsiteX88" fmla="*/ 6702425 w 7265909"/>
              <a:gd name="connsiteY88" fmla="*/ 535588 h 5876208"/>
              <a:gd name="connsiteX89" fmla="*/ 7245350 w 7265909"/>
              <a:gd name="connsiteY89" fmla="*/ 1319813 h 5876208"/>
              <a:gd name="connsiteX90" fmla="*/ 6562725 w 7265909"/>
              <a:gd name="connsiteY90" fmla="*/ 2037363 h 5876208"/>
              <a:gd name="connsiteX91" fmla="*/ 6981825 w 7265909"/>
              <a:gd name="connsiteY91" fmla="*/ 2558063 h 5876208"/>
              <a:gd name="connsiteX92" fmla="*/ 7264400 w 7265909"/>
              <a:gd name="connsiteY92" fmla="*/ 2463800 h 5876208"/>
              <a:gd name="connsiteX93" fmla="*/ 7261225 w 7265909"/>
              <a:gd name="connsiteY93" fmla="*/ 3882038 h 5876208"/>
              <a:gd name="connsiteX94" fmla="*/ 7265909 w 7265909"/>
              <a:gd name="connsiteY9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0 w 7265909"/>
              <a:gd name="connsiteY82" fmla="*/ 2926363 h 5876208"/>
              <a:gd name="connsiteX83" fmla="*/ 586590 w 7265909"/>
              <a:gd name="connsiteY83" fmla="*/ 2424713 h 5876208"/>
              <a:gd name="connsiteX84" fmla="*/ 609600 w 7265909"/>
              <a:gd name="connsiteY84" fmla="*/ 1710338 h 5876208"/>
              <a:gd name="connsiteX85" fmla="*/ 3990190 w 7265909"/>
              <a:gd name="connsiteY85" fmla="*/ 0 h 5876208"/>
              <a:gd name="connsiteX86" fmla="*/ 4495800 w 7265909"/>
              <a:gd name="connsiteY86" fmla="*/ 605438 h 5876208"/>
              <a:gd name="connsiteX87" fmla="*/ 5251450 w 7265909"/>
              <a:gd name="connsiteY87" fmla="*/ 205388 h 5876208"/>
              <a:gd name="connsiteX88" fmla="*/ 5762625 w 7265909"/>
              <a:gd name="connsiteY88" fmla="*/ 989613 h 5876208"/>
              <a:gd name="connsiteX89" fmla="*/ 6702425 w 7265909"/>
              <a:gd name="connsiteY89" fmla="*/ 535588 h 5876208"/>
              <a:gd name="connsiteX90" fmla="*/ 7245350 w 7265909"/>
              <a:gd name="connsiteY90" fmla="*/ 1319813 h 5876208"/>
              <a:gd name="connsiteX91" fmla="*/ 6562725 w 7265909"/>
              <a:gd name="connsiteY91" fmla="*/ 2037363 h 5876208"/>
              <a:gd name="connsiteX92" fmla="*/ 6981825 w 7265909"/>
              <a:gd name="connsiteY92" fmla="*/ 2558063 h 5876208"/>
              <a:gd name="connsiteX93" fmla="*/ 7264400 w 7265909"/>
              <a:gd name="connsiteY93" fmla="*/ 2463800 h 5876208"/>
              <a:gd name="connsiteX94" fmla="*/ 7261225 w 7265909"/>
              <a:gd name="connsiteY94" fmla="*/ 3882038 h 5876208"/>
              <a:gd name="connsiteX95" fmla="*/ 7265909 w 7265909"/>
              <a:gd name="connsiteY9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0 w 7265909"/>
              <a:gd name="connsiteY83" fmla="*/ 2926363 h 5876208"/>
              <a:gd name="connsiteX84" fmla="*/ 586590 w 7265909"/>
              <a:gd name="connsiteY84" fmla="*/ 2424713 h 5876208"/>
              <a:gd name="connsiteX85" fmla="*/ 609600 w 7265909"/>
              <a:gd name="connsiteY85" fmla="*/ 1710338 h 5876208"/>
              <a:gd name="connsiteX86" fmla="*/ 3990190 w 7265909"/>
              <a:gd name="connsiteY86" fmla="*/ 0 h 5876208"/>
              <a:gd name="connsiteX87" fmla="*/ 4495800 w 7265909"/>
              <a:gd name="connsiteY87" fmla="*/ 605438 h 5876208"/>
              <a:gd name="connsiteX88" fmla="*/ 5251450 w 7265909"/>
              <a:gd name="connsiteY88" fmla="*/ 205388 h 5876208"/>
              <a:gd name="connsiteX89" fmla="*/ 5762625 w 7265909"/>
              <a:gd name="connsiteY89" fmla="*/ 989613 h 5876208"/>
              <a:gd name="connsiteX90" fmla="*/ 6702425 w 7265909"/>
              <a:gd name="connsiteY90" fmla="*/ 535588 h 5876208"/>
              <a:gd name="connsiteX91" fmla="*/ 7245350 w 7265909"/>
              <a:gd name="connsiteY91" fmla="*/ 1319813 h 5876208"/>
              <a:gd name="connsiteX92" fmla="*/ 6562725 w 7265909"/>
              <a:gd name="connsiteY92" fmla="*/ 2037363 h 5876208"/>
              <a:gd name="connsiteX93" fmla="*/ 6981825 w 7265909"/>
              <a:gd name="connsiteY93" fmla="*/ 2558063 h 5876208"/>
              <a:gd name="connsiteX94" fmla="*/ 7264400 w 7265909"/>
              <a:gd name="connsiteY94" fmla="*/ 2463800 h 5876208"/>
              <a:gd name="connsiteX95" fmla="*/ 7261225 w 7265909"/>
              <a:gd name="connsiteY95" fmla="*/ 3882038 h 5876208"/>
              <a:gd name="connsiteX96" fmla="*/ 7265909 w 7265909"/>
              <a:gd name="connsiteY9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0 w 7265909"/>
              <a:gd name="connsiteY84" fmla="*/ 2926363 h 5876208"/>
              <a:gd name="connsiteX85" fmla="*/ 586590 w 7265909"/>
              <a:gd name="connsiteY85" fmla="*/ 2424713 h 5876208"/>
              <a:gd name="connsiteX86" fmla="*/ 609600 w 7265909"/>
              <a:gd name="connsiteY86" fmla="*/ 1710338 h 5876208"/>
              <a:gd name="connsiteX87" fmla="*/ 3990190 w 7265909"/>
              <a:gd name="connsiteY87" fmla="*/ 0 h 5876208"/>
              <a:gd name="connsiteX88" fmla="*/ 4495800 w 7265909"/>
              <a:gd name="connsiteY88" fmla="*/ 605438 h 5876208"/>
              <a:gd name="connsiteX89" fmla="*/ 5251450 w 7265909"/>
              <a:gd name="connsiteY89" fmla="*/ 205388 h 5876208"/>
              <a:gd name="connsiteX90" fmla="*/ 5762625 w 7265909"/>
              <a:gd name="connsiteY90" fmla="*/ 989613 h 5876208"/>
              <a:gd name="connsiteX91" fmla="*/ 6702425 w 7265909"/>
              <a:gd name="connsiteY91" fmla="*/ 535588 h 5876208"/>
              <a:gd name="connsiteX92" fmla="*/ 7245350 w 7265909"/>
              <a:gd name="connsiteY92" fmla="*/ 1319813 h 5876208"/>
              <a:gd name="connsiteX93" fmla="*/ 6562725 w 7265909"/>
              <a:gd name="connsiteY93" fmla="*/ 2037363 h 5876208"/>
              <a:gd name="connsiteX94" fmla="*/ 6981825 w 7265909"/>
              <a:gd name="connsiteY94" fmla="*/ 2558063 h 5876208"/>
              <a:gd name="connsiteX95" fmla="*/ 7264400 w 7265909"/>
              <a:gd name="connsiteY95" fmla="*/ 2463800 h 5876208"/>
              <a:gd name="connsiteX96" fmla="*/ 7261225 w 7265909"/>
              <a:gd name="connsiteY96" fmla="*/ 3882038 h 5876208"/>
              <a:gd name="connsiteX97" fmla="*/ 7265909 w 7265909"/>
              <a:gd name="connsiteY9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0 w 7265909"/>
              <a:gd name="connsiteY85" fmla="*/ 2926363 h 5876208"/>
              <a:gd name="connsiteX86" fmla="*/ 586590 w 7265909"/>
              <a:gd name="connsiteY86" fmla="*/ 2424713 h 5876208"/>
              <a:gd name="connsiteX87" fmla="*/ 609600 w 7265909"/>
              <a:gd name="connsiteY87" fmla="*/ 1710338 h 5876208"/>
              <a:gd name="connsiteX88" fmla="*/ 3990190 w 7265909"/>
              <a:gd name="connsiteY88" fmla="*/ 0 h 5876208"/>
              <a:gd name="connsiteX89" fmla="*/ 4495800 w 7265909"/>
              <a:gd name="connsiteY89" fmla="*/ 605438 h 5876208"/>
              <a:gd name="connsiteX90" fmla="*/ 5251450 w 7265909"/>
              <a:gd name="connsiteY90" fmla="*/ 205388 h 5876208"/>
              <a:gd name="connsiteX91" fmla="*/ 5762625 w 7265909"/>
              <a:gd name="connsiteY91" fmla="*/ 989613 h 5876208"/>
              <a:gd name="connsiteX92" fmla="*/ 6702425 w 7265909"/>
              <a:gd name="connsiteY92" fmla="*/ 535588 h 5876208"/>
              <a:gd name="connsiteX93" fmla="*/ 7245350 w 7265909"/>
              <a:gd name="connsiteY93" fmla="*/ 1319813 h 5876208"/>
              <a:gd name="connsiteX94" fmla="*/ 6562725 w 7265909"/>
              <a:gd name="connsiteY94" fmla="*/ 2037363 h 5876208"/>
              <a:gd name="connsiteX95" fmla="*/ 6981825 w 7265909"/>
              <a:gd name="connsiteY95" fmla="*/ 2558063 h 5876208"/>
              <a:gd name="connsiteX96" fmla="*/ 7264400 w 7265909"/>
              <a:gd name="connsiteY96" fmla="*/ 2463800 h 5876208"/>
              <a:gd name="connsiteX97" fmla="*/ 7261225 w 7265909"/>
              <a:gd name="connsiteY97" fmla="*/ 3882038 h 5876208"/>
              <a:gd name="connsiteX98" fmla="*/ 7265909 w 7265909"/>
              <a:gd name="connsiteY9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0 w 7265909"/>
              <a:gd name="connsiteY86" fmla="*/ 2926363 h 5876208"/>
              <a:gd name="connsiteX87" fmla="*/ 586590 w 7265909"/>
              <a:gd name="connsiteY87" fmla="*/ 2424713 h 5876208"/>
              <a:gd name="connsiteX88" fmla="*/ 609600 w 7265909"/>
              <a:gd name="connsiteY88" fmla="*/ 1710338 h 5876208"/>
              <a:gd name="connsiteX89" fmla="*/ 3990190 w 7265909"/>
              <a:gd name="connsiteY89" fmla="*/ 0 h 5876208"/>
              <a:gd name="connsiteX90" fmla="*/ 4495800 w 7265909"/>
              <a:gd name="connsiteY90" fmla="*/ 605438 h 5876208"/>
              <a:gd name="connsiteX91" fmla="*/ 5251450 w 7265909"/>
              <a:gd name="connsiteY91" fmla="*/ 205388 h 5876208"/>
              <a:gd name="connsiteX92" fmla="*/ 5762625 w 7265909"/>
              <a:gd name="connsiteY92" fmla="*/ 989613 h 5876208"/>
              <a:gd name="connsiteX93" fmla="*/ 6702425 w 7265909"/>
              <a:gd name="connsiteY93" fmla="*/ 535588 h 5876208"/>
              <a:gd name="connsiteX94" fmla="*/ 7245350 w 7265909"/>
              <a:gd name="connsiteY94" fmla="*/ 1319813 h 5876208"/>
              <a:gd name="connsiteX95" fmla="*/ 6562725 w 7265909"/>
              <a:gd name="connsiteY95" fmla="*/ 2037363 h 5876208"/>
              <a:gd name="connsiteX96" fmla="*/ 6981825 w 7265909"/>
              <a:gd name="connsiteY96" fmla="*/ 2558063 h 5876208"/>
              <a:gd name="connsiteX97" fmla="*/ 7264400 w 7265909"/>
              <a:gd name="connsiteY97" fmla="*/ 2463800 h 5876208"/>
              <a:gd name="connsiteX98" fmla="*/ 7261225 w 7265909"/>
              <a:gd name="connsiteY98" fmla="*/ 3882038 h 5876208"/>
              <a:gd name="connsiteX99" fmla="*/ 7265909 w 7265909"/>
              <a:gd name="connsiteY9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0 w 7265909"/>
              <a:gd name="connsiteY87" fmla="*/ 2926363 h 5876208"/>
              <a:gd name="connsiteX88" fmla="*/ 586590 w 7265909"/>
              <a:gd name="connsiteY88" fmla="*/ 2424713 h 5876208"/>
              <a:gd name="connsiteX89" fmla="*/ 609600 w 7265909"/>
              <a:gd name="connsiteY89" fmla="*/ 1710338 h 5876208"/>
              <a:gd name="connsiteX90" fmla="*/ 3990190 w 7265909"/>
              <a:gd name="connsiteY90" fmla="*/ 0 h 5876208"/>
              <a:gd name="connsiteX91" fmla="*/ 4495800 w 7265909"/>
              <a:gd name="connsiteY91" fmla="*/ 605438 h 5876208"/>
              <a:gd name="connsiteX92" fmla="*/ 5251450 w 7265909"/>
              <a:gd name="connsiteY92" fmla="*/ 205388 h 5876208"/>
              <a:gd name="connsiteX93" fmla="*/ 5762625 w 7265909"/>
              <a:gd name="connsiteY93" fmla="*/ 989613 h 5876208"/>
              <a:gd name="connsiteX94" fmla="*/ 6702425 w 7265909"/>
              <a:gd name="connsiteY94" fmla="*/ 535588 h 5876208"/>
              <a:gd name="connsiteX95" fmla="*/ 7245350 w 7265909"/>
              <a:gd name="connsiteY95" fmla="*/ 1319813 h 5876208"/>
              <a:gd name="connsiteX96" fmla="*/ 6562725 w 7265909"/>
              <a:gd name="connsiteY96" fmla="*/ 2037363 h 5876208"/>
              <a:gd name="connsiteX97" fmla="*/ 6981825 w 7265909"/>
              <a:gd name="connsiteY97" fmla="*/ 2558063 h 5876208"/>
              <a:gd name="connsiteX98" fmla="*/ 7264400 w 7265909"/>
              <a:gd name="connsiteY98" fmla="*/ 2463800 h 5876208"/>
              <a:gd name="connsiteX99" fmla="*/ 7261225 w 7265909"/>
              <a:gd name="connsiteY99" fmla="*/ 3882038 h 5876208"/>
              <a:gd name="connsiteX100" fmla="*/ 7265909 w 7265909"/>
              <a:gd name="connsiteY10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0 w 7265909"/>
              <a:gd name="connsiteY88" fmla="*/ 2926363 h 5876208"/>
              <a:gd name="connsiteX89" fmla="*/ 586590 w 7265909"/>
              <a:gd name="connsiteY89" fmla="*/ 2424713 h 5876208"/>
              <a:gd name="connsiteX90" fmla="*/ 609600 w 7265909"/>
              <a:gd name="connsiteY90" fmla="*/ 1710338 h 5876208"/>
              <a:gd name="connsiteX91" fmla="*/ 3990190 w 7265909"/>
              <a:gd name="connsiteY91" fmla="*/ 0 h 5876208"/>
              <a:gd name="connsiteX92" fmla="*/ 4495800 w 7265909"/>
              <a:gd name="connsiteY92" fmla="*/ 605438 h 5876208"/>
              <a:gd name="connsiteX93" fmla="*/ 5251450 w 7265909"/>
              <a:gd name="connsiteY93" fmla="*/ 205388 h 5876208"/>
              <a:gd name="connsiteX94" fmla="*/ 5762625 w 7265909"/>
              <a:gd name="connsiteY94" fmla="*/ 989613 h 5876208"/>
              <a:gd name="connsiteX95" fmla="*/ 6702425 w 7265909"/>
              <a:gd name="connsiteY95" fmla="*/ 535588 h 5876208"/>
              <a:gd name="connsiteX96" fmla="*/ 7245350 w 7265909"/>
              <a:gd name="connsiteY96" fmla="*/ 1319813 h 5876208"/>
              <a:gd name="connsiteX97" fmla="*/ 6562725 w 7265909"/>
              <a:gd name="connsiteY97" fmla="*/ 2037363 h 5876208"/>
              <a:gd name="connsiteX98" fmla="*/ 6981825 w 7265909"/>
              <a:gd name="connsiteY98" fmla="*/ 2558063 h 5876208"/>
              <a:gd name="connsiteX99" fmla="*/ 7264400 w 7265909"/>
              <a:gd name="connsiteY99" fmla="*/ 2463800 h 5876208"/>
              <a:gd name="connsiteX100" fmla="*/ 7261225 w 7265909"/>
              <a:gd name="connsiteY100" fmla="*/ 3882038 h 5876208"/>
              <a:gd name="connsiteX101" fmla="*/ 7265909 w 7265909"/>
              <a:gd name="connsiteY10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0 w 7265909"/>
              <a:gd name="connsiteY89" fmla="*/ 2926363 h 5876208"/>
              <a:gd name="connsiteX90" fmla="*/ 586590 w 7265909"/>
              <a:gd name="connsiteY90" fmla="*/ 2424713 h 5876208"/>
              <a:gd name="connsiteX91" fmla="*/ 609600 w 7265909"/>
              <a:gd name="connsiteY91" fmla="*/ 1710338 h 5876208"/>
              <a:gd name="connsiteX92" fmla="*/ 3990190 w 7265909"/>
              <a:gd name="connsiteY92" fmla="*/ 0 h 5876208"/>
              <a:gd name="connsiteX93" fmla="*/ 4495800 w 7265909"/>
              <a:gd name="connsiteY93" fmla="*/ 605438 h 5876208"/>
              <a:gd name="connsiteX94" fmla="*/ 5251450 w 7265909"/>
              <a:gd name="connsiteY94" fmla="*/ 205388 h 5876208"/>
              <a:gd name="connsiteX95" fmla="*/ 5762625 w 7265909"/>
              <a:gd name="connsiteY95" fmla="*/ 989613 h 5876208"/>
              <a:gd name="connsiteX96" fmla="*/ 6702425 w 7265909"/>
              <a:gd name="connsiteY96" fmla="*/ 535588 h 5876208"/>
              <a:gd name="connsiteX97" fmla="*/ 7245350 w 7265909"/>
              <a:gd name="connsiteY97" fmla="*/ 1319813 h 5876208"/>
              <a:gd name="connsiteX98" fmla="*/ 6562725 w 7265909"/>
              <a:gd name="connsiteY98" fmla="*/ 2037363 h 5876208"/>
              <a:gd name="connsiteX99" fmla="*/ 6981825 w 7265909"/>
              <a:gd name="connsiteY99" fmla="*/ 2558063 h 5876208"/>
              <a:gd name="connsiteX100" fmla="*/ 7264400 w 7265909"/>
              <a:gd name="connsiteY100" fmla="*/ 2463800 h 5876208"/>
              <a:gd name="connsiteX101" fmla="*/ 7261225 w 7265909"/>
              <a:gd name="connsiteY101" fmla="*/ 3882038 h 5876208"/>
              <a:gd name="connsiteX102" fmla="*/ 7265909 w 7265909"/>
              <a:gd name="connsiteY10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0 w 7265909"/>
              <a:gd name="connsiteY89" fmla="*/ 2926363 h 5876208"/>
              <a:gd name="connsiteX90" fmla="*/ 586590 w 7265909"/>
              <a:gd name="connsiteY90" fmla="*/ 2424713 h 5876208"/>
              <a:gd name="connsiteX91" fmla="*/ 609600 w 7265909"/>
              <a:gd name="connsiteY91" fmla="*/ 1710338 h 5876208"/>
              <a:gd name="connsiteX92" fmla="*/ 3990190 w 7265909"/>
              <a:gd name="connsiteY92" fmla="*/ 0 h 5876208"/>
              <a:gd name="connsiteX93" fmla="*/ 4495800 w 7265909"/>
              <a:gd name="connsiteY93" fmla="*/ 605438 h 5876208"/>
              <a:gd name="connsiteX94" fmla="*/ 5251450 w 7265909"/>
              <a:gd name="connsiteY94" fmla="*/ 205388 h 5876208"/>
              <a:gd name="connsiteX95" fmla="*/ 5762625 w 7265909"/>
              <a:gd name="connsiteY95" fmla="*/ 989613 h 5876208"/>
              <a:gd name="connsiteX96" fmla="*/ 6702425 w 7265909"/>
              <a:gd name="connsiteY96" fmla="*/ 535588 h 5876208"/>
              <a:gd name="connsiteX97" fmla="*/ 7245350 w 7265909"/>
              <a:gd name="connsiteY97" fmla="*/ 1319813 h 5876208"/>
              <a:gd name="connsiteX98" fmla="*/ 6562725 w 7265909"/>
              <a:gd name="connsiteY98" fmla="*/ 2037363 h 5876208"/>
              <a:gd name="connsiteX99" fmla="*/ 6981825 w 7265909"/>
              <a:gd name="connsiteY99" fmla="*/ 2558063 h 5876208"/>
              <a:gd name="connsiteX100" fmla="*/ 7264400 w 7265909"/>
              <a:gd name="connsiteY100" fmla="*/ 2463800 h 5876208"/>
              <a:gd name="connsiteX101" fmla="*/ 7261225 w 7265909"/>
              <a:gd name="connsiteY101" fmla="*/ 3882038 h 5876208"/>
              <a:gd name="connsiteX102" fmla="*/ 7265909 w 7265909"/>
              <a:gd name="connsiteY10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586590 w 7265909"/>
              <a:gd name="connsiteY91" fmla="*/ 2424713 h 5876208"/>
              <a:gd name="connsiteX92" fmla="*/ 609600 w 7265909"/>
              <a:gd name="connsiteY92" fmla="*/ 1710338 h 5876208"/>
              <a:gd name="connsiteX93" fmla="*/ 3990190 w 7265909"/>
              <a:gd name="connsiteY93" fmla="*/ 0 h 5876208"/>
              <a:gd name="connsiteX94" fmla="*/ 4495800 w 7265909"/>
              <a:gd name="connsiteY94" fmla="*/ 605438 h 5876208"/>
              <a:gd name="connsiteX95" fmla="*/ 5251450 w 7265909"/>
              <a:gd name="connsiteY95" fmla="*/ 205388 h 5876208"/>
              <a:gd name="connsiteX96" fmla="*/ 5762625 w 7265909"/>
              <a:gd name="connsiteY96" fmla="*/ 989613 h 5876208"/>
              <a:gd name="connsiteX97" fmla="*/ 6702425 w 7265909"/>
              <a:gd name="connsiteY97" fmla="*/ 535588 h 5876208"/>
              <a:gd name="connsiteX98" fmla="*/ 7245350 w 7265909"/>
              <a:gd name="connsiteY98" fmla="*/ 1319813 h 5876208"/>
              <a:gd name="connsiteX99" fmla="*/ 6562725 w 7265909"/>
              <a:gd name="connsiteY99" fmla="*/ 2037363 h 5876208"/>
              <a:gd name="connsiteX100" fmla="*/ 6981825 w 7265909"/>
              <a:gd name="connsiteY100" fmla="*/ 2558063 h 5876208"/>
              <a:gd name="connsiteX101" fmla="*/ 7264400 w 7265909"/>
              <a:gd name="connsiteY101" fmla="*/ 2463800 h 5876208"/>
              <a:gd name="connsiteX102" fmla="*/ 7261225 w 7265909"/>
              <a:gd name="connsiteY102" fmla="*/ 3882038 h 5876208"/>
              <a:gd name="connsiteX103" fmla="*/ 7265909 w 7265909"/>
              <a:gd name="connsiteY10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609600 w 7265909"/>
              <a:gd name="connsiteY93" fmla="*/ 1710338 h 5876208"/>
              <a:gd name="connsiteX94" fmla="*/ 3990190 w 7265909"/>
              <a:gd name="connsiteY94" fmla="*/ 0 h 5876208"/>
              <a:gd name="connsiteX95" fmla="*/ 4495800 w 7265909"/>
              <a:gd name="connsiteY95" fmla="*/ 605438 h 5876208"/>
              <a:gd name="connsiteX96" fmla="*/ 5251450 w 7265909"/>
              <a:gd name="connsiteY96" fmla="*/ 205388 h 5876208"/>
              <a:gd name="connsiteX97" fmla="*/ 5762625 w 7265909"/>
              <a:gd name="connsiteY97" fmla="*/ 989613 h 5876208"/>
              <a:gd name="connsiteX98" fmla="*/ 6702425 w 7265909"/>
              <a:gd name="connsiteY98" fmla="*/ 535588 h 5876208"/>
              <a:gd name="connsiteX99" fmla="*/ 7245350 w 7265909"/>
              <a:gd name="connsiteY99" fmla="*/ 1319813 h 5876208"/>
              <a:gd name="connsiteX100" fmla="*/ 6562725 w 7265909"/>
              <a:gd name="connsiteY100" fmla="*/ 2037363 h 5876208"/>
              <a:gd name="connsiteX101" fmla="*/ 6981825 w 7265909"/>
              <a:gd name="connsiteY101" fmla="*/ 2558063 h 5876208"/>
              <a:gd name="connsiteX102" fmla="*/ 7264400 w 7265909"/>
              <a:gd name="connsiteY102" fmla="*/ 2463800 h 5876208"/>
              <a:gd name="connsiteX103" fmla="*/ 7261225 w 7265909"/>
              <a:gd name="connsiteY103" fmla="*/ 3882038 h 5876208"/>
              <a:gd name="connsiteX104" fmla="*/ 7265909 w 7265909"/>
              <a:gd name="connsiteY10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09600 w 7265909"/>
              <a:gd name="connsiteY94" fmla="*/ 1710338 h 5876208"/>
              <a:gd name="connsiteX95" fmla="*/ 3990190 w 7265909"/>
              <a:gd name="connsiteY95" fmla="*/ 0 h 5876208"/>
              <a:gd name="connsiteX96" fmla="*/ 4495800 w 7265909"/>
              <a:gd name="connsiteY96" fmla="*/ 605438 h 5876208"/>
              <a:gd name="connsiteX97" fmla="*/ 5251450 w 7265909"/>
              <a:gd name="connsiteY97" fmla="*/ 205388 h 5876208"/>
              <a:gd name="connsiteX98" fmla="*/ 5762625 w 7265909"/>
              <a:gd name="connsiteY98" fmla="*/ 989613 h 5876208"/>
              <a:gd name="connsiteX99" fmla="*/ 6702425 w 7265909"/>
              <a:gd name="connsiteY99" fmla="*/ 535588 h 5876208"/>
              <a:gd name="connsiteX100" fmla="*/ 7245350 w 7265909"/>
              <a:gd name="connsiteY100" fmla="*/ 1319813 h 5876208"/>
              <a:gd name="connsiteX101" fmla="*/ 6562725 w 7265909"/>
              <a:gd name="connsiteY101" fmla="*/ 2037363 h 5876208"/>
              <a:gd name="connsiteX102" fmla="*/ 6981825 w 7265909"/>
              <a:gd name="connsiteY102" fmla="*/ 2558063 h 5876208"/>
              <a:gd name="connsiteX103" fmla="*/ 7264400 w 7265909"/>
              <a:gd name="connsiteY103" fmla="*/ 2463800 h 5876208"/>
              <a:gd name="connsiteX104" fmla="*/ 7261225 w 7265909"/>
              <a:gd name="connsiteY104" fmla="*/ 3882038 h 5876208"/>
              <a:gd name="connsiteX105" fmla="*/ 7265909 w 7265909"/>
              <a:gd name="connsiteY10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609600 w 7265909"/>
              <a:gd name="connsiteY95" fmla="*/ 1710338 h 5876208"/>
              <a:gd name="connsiteX96" fmla="*/ 3990190 w 7265909"/>
              <a:gd name="connsiteY96" fmla="*/ 0 h 5876208"/>
              <a:gd name="connsiteX97" fmla="*/ 4495800 w 7265909"/>
              <a:gd name="connsiteY97" fmla="*/ 605438 h 5876208"/>
              <a:gd name="connsiteX98" fmla="*/ 5251450 w 7265909"/>
              <a:gd name="connsiteY98" fmla="*/ 205388 h 5876208"/>
              <a:gd name="connsiteX99" fmla="*/ 5762625 w 7265909"/>
              <a:gd name="connsiteY99" fmla="*/ 989613 h 5876208"/>
              <a:gd name="connsiteX100" fmla="*/ 6702425 w 7265909"/>
              <a:gd name="connsiteY100" fmla="*/ 535588 h 5876208"/>
              <a:gd name="connsiteX101" fmla="*/ 7245350 w 7265909"/>
              <a:gd name="connsiteY101" fmla="*/ 1319813 h 5876208"/>
              <a:gd name="connsiteX102" fmla="*/ 6562725 w 7265909"/>
              <a:gd name="connsiteY102" fmla="*/ 2037363 h 5876208"/>
              <a:gd name="connsiteX103" fmla="*/ 6981825 w 7265909"/>
              <a:gd name="connsiteY103" fmla="*/ 2558063 h 5876208"/>
              <a:gd name="connsiteX104" fmla="*/ 7264400 w 7265909"/>
              <a:gd name="connsiteY104" fmla="*/ 2463800 h 5876208"/>
              <a:gd name="connsiteX105" fmla="*/ 7261225 w 7265909"/>
              <a:gd name="connsiteY105" fmla="*/ 3882038 h 5876208"/>
              <a:gd name="connsiteX106" fmla="*/ 7265909 w 7265909"/>
              <a:gd name="connsiteY10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609600 w 7265909"/>
              <a:gd name="connsiteY96" fmla="*/ 1710338 h 5876208"/>
              <a:gd name="connsiteX97" fmla="*/ 3990190 w 7265909"/>
              <a:gd name="connsiteY97" fmla="*/ 0 h 5876208"/>
              <a:gd name="connsiteX98" fmla="*/ 4495800 w 7265909"/>
              <a:gd name="connsiteY98" fmla="*/ 605438 h 5876208"/>
              <a:gd name="connsiteX99" fmla="*/ 5251450 w 7265909"/>
              <a:gd name="connsiteY99" fmla="*/ 205388 h 5876208"/>
              <a:gd name="connsiteX100" fmla="*/ 5762625 w 7265909"/>
              <a:gd name="connsiteY100" fmla="*/ 989613 h 5876208"/>
              <a:gd name="connsiteX101" fmla="*/ 6702425 w 7265909"/>
              <a:gd name="connsiteY101" fmla="*/ 535588 h 5876208"/>
              <a:gd name="connsiteX102" fmla="*/ 7245350 w 7265909"/>
              <a:gd name="connsiteY102" fmla="*/ 1319813 h 5876208"/>
              <a:gd name="connsiteX103" fmla="*/ 6562725 w 7265909"/>
              <a:gd name="connsiteY103" fmla="*/ 2037363 h 5876208"/>
              <a:gd name="connsiteX104" fmla="*/ 6981825 w 7265909"/>
              <a:gd name="connsiteY104" fmla="*/ 2558063 h 5876208"/>
              <a:gd name="connsiteX105" fmla="*/ 7264400 w 7265909"/>
              <a:gd name="connsiteY105" fmla="*/ 2463800 h 5876208"/>
              <a:gd name="connsiteX106" fmla="*/ 7261225 w 7265909"/>
              <a:gd name="connsiteY106" fmla="*/ 3882038 h 5876208"/>
              <a:gd name="connsiteX107" fmla="*/ 7265909 w 7265909"/>
              <a:gd name="connsiteY10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09600 w 7265909"/>
              <a:gd name="connsiteY97" fmla="*/ 1710338 h 5876208"/>
              <a:gd name="connsiteX98" fmla="*/ 3990190 w 7265909"/>
              <a:gd name="connsiteY98" fmla="*/ 0 h 5876208"/>
              <a:gd name="connsiteX99" fmla="*/ 4495800 w 7265909"/>
              <a:gd name="connsiteY99" fmla="*/ 605438 h 5876208"/>
              <a:gd name="connsiteX100" fmla="*/ 5251450 w 7265909"/>
              <a:gd name="connsiteY100" fmla="*/ 205388 h 5876208"/>
              <a:gd name="connsiteX101" fmla="*/ 5762625 w 7265909"/>
              <a:gd name="connsiteY101" fmla="*/ 989613 h 5876208"/>
              <a:gd name="connsiteX102" fmla="*/ 6702425 w 7265909"/>
              <a:gd name="connsiteY102" fmla="*/ 535588 h 5876208"/>
              <a:gd name="connsiteX103" fmla="*/ 7245350 w 7265909"/>
              <a:gd name="connsiteY103" fmla="*/ 1319813 h 5876208"/>
              <a:gd name="connsiteX104" fmla="*/ 6562725 w 7265909"/>
              <a:gd name="connsiteY104" fmla="*/ 2037363 h 5876208"/>
              <a:gd name="connsiteX105" fmla="*/ 6981825 w 7265909"/>
              <a:gd name="connsiteY105" fmla="*/ 2558063 h 5876208"/>
              <a:gd name="connsiteX106" fmla="*/ 7264400 w 7265909"/>
              <a:gd name="connsiteY106" fmla="*/ 2463800 h 5876208"/>
              <a:gd name="connsiteX107" fmla="*/ 7261225 w 7265909"/>
              <a:gd name="connsiteY107" fmla="*/ 3882038 h 5876208"/>
              <a:gd name="connsiteX108" fmla="*/ 7265909 w 7265909"/>
              <a:gd name="connsiteY10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609600 w 7265909"/>
              <a:gd name="connsiteY98" fmla="*/ 1710338 h 5876208"/>
              <a:gd name="connsiteX99" fmla="*/ 3990190 w 7265909"/>
              <a:gd name="connsiteY99" fmla="*/ 0 h 5876208"/>
              <a:gd name="connsiteX100" fmla="*/ 4495800 w 7265909"/>
              <a:gd name="connsiteY100" fmla="*/ 605438 h 5876208"/>
              <a:gd name="connsiteX101" fmla="*/ 5251450 w 7265909"/>
              <a:gd name="connsiteY101" fmla="*/ 205388 h 5876208"/>
              <a:gd name="connsiteX102" fmla="*/ 5762625 w 7265909"/>
              <a:gd name="connsiteY102" fmla="*/ 989613 h 5876208"/>
              <a:gd name="connsiteX103" fmla="*/ 6702425 w 7265909"/>
              <a:gd name="connsiteY103" fmla="*/ 535588 h 5876208"/>
              <a:gd name="connsiteX104" fmla="*/ 7245350 w 7265909"/>
              <a:gd name="connsiteY104" fmla="*/ 1319813 h 5876208"/>
              <a:gd name="connsiteX105" fmla="*/ 6562725 w 7265909"/>
              <a:gd name="connsiteY105" fmla="*/ 2037363 h 5876208"/>
              <a:gd name="connsiteX106" fmla="*/ 6981825 w 7265909"/>
              <a:gd name="connsiteY106" fmla="*/ 2558063 h 5876208"/>
              <a:gd name="connsiteX107" fmla="*/ 7264400 w 7265909"/>
              <a:gd name="connsiteY107" fmla="*/ 2463800 h 5876208"/>
              <a:gd name="connsiteX108" fmla="*/ 7261225 w 7265909"/>
              <a:gd name="connsiteY108" fmla="*/ 3882038 h 5876208"/>
              <a:gd name="connsiteX109" fmla="*/ 7265909 w 7265909"/>
              <a:gd name="connsiteY10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09600 w 7265909"/>
              <a:gd name="connsiteY99" fmla="*/ 1710338 h 5876208"/>
              <a:gd name="connsiteX100" fmla="*/ 3990190 w 7265909"/>
              <a:gd name="connsiteY100" fmla="*/ 0 h 5876208"/>
              <a:gd name="connsiteX101" fmla="*/ 4495800 w 7265909"/>
              <a:gd name="connsiteY101" fmla="*/ 605438 h 5876208"/>
              <a:gd name="connsiteX102" fmla="*/ 5251450 w 7265909"/>
              <a:gd name="connsiteY102" fmla="*/ 205388 h 5876208"/>
              <a:gd name="connsiteX103" fmla="*/ 5762625 w 7265909"/>
              <a:gd name="connsiteY103" fmla="*/ 989613 h 5876208"/>
              <a:gd name="connsiteX104" fmla="*/ 6702425 w 7265909"/>
              <a:gd name="connsiteY104" fmla="*/ 535588 h 5876208"/>
              <a:gd name="connsiteX105" fmla="*/ 7245350 w 7265909"/>
              <a:gd name="connsiteY105" fmla="*/ 1319813 h 5876208"/>
              <a:gd name="connsiteX106" fmla="*/ 6562725 w 7265909"/>
              <a:gd name="connsiteY106" fmla="*/ 2037363 h 5876208"/>
              <a:gd name="connsiteX107" fmla="*/ 6981825 w 7265909"/>
              <a:gd name="connsiteY107" fmla="*/ 2558063 h 5876208"/>
              <a:gd name="connsiteX108" fmla="*/ 7264400 w 7265909"/>
              <a:gd name="connsiteY108" fmla="*/ 2463800 h 5876208"/>
              <a:gd name="connsiteX109" fmla="*/ 7261225 w 7265909"/>
              <a:gd name="connsiteY109" fmla="*/ 3882038 h 5876208"/>
              <a:gd name="connsiteX110" fmla="*/ 7265909 w 7265909"/>
              <a:gd name="connsiteY11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609600 w 7265909"/>
              <a:gd name="connsiteY100" fmla="*/ 1710338 h 5876208"/>
              <a:gd name="connsiteX101" fmla="*/ 3990190 w 7265909"/>
              <a:gd name="connsiteY101" fmla="*/ 0 h 5876208"/>
              <a:gd name="connsiteX102" fmla="*/ 4495800 w 7265909"/>
              <a:gd name="connsiteY102" fmla="*/ 605438 h 5876208"/>
              <a:gd name="connsiteX103" fmla="*/ 5251450 w 7265909"/>
              <a:gd name="connsiteY103" fmla="*/ 205388 h 5876208"/>
              <a:gd name="connsiteX104" fmla="*/ 5762625 w 7265909"/>
              <a:gd name="connsiteY104" fmla="*/ 989613 h 5876208"/>
              <a:gd name="connsiteX105" fmla="*/ 6702425 w 7265909"/>
              <a:gd name="connsiteY105" fmla="*/ 535588 h 5876208"/>
              <a:gd name="connsiteX106" fmla="*/ 7245350 w 7265909"/>
              <a:gd name="connsiteY106" fmla="*/ 1319813 h 5876208"/>
              <a:gd name="connsiteX107" fmla="*/ 6562725 w 7265909"/>
              <a:gd name="connsiteY107" fmla="*/ 2037363 h 5876208"/>
              <a:gd name="connsiteX108" fmla="*/ 6981825 w 7265909"/>
              <a:gd name="connsiteY108" fmla="*/ 2558063 h 5876208"/>
              <a:gd name="connsiteX109" fmla="*/ 7264400 w 7265909"/>
              <a:gd name="connsiteY109" fmla="*/ 2463800 h 5876208"/>
              <a:gd name="connsiteX110" fmla="*/ 7261225 w 7265909"/>
              <a:gd name="connsiteY110" fmla="*/ 3882038 h 5876208"/>
              <a:gd name="connsiteX111" fmla="*/ 7265909 w 7265909"/>
              <a:gd name="connsiteY11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09600 w 7265909"/>
              <a:gd name="connsiteY101" fmla="*/ 1710338 h 5876208"/>
              <a:gd name="connsiteX102" fmla="*/ 3990190 w 7265909"/>
              <a:gd name="connsiteY102" fmla="*/ 0 h 5876208"/>
              <a:gd name="connsiteX103" fmla="*/ 4495800 w 7265909"/>
              <a:gd name="connsiteY103" fmla="*/ 605438 h 5876208"/>
              <a:gd name="connsiteX104" fmla="*/ 5251450 w 7265909"/>
              <a:gd name="connsiteY104" fmla="*/ 205388 h 5876208"/>
              <a:gd name="connsiteX105" fmla="*/ 5762625 w 7265909"/>
              <a:gd name="connsiteY105" fmla="*/ 989613 h 5876208"/>
              <a:gd name="connsiteX106" fmla="*/ 6702425 w 7265909"/>
              <a:gd name="connsiteY106" fmla="*/ 535588 h 5876208"/>
              <a:gd name="connsiteX107" fmla="*/ 7245350 w 7265909"/>
              <a:gd name="connsiteY107" fmla="*/ 1319813 h 5876208"/>
              <a:gd name="connsiteX108" fmla="*/ 6562725 w 7265909"/>
              <a:gd name="connsiteY108" fmla="*/ 2037363 h 5876208"/>
              <a:gd name="connsiteX109" fmla="*/ 6981825 w 7265909"/>
              <a:gd name="connsiteY109" fmla="*/ 2558063 h 5876208"/>
              <a:gd name="connsiteX110" fmla="*/ 7264400 w 7265909"/>
              <a:gd name="connsiteY110" fmla="*/ 2463800 h 5876208"/>
              <a:gd name="connsiteX111" fmla="*/ 7261225 w 7265909"/>
              <a:gd name="connsiteY111" fmla="*/ 3882038 h 5876208"/>
              <a:gd name="connsiteX112" fmla="*/ 7265909 w 7265909"/>
              <a:gd name="connsiteY11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609600 w 7265909"/>
              <a:gd name="connsiteY102" fmla="*/ 1710338 h 5876208"/>
              <a:gd name="connsiteX103" fmla="*/ 3990190 w 7265909"/>
              <a:gd name="connsiteY103" fmla="*/ 0 h 5876208"/>
              <a:gd name="connsiteX104" fmla="*/ 4495800 w 7265909"/>
              <a:gd name="connsiteY104" fmla="*/ 605438 h 5876208"/>
              <a:gd name="connsiteX105" fmla="*/ 5251450 w 7265909"/>
              <a:gd name="connsiteY105" fmla="*/ 205388 h 5876208"/>
              <a:gd name="connsiteX106" fmla="*/ 5762625 w 7265909"/>
              <a:gd name="connsiteY106" fmla="*/ 989613 h 5876208"/>
              <a:gd name="connsiteX107" fmla="*/ 6702425 w 7265909"/>
              <a:gd name="connsiteY107" fmla="*/ 535588 h 5876208"/>
              <a:gd name="connsiteX108" fmla="*/ 7245350 w 7265909"/>
              <a:gd name="connsiteY108" fmla="*/ 1319813 h 5876208"/>
              <a:gd name="connsiteX109" fmla="*/ 6562725 w 7265909"/>
              <a:gd name="connsiteY109" fmla="*/ 2037363 h 5876208"/>
              <a:gd name="connsiteX110" fmla="*/ 6981825 w 7265909"/>
              <a:gd name="connsiteY110" fmla="*/ 2558063 h 5876208"/>
              <a:gd name="connsiteX111" fmla="*/ 7264400 w 7265909"/>
              <a:gd name="connsiteY111" fmla="*/ 2463800 h 5876208"/>
              <a:gd name="connsiteX112" fmla="*/ 7261225 w 7265909"/>
              <a:gd name="connsiteY112" fmla="*/ 3882038 h 5876208"/>
              <a:gd name="connsiteX113" fmla="*/ 7265909 w 7265909"/>
              <a:gd name="connsiteY11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09600 w 7265909"/>
              <a:gd name="connsiteY103" fmla="*/ 1710338 h 5876208"/>
              <a:gd name="connsiteX104" fmla="*/ 3990190 w 7265909"/>
              <a:gd name="connsiteY104" fmla="*/ 0 h 5876208"/>
              <a:gd name="connsiteX105" fmla="*/ 4495800 w 7265909"/>
              <a:gd name="connsiteY105" fmla="*/ 605438 h 5876208"/>
              <a:gd name="connsiteX106" fmla="*/ 5251450 w 7265909"/>
              <a:gd name="connsiteY106" fmla="*/ 205388 h 5876208"/>
              <a:gd name="connsiteX107" fmla="*/ 5762625 w 7265909"/>
              <a:gd name="connsiteY107" fmla="*/ 989613 h 5876208"/>
              <a:gd name="connsiteX108" fmla="*/ 6702425 w 7265909"/>
              <a:gd name="connsiteY108" fmla="*/ 535588 h 5876208"/>
              <a:gd name="connsiteX109" fmla="*/ 7245350 w 7265909"/>
              <a:gd name="connsiteY109" fmla="*/ 1319813 h 5876208"/>
              <a:gd name="connsiteX110" fmla="*/ 6562725 w 7265909"/>
              <a:gd name="connsiteY110" fmla="*/ 2037363 h 5876208"/>
              <a:gd name="connsiteX111" fmla="*/ 6981825 w 7265909"/>
              <a:gd name="connsiteY111" fmla="*/ 2558063 h 5876208"/>
              <a:gd name="connsiteX112" fmla="*/ 7264400 w 7265909"/>
              <a:gd name="connsiteY112" fmla="*/ 2463800 h 5876208"/>
              <a:gd name="connsiteX113" fmla="*/ 7261225 w 7265909"/>
              <a:gd name="connsiteY113" fmla="*/ 3882038 h 5876208"/>
              <a:gd name="connsiteX114" fmla="*/ 7265909 w 7265909"/>
              <a:gd name="connsiteY11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09600 w 7265909"/>
              <a:gd name="connsiteY104" fmla="*/ 1710338 h 5876208"/>
              <a:gd name="connsiteX105" fmla="*/ 3990190 w 7265909"/>
              <a:gd name="connsiteY105" fmla="*/ 0 h 5876208"/>
              <a:gd name="connsiteX106" fmla="*/ 4495800 w 7265909"/>
              <a:gd name="connsiteY106" fmla="*/ 605438 h 5876208"/>
              <a:gd name="connsiteX107" fmla="*/ 5251450 w 7265909"/>
              <a:gd name="connsiteY107" fmla="*/ 205388 h 5876208"/>
              <a:gd name="connsiteX108" fmla="*/ 5762625 w 7265909"/>
              <a:gd name="connsiteY108" fmla="*/ 989613 h 5876208"/>
              <a:gd name="connsiteX109" fmla="*/ 6702425 w 7265909"/>
              <a:gd name="connsiteY109" fmla="*/ 535588 h 5876208"/>
              <a:gd name="connsiteX110" fmla="*/ 7245350 w 7265909"/>
              <a:gd name="connsiteY110" fmla="*/ 1319813 h 5876208"/>
              <a:gd name="connsiteX111" fmla="*/ 6562725 w 7265909"/>
              <a:gd name="connsiteY111" fmla="*/ 2037363 h 5876208"/>
              <a:gd name="connsiteX112" fmla="*/ 6981825 w 7265909"/>
              <a:gd name="connsiteY112" fmla="*/ 2558063 h 5876208"/>
              <a:gd name="connsiteX113" fmla="*/ 7264400 w 7265909"/>
              <a:gd name="connsiteY113" fmla="*/ 2463800 h 5876208"/>
              <a:gd name="connsiteX114" fmla="*/ 7261225 w 7265909"/>
              <a:gd name="connsiteY114" fmla="*/ 3882038 h 5876208"/>
              <a:gd name="connsiteX115" fmla="*/ 7265909 w 7265909"/>
              <a:gd name="connsiteY11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609600 w 7265909"/>
              <a:gd name="connsiteY105" fmla="*/ 1710338 h 5876208"/>
              <a:gd name="connsiteX106" fmla="*/ 3990190 w 7265909"/>
              <a:gd name="connsiteY106" fmla="*/ 0 h 5876208"/>
              <a:gd name="connsiteX107" fmla="*/ 4495800 w 7265909"/>
              <a:gd name="connsiteY107" fmla="*/ 605438 h 5876208"/>
              <a:gd name="connsiteX108" fmla="*/ 5251450 w 7265909"/>
              <a:gd name="connsiteY108" fmla="*/ 205388 h 5876208"/>
              <a:gd name="connsiteX109" fmla="*/ 5762625 w 7265909"/>
              <a:gd name="connsiteY109" fmla="*/ 989613 h 5876208"/>
              <a:gd name="connsiteX110" fmla="*/ 6702425 w 7265909"/>
              <a:gd name="connsiteY110" fmla="*/ 535588 h 5876208"/>
              <a:gd name="connsiteX111" fmla="*/ 7245350 w 7265909"/>
              <a:gd name="connsiteY111" fmla="*/ 1319813 h 5876208"/>
              <a:gd name="connsiteX112" fmla="*/ 6562725 w 7265909"/>
              <a:gd name="connsiteY112" fmla="*/ 2037363 h 5876208"/>
              <a:gd name="connsiteX113" fmla="*/ 6981825 w 7265909"/>
              <a:gd name="connsiteY113" fmla="*/ 2558063 h 5876208"/>
              <a:gd name="connsiteX114" fmla="*/ 7264400 w 7265909"/>
              <a:gd name="connsiteY114" fmla="*/ 2463800 h 5876208"/>
              <a:gd name="connsiteX115" fmla="*/ 7261225 w 7265909"/>
              <a:gd name="connsiteY115" fmla="*/ 3882038 h 5876208"/>
              <a:gd name="connsiteX116" fmla="*/ 7265909 w 7265909"/>
              <a:gd name="connsiteY11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609600 w 7265909"/>
              <a:gd name="connsiteY105" fmla="*/ 1710338 h 5876208"/>
              <a:gd name="connsiteX106" fmla="*/ 1127125 w 7265909"/>
              <a:gd name="connsiteY106" fmla="*/ 1338863 h 5876208"/>
              <a:gd name="connsiteX107" fmla="*/ 3990190 w 7265909"/>
              <a:gd name="connsiteY107" fmla="*/ 0 h 5876208"/>
              <a:gd name="connsiteX108" fmla="*/ 4495800 w 7265909"/>
              <a:gd name="connsiteY108" fmla="*/ 605438 h 5876208"/>
              <a:gd name="connsiteX109" fmla="*/ 5251450 w 7265909"/>
              <a:gd name="connsiteY109" fmla="*/ 205388 h 5876208"/>
              <a:gd name="connsiteX110" fmla="*/ 5762625 w 7265909"/>
              <a:gd name="connsiteY110" fmla="*/ 989613 h 5876208"/>
              <a:gd name="connsiteX111" fmla="*/ 6702425 w 7265909"/>
              <a:gd name="connsiteY111" fmla="*/ 535588 h 5876208"/>
              <a:gd name="connsiteX112" fmla="*/ 7245350 w 7265909"/>
              <a:gd name="connsiteY112" fmla="*/ 1319813 h 5876208"/>
              <a:gd name="connsiteX113" fmla="*/ 6562725 w 7265909"/>
              <a:gd name="connsiteY113" fmla="*/ 2037363 h 5876208"/>
              <a:gd name="connsiteX114" fmla="*/ 6981825 w 7265909"/>
              <a:gd name="connsiteY114" fmla="*/ 2558063 h 5876208"/>
              <a:gd name="connsiteX115" fmla="*/ 7264400 w 7265909"/>
              <a:gd name="connsiteY115" fmla="*/ 2463800 h 5876208"/>
              <a:gd name="connsiteX116" fmla="*/ 7261225 w 7265909"/>
              <a:gd name="connsiteY116" fmla="*/ 3882038 h 5876208"/>
              <a:gd name="connsiteX117" fmla="*/ 7265909 w 7265909"/>
              <a:gd name="connsiteY11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3990190 w 7265909"/>
              <a:gd name="connsiteY107" fmla="*/ 0 h 5876208"/>
              <a:gd name="connsiteX108" fmla="*/ 4495800 w 7265909"/>
              <a:gd name="connsiteY108" fmla="*/ 605438 h 5876208"/>
              <a:gd name="connsiteX109" fmla="*/ 5251450 w 7265909"/>
              <a:gd name="connsiteY109" fmla="*/ 205388 h 5876208"/>
              <a:gd name="connsiteX110" fmla="*/ 5762625 w 7265909"/>
              <a:gd name="connsiteY110" fmla="*/ 989613 h 5876208"/>
              <a:gd name="connsiteX111" fmla="*/ 6702425 w 7265909"/>
              <a:gd name="connsiteY111" fmla="*/ 535588 h 5876208"/>
              <a:gd name="connsiteX112" fmla="*/ 7245350 w 7265909"/>
              <a:gd name="connsiteY112" fmla="*/ 1319813 h 5876208"/>
              <a:gd name="connsiteX113" fmla="*/ 6562725 w 7265909"/>
              <a:gd name="connsiteY113" fmla="*/ 2037363 h 5876208"/>
              <a:gd name="connsiteX114" fmla="*/ 6981825 w 7265909"/>
              <a:gd name="connsiteY114" fmla="*/ 2558063 h 5876208"/>
              <a:gd name="connsiteX115" fmla="*/ 7264400 w 7265909"/>
              <a:gd name="connsiteY115" fmla="*/ 2463800 h 5876208"/>
              <a:gd name="connsiteX116" fmla="*/ 7261225 w 7265909"/>
              <a:gd name="connsiteY116" fmla="*/ 3882038 h 5876208"/>
              <a:gd name="connsiteX117" fmla="*/ 7265909 w 7265909"/>
              <a:gd name="connsiteY11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3990190 w 7265909"/>
              <a:gd name="connsiteY108" fmla="*/ 0 h 5876208"/>
              <a:gd name="connsiteX109" fmla="*/ 4495800 w 7265909"/>
              <a:gd name="connsiteY109" fmla="*/ 605438 h 5876208"/>
              <a:gd name="connsiteX110" fmla="*/ 5251450 w 7265909"/>
              <a:gd name="connsiteY110" fmla="*/ 205388 h 5876208"/>
              <a:gd name="connsiteX111" fmla="*/ 5762625 w 7265909"/>
              <a:gd name="connsiteY111" fmla="*/ 989613 h 5876208"/>
              <a:gd name="connsiteX112" fmla="*/ 6702425 w 7265909"/>
              <a:gd name="connsiteY112" fmla="*/ 535588 h 5876208"/>
              <a:gd name="connsiteX113" fmla="*/ 7245350 w 7265909"/>
              <a:gd name="connsiteY113" fmla="*/ 1319813 h 5876208"/>
              <a:gd name="connsiteX114" fmla="*/ 6562725 w 7265909"/>
              <a:gd name="connsiteY114" fmla="*/ 2037363 h 5876208"/>
              <a:gd name="connsiteX115" fmla="*/ 6981825 w 7265909"/>
              <a:gd name="connsiteY115" fmla="*/ 2558063 h 5876208"/>
              <a:gd name="connsiteX116" fmla="*/ 7264400 w 7265909"/>
              <a:gd name="connsiteY116" fmla="*/ 2463800 h 5876208"/>
              <a:gd name="connsiteX117" fmla="*/ 7261225 w 7265909"/>
              <a:gd name="connsiteY117" fmla="*/ 3882038 h 5876208"/>
              <a:gd name="connsiteX118" fmla="*/ 7265909 w 7265909"/>
              <a:gd name="connsiteY11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3990190 w 7265909"/>
              <a:gd name="connsiteY109" fmla="*/ 0 h 5876208"/>
              <a:gd name="connsiteX110" fmla="*/ 4495800 w 7265909"/>
              <a:gd name="connsiteY110" fmla="*/ 605438 h 5876208"/>
              <a:gd name="connsiteX111" fmla="*/ 5251450 w 7265909"/>
              <a:gd name="connsiteY111" fmla="*/ 205388 h 5876208"/>
              <a:gd name="connsiteX112" fmla="*/ 5762625 w 7265909"/>
              <a:gd name="connsiteY112" fmla="*/ 989613 h 5876208"/>
              <a:gd name="connsiteX113" fmla="*/ 6702425 w 7265909"/>
              <a:gd name="connsiteY113" fmla="*/ 535588 h 5876208"/>
              <a:gd name="connsiteX114" fmla="*/ 7245350 w 7265909"/>
              <a:gd name="connsiteY114" fmla="*/ 1319813 h 5876208"/>
              <a:gd name="connsiteX115" fmla="*/ 6562725 w 7265909"/>
              <a:gd name="connsiteY115" fmla="*/ 2037363 h 5876208"/>
              <a:gd name="connsiteX116" fmla="*/ 6981825 w 7265909"/>
              <a:gd name="connsiteY116" fmla="*/ 2558063 h 5876208"/>
              <a:gd name="connsiteX117" fmla="*/ 7264400 w 7265909"/>
              <a:gd name="connsiteY117" fmla="*/ 2463800 h 5876208"/>
              <a:gd name="connsiteX118" fmla="*/ 7261225 w 7265909"/>
              <a:gd name="connsiteY118" fmla="*/ 3882038 h 5876208"/>
              <a:gd name="connsiteX119" fmla="*/ 7265909 w 7265909"/>
              <a:gd name="connsiteY11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3990190 w 7265909"/>
              <a:gd name="connsiteY110" fmla="*/ 0 h 5876208"/>
              <a:gd name="connsiteX111" fmla="*/ 4495800 w 7265909"/>
              <a:gd name="connsiteY111" fmla="*/ 605438 h 5876208"/>
              <a:gd name="connsiteX112" fmla="*/ 5251450 w 7265909"/>
              <a:gd name="connsiteY112" fmla="*/ 205388 h 5876208"/>
              <a:gd name="connsiteX113" fmla="*/ 5762625 w 7265909"/>
              <a:gd name="connsiteY113" fmla="*/ 989613 h 5876208"/>
              <a:gd name="connsiteX114" fmla="*/ 6702425 w 7265909"/>
              <a:gd name="connsiteY114" fmla="*/ 535588 h 5876208"/>
              <a:gd name="connsiteX115" fmla="*/ 7245350 w 7265909"/>
              <a:gd name="connsiteY115" fmla="*/ 1319813 h 5876208"/>
              <a:gd name="connsiteX116" fmla="*/ 6562725 w 7265909"/>
              <a:gd name="connsiteY116" fmla="*/ 2037363 h 5876208"/>
              <a:gd name="connsiteX117" fmla="*/ 6981825 w 7265909"/>
              <a:gd name="connsiteY117" fmla="*/ 2558063 h 5876208"/>
              <a:gd name="connsiteX118" fmla="*/ 7264400 w 7265909"/>
              <a:gd name="connsiteY118" fmla="*/ 2463800 h 5876208"/>
              <a:gd name="connsiteX119" fmla="*/ 7261225 w 7265909"/>
              <a:gd name="connsiteY119" fmla="*/ 3882038 h 5876208"/>
              <a:gd name="connsiteX120" fmla="*/ 7265909 w 7265909"/>
              <a:gd name="connsiteY12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3990190 w 7265909"/>
              <a:gd name="connsiteY111" fmla="*/ 0 h 5876208"/>
              <a:gd name="connsiteX112" fmla="*/ 4495800 w 7265909"/>
              <a:gd name="connsiteY112" fmla="*/ 605438 h 5876208"/>
              <a:gd name="connsiteX113" fmla="*/ 5251450 w 7265909"/>
              <a:gd name="connsiteY113" fmla="*/ 205388 h 5876208"/>
              <a:gd name="connsiteX114" fmla="*/ 5762625 w 7265909"/>
              <a:gd name="connsiteY114" fmla="*/ 989613 h 5876208"/>
              <a:gd name="connsiteX115" fmla="*/ 6702425 w 7265909"/>
              <a:gd name="connsiteY115" fmla="*/ 535588 h 5876208"/>
              <a:gd name="connsiteX116" fmla="*/ 7245350 w 7265909"/>
              <a:gd name="connsiteY116" fmla="*/ 1319813 h 5876208"/>
              <a:gd name="connsiteX117" fmla="*/ 6562725 w 7265909"/>
              <a:gd name="connsiteY117" fmla="*/ 2037363 h 5876208"/>
              <a:gd name="connsiteX118" fmla="*/ 6981825 w 7265909"/>
              <a:gd name="connsiteY118" fmla="*/ 2558063 h 5876208"/>
              <a:gd name="connsiteX119" fmla="*/ 7264400 w 7265909"/>
              <a:gd name="connsiteY119" fmla="*/ 2463800 h 5876208"/>
              <a:gd name="connsiteX120" fmla="*/ 7261225 w 7265909"/>
              <a:gd name="connsiteY120" fmla="*/ 3882038 h 5876208"/>
              <a:gd name="connsiteX121" fmla="*/ 7265909 w 7265909"/>
              <a:gd name="connsiteY12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3990190 w 7265909"/>
              <a:gd name="connsiteY112" fmla="*/ 0 h 5876208"/>
              <a:gd name="connsiteX113" fmla="*/ 4495800 w 7265909"/>
              <a:gd name="connsiteY113" fmla="*/ 605438 h 5876208"/>
              <a:gd name="connsiteX114" fmla="*/ 5251450 w 7265909"/>
              <a:gd name="connsiteY114" fmla="*/ 205388 h 5876208"/>
              <a:gd name="connsiteX115" fmla="*/ 5762625 w 7265909"/>
              <a:gd name="connsiteY115" fmla="*/ 989613 h 5876208"/>
              <a:gd name="connsiteX116" fmla="*/ 6702425 w 7265909"/>
              <a:gd name="connsiteY116" fmla="*/ 535588 h 5876208"/>
              <a:gd name="connsiteX117" fmla="*/ 7245350 w 7265909"/>
              <a:gd name="connsiteY117" fmla="*/ 1319813 h 5876208"/>
              <a:gd name="connsiteX118" fmla="*/ 6562725 w 7265909"/>
              <a:gd name="connsiteY118" fmla="*/ 2037363 h 5876208"/>
              <a:gd name="connsiteX119" fmla="*/ 6981825 w 7265909"/>
              <a:gd name="connsiteY119" fmla="*/ 2558063 h 5876208"/>
              <a:gd name="connsiteX120" fmla="*/ 7264400 w 7265909"/>
              <a:gd name="connsiteY120" fmla="*/ 2463800 h 5876208"/>
              <a:gd name="connsiteX121" fmla="*/ 7261225 w 7265909"/>
              <a:gd name="connsiteY121" fmla="*/ 3882038 h 5876208"/>
              <a:gd name="connsiteX122" fmla="*/ 7265909 w 7265909"/>
              <a:gd name="connsiteY12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990190 w 7265909"/>
              <a:gd name="connsiteY113" fmla="*/ 0 h 5876208"/>
              <a:gd name="connsiteX114" fmla="*/ 4495800 w 7265909"/>
              <a:gd name="connsiteY114" fmla="*/ 605438 h 5876208"/>
              <a:gd name="connsiteX115" fmla="*/ 5251450 w 7265909"/>
              <a:gd name="connsiteY115" fmla="*/ 205388 h 5876208"/>
              <a:gd name="connsiteX116" fmla="*/ 5762625 w 7265909"/>
              <a:gd name="connsiteY116" fmla="*/ 989613 h 5876208"/>
              <a:gd name="connsiteX117" fmla="*/ 6702425 w 7265909"/>
              <a:gd name="connsiteY117" fmla="*/ 535588 h 5876208"/>
              <a:gd name="connsiteX118" fmla="*/ 7245350 w 7265909"/>
              <a:gd name="connsiteY118" fmla="*/ 1319813 h 5876208"/>
              <a:gd name="connsiteX119" fmla="*/ 6562725 w 7265909"/>
              <a:gd name="connsiteY119" fmla="*/ 2037363 h 5876208"/>
              <a:gd name="connsiteX120" fmla="*/ 6981825 w 7265909"/>
              <a:gd name="connsiteY120" fmla="*/ 2558063 h 5876208"/>
              <a:gd name="connsiteX121" fmla="*/ 7264400 w 7265909"/>
              <a:gd name="connsiteY121" fmla="*/ 2463800 h 5876208"/>
              <a:gd name="connsiteX122" fmla="*/ 7261225 w 7265909"/>
              <a:gd name="connsiteY122" fmla="*/ 3882038 h 5876208"/>
              <a:gd name="connsiteX123" fmla="*/ 7265909 w 7265909"/>
              <a:gd name="connsiteY12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3990190 w 7265909"/>
              <a:gd name="connsiteY114" fmla="*/ 0 h 5876208"/>
              <a:gd name="connsiteX115" fmla="*/ 4495800 w 7265909"/>
              <a:gd name="connsiteY115" fmla="*/ 605438 h 5876208"/>
              <a:gd name="connsiteX116" fmla="*/ 5251450 w 7265909"/>
              <a:gd name="connsiteY116" fmla="*/ 205388 h 5876208"/>
              <a:gd name="connsiteX117" fmla="*/ 5762625 w 7265909"/>
              <a:gd name="connsiteY117" fmla="*/ 989613 h 5876208"/>
              <a:gd name="connsiteX118" fmla="*/ 6702425 w 7265909"/>
              <a:gd name="connsiteY118" fmla="*/ 535588 h 5876208"/>
              <a:gd name="connsiteX119" fmla="*/ 7245350 w 7265909"/>
              <a:gd name="connsiteY119" fmla="*/ 1319813 h 5876208"/>
              <a:gd name="connsiteX120" fmla="*/ 6562725 w 7265909"/>
              <a:gd name="connsiteY120" fmla="*/ 2037363 h 5876208"/>
              <a:gd name="connsiteX121" fmla="*/ 6981825 w 7265909"/>
              <a:gd name="connsiteY121" fmla="*/ 2558063 h 5876208"/>
              <a:gd name="connsiteX122" fmla="*/ 7264400 w 7265909"/>
              <a:gd name="connsiteY122" fmla="*/ 2463800 h 5876208"/>
              <a:gd name="connsiteX123" fmla="*/ 7261225 w 7265909"/>
              <a:gd name="connsiteY123" fmla="*/ 3882038 h 5876208"/>
              <a:gd name="connsiteX124" fmla="*/ 7265909 w 7265909"/>
              <a:gd name="connsiteY12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95800 w 7265909"/>
              <a:gd name="connsiteY116" fmla="*/ 605438 h 5876208"/>
              <a:gd name="connsiteX117" fmla="*/ 5251450 w 7265909"/>
              <a:gd name="connsiteY117" fmla="*/ 205388 h 5876208"/>
              <a:gd name="connsiteX118" fmla="*/ 5762625 w 7265909"/>
              <a:gd name="connsiteY118" fmla="*/ 989613 h 5876208"/>
              <a:gd name="connsiteX119" fmla="*/ 6702425 w 7265909"/>
              <a:gd name="connsiteY119" fmla="*/ 535588 h 5876208"/>
              <a:gd name="connsiteX120" fmla="*/ 7245350 w 7265909"/>
              <a:gd name="connsiteY120" fmla="*/ 1319813 h 5876208"/>
              <a:gd name="connsiteX121" fmla="*/ 6562725 w 7265909"/>
              <a:gd name="connsiteY121" fmla="*/ 2037363 h 5876208"/>
              <a:gd name="connsiteX122" fmla="*/ 6981825 w 7265909"/>
              <a:gd name="connsiteY122" fmla="*/ 2558063 h 5876208"/>
              <a:gd name="connsiteX123" fmla="*/ 7264400 w 7265909"/>
              <a:gd name="connsiteY123" fmla="*/ 2463800 h 5876208"/>
              <a:gd name="connsiteX124" fmla="*/ 7261225 w 7265909"/>
              <a:gd name="connsiteY124" fmla="*/ 3882038 h 5876208"/>
              <a:gd name="connsiteX125" fmla="*/ 7265909 w 7265909"/>
              <a:gd name="connsiteY12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95800 w 7265909"/>
              <a:gd name="connsiteY116" fmla="*/ 605438 h 5876208"/>
              <a:gd name="connsiteX117" fmla="*/ 5251450 w 7265909"/>
              <a:gd name="connsiteY117" fmla="*/ 205388 h 5876208"/>
              <a:gd name="connsiteX118" fmla="*/ 5762625 w 7265909"/>
              <a:gd name="connsiteY118" fmla="*/ 989613 h 5876208"/>
              <a:gd name="connsiteX119" fmla="*/ 6702425 w 7265909"/>
              <a:gd name="connsiteY119" fmla="*/ 535588 h 5876208"/>
              <a:gd name="connsiteX120" fmla="*/ 7245350 w 7265909"/>
              <a:gd name="connsiteY120" fmla="*/ 1319813 h 5876208"/>
              <a:gd name="connsiteX121" fmla="*/ 6562725 w 7265909"/>
              <a:gd name="connsiteY121" fmla="*/ 2037363 h 5876208"/>
              <a:gd name="connsiteX122" fmla="*/ 6981825 w 7265909"/>
              <a:gd name="connsiteY122" fmla="*/ 2558063 h 5876208"/>
              <a:gd name="connsiteX123" fmla="*/ 7264400 w 7265909"/>
              <a:gd name="connsiteY123" fmla="*/ 2463800 h 5876208"/>
              <a:gd name="connsiteX124" fmla="*/ 7261225 w 7265909"/>
              <a:gd name="connsiteY124" fmla="*/ 3882038 h 5876208"/>
              <a:gd name="connsiteX125" fmla="*/ 7265909 w 7265909"/>
              <a:gd name="connsiteY12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32300 w 7265909"/>
              <a:gd name="connsiteY116" fmla="*/ 573688 h 5876208"/>
              <a:gd name="connsiteX117" fmla="*/ 4495800 w 7265909"/>
              <a:gd name="connsiteY117" fmla="*/ 605438 h 5876208"/>
              <a:gd name="connsiteX118" fmla="*/ 5251450 w 7265909"/>
              <a:gd name="connsiteY118" fmla="*/ 205388 h 5876208"/>
              <a:gd name="connsiteX119" fmla="*/ 5762625 w 7265909"/>
              <a:gd name="connsiteY119" fmla="*/ 989613 h 5876208"/>
              <a:gd name="connsiteX120" fmla="*/ 6702425 w 7265909"/>
              <a:gd name="connsiteY120" fmla="*/ 535588 h 5876208"/>
              <a:gd name="connsiteX121" fmla="*/ 7245350 w 7265909"/>
              <a:gd name="connsiteY121" fmla="*/ 1319813 h 5876208"/>
              <a:gd name="connsiteX122" fmla="*/ 6562725 w 7265909"/>
              <a:gd name="connsiteY122" fmla="*/ 2037363 h 5876208"/>
              <a:gd name="connsiteX123" fmla="*/ 6981825 w 7265909"/>
              <a:gd name="connsiteY123" fmla="*/ 2558063 h 5876208"/>
              <a:gd name="connsiteX124" fmla="*/ 7264400 w 7265909"/>
              <a:gd name="connsiteY124" fmla="*/ 2463800 h 5876208"/>
              <a:gd name="connsiteX125" fmla="*/ 7261225 w 7265909"/>
              <a:gd name="connsiteY125" fmla="*/ 3882038 h 5876208"/>
              <a:gd name="connsiteX126" fmla="*/ 7265909 w 7265909"/>
              <a:gd name="connsiteY12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32300 w 7265909"/>
              <a:gd name="connsiteY116" fmla="*/ 573688 h 5876208"/>
              <a:gd name="connsiteX117" fmla="*/ 4495800 w 7265909"/>
              <a:gd name="connsiteY117" fmla="*/ 605438 h 5876208"/>
              <a:gd name="connsiteX118" fmla="*/ 4648200 w 7265909"/>
              <a:gd name="connsiteY118" fmla="*/ 624488 h 5876208"/>
              <a:gd name="connsiteX119" fmla="*/ 5251450 w 7265909"/>
              <a:gd name="connsiteY119" fmla="*/ 205388 h 5876208"/>
              <a:gd name="connsiteX120" fmla="*/ 5762625 w 7265909"/>
              <a:gd name="connsiteY120" fmla="*/ 989613 h 5876208"/>
              <a:gd name="connsiteX121" fmla="*/ 6702425 w 7265909"/>
              <a:gd name="connsiteY121" fmla="*/ 535588 h 5876208"/>
              <a:gd name="connsiteX122" fmla="*/ 7245350 w 7265909"/>
              <a:gd name="connsiteY122" fmla="*/ 1319813 h 5876208"/>
              <a:gd name="connsiteX123" fmla="*/ 6562725 w 7265909"/>
              <a:gd name="connsiteY123" fmla="*/ 2037363 h 5876208"/>
              <a:gd name="connsiteX124" fmla="*/ 6981825 w 7265909"/>
              <a:gd name="connsiteY124" fmla="*/ 2558063 h 5876208"/>
              <a:gd name="connsiteX125" fmla="*/ 7264400 w 7265909"/>
              <a:gd name="connsiteY125" fmla="*/ 2463800 h 5876208"/>
              <a:gd name="connsiteX126" fmla="*/ 7261225 w 7265909"/>
              <a:gd name="connsiteY126" fmla="*/ 3882038 h 5876208"/>
              <a:gd name="connsiteX127" fmla="*/ 7265909 w 7265909"/>
              <a:gd name="connsiteY12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32300 w 7265909"/>
              <a:gd name="connsiteY116" fmla="*/ 573688 h 5876208"/>
              <a:gd name="connsiteX117" fmla="*/ 4495800 w 7265909"/>
              <a:gd name="connsiteY117" fmla="*/ 605438 h 5876208"/>
              <a:gd name="connsiteX118" fmla="*/ 4648200 w 7265909"/>
              <a:gd name="connsiteY118" fmla="*/ 624488 h 5876208"/>
              <a:gd name="connsiteX119" fmla="*/ 4718050 w 7265909"/>
              <a:gd name="connsiteY119" fmla="*/ 494313 h 5876208"/>
              <a:gd name="connsiteX120" fmla="*/ 5251450 w 7265909"/>
              <a:gd name="connsiteY120" fmla="*/ 205388 h 5876208"/>
              <a:gd name="connsiteX121" fmla="*/ 5762625 w 7265909"/>
              <a:gd name="connsiteY121" fmla="*/ 989613 h 5876208"/>
              <a:gd name="connsiteX122" fmla="*/ 6702425 w 7265909"/>
              <a:gd name="connsiteY122" fmla="*/ 535588 h 5876208"/>
              <a:gd name="connsiteX123" fmla="*/ 7245350 w 7265909"/>
              <a:gd name="connsiteY123" fmla="*/ 1319813 h 5876208"/>
              <a:gd name="connsiteX124" fmla="*/ 6562725 w 7265909"/>
              <a:gd name="connsiteY124" fmla="*/ 2037363 h 5876208"/>
              <a:gd name="connsiteX125" fmla="*/ 6981825 w 7265909"/>
              <a:gd name="connsiteY125" fmla="*/ 2558063 h 5876208"/>
              <a:gd name="connsiteX126" fmla="*/ 7264400 w 7265909"/>
              <a:gd name="connsiteY126" fmla="*/ 2463800 h 5876208"/>
              <a:gd name="connsiteX127" fmla="*/ 7261225 w 7265909"/>
              <a:gd name="connsiteY127" fmla="*/ 3882038 h 5876208"/>
              <a:gd name="connsiteX128" fmla="*/ 7265909 w 7265909"/>
              <a:gd name="connsiteY12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32300 w 7265909"/>
              <a:gd name="connsiteY116" fmla="*/ 573688 h 5876208"/>
              <a:gd name="connsiteX117" fmla="*/ 4495800 w 7265909"/>
              <a:gd name="connsiteY117" fmla="*/ 605438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5251450 w 7265909"/>
              <a:gd name="connsiteY120" fmla="*/ 205388 h 5876208"/>
              <a:gd name="connsiteX121" fmla="*/ 5762625 w 7265909"/>
              <a:gd name="connsiteY121" fmla="*/ 989613 h 5876208"/>
              <a:gd name="connsiteX122" fmla="*/ 6702425 w 7265909"/>
              <a:gd name="connsiteY122" fmla="*/ 535588 h 5876208"/>
              <a:gd name="connsiteX123" fmla="*/ 7245350 w 7265909"/>
              <a:gd name="connsiteY123" fmla="*/ 1319813 h 5876208"/>
              <a:gd name="connsiteX124" fmla="*/ 6562725 w 7265909"/>
              <a:gd name="connsiteY124" fmla="*/ 2037363 h 5876208"/>
              <a:gd name="connsiteX125" fmla="*/ 6981825 w 7265909"/>
              <a:gd name="connsiteY125" fmla="*/ 2558063 h 5876208"/>
              <a:gd name="connsiteX126" fmla="*/ 7264400 w 7265909"/>
              <a:gd name="connsiteY126" fmla="*/ 2463800 h 5876208"/>
              <a:gd name="connsiteX127" fmla="*/ 7261225 w 7265909"/>
              <a:gd name="connsiteY127" fmla="*/ 3882038 h 5876208"/>
              <a:gd name="connsiteX128" fmla="*/ 7265909 w 7265909"/>
              <a:gd name="connsiteY12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05438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5251450 w 7265909"/>
              <a:gd name="connsiteY120" fmla="*/ 205388 h 5876208"/>
              <a:gd name="connsiteX121" fmla="*/ 5762625 w 7265909"/>
              <a:gd name="connsiteY121" fmla="*/ 989613 h 5876208"/>
              <a:gd name="connsiteX122" fmla="*/ 6702425 w 7265909"/>
              <a:gd name="connsiteY122" fmla="*/ 535588 h 5876208"/>
              <a:gd name="connsiteX123" fmla="*/ 7245350 w 7265909"/>
              <a:gd name="connsiteY123" fmla="*/ 1319813 h 5876208"/>
              <a:gd name="connsiteX124" fmla="*/ 6562725 w 7265909"/>
              <a:gd name="connsiteY124" fmla="*/ 2037363 h 5876208"/>
              <a:gd name="connsiteX125" fmla="*/ 6981825 w 7265909"/>
              <a:gd name="connsiteY125" fmla="*/ 2558063 h 5876208"/>
              <a:gd name="connsiteX126" fmla="*/ 7264400 w 7265909"/>
              <a:gd name="connsiteY126" fmla="*/ 2463800 h 5876208"/>
              <a:gd name="connsiteX127" fmla="*/ 7261225 w 7265909"/>
              <a:gd name="connsiteY127" fmla="*/ 3882038 h 5876208"/>
              <a:gd name="connsiteX128" fmla="*/ 7265909 w 7265909"/>
              <a:gd name="connsiteY12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5251450 w 7265909"/>
              <a:gd name="connsiteY120" fmla="*/ 205388 h 5876208"/>
              <a:gd name="connsiteX121" fmla="*/ 5762625 w 7265909"/>
              <a:gd name="connsiteY121" fmla="*/ 989613 h 5876208"/>
              <a:gd name="connsiteX122" fmla="*/ 6702425 w 7265909"/>
              <a:gd name="connsiteY122" fmla="*/ 535588 h 5876208"/>
              <a:gd name="connsiteX123" fmla="*/ 7245350 w 7265909"/>
              <a:gd name="connsiteY123" fmla="*/ 1319813 h 5876208"/>
              <a:gd name="connsiteX124" fmla="*/ 6562725 w 7265909"/>
              <a:gd name="connsiteY124" fmla="*/ 2037363 h 5876208"/>
              <a:gd name="connsiteX125" fmla="*/ 6981825 w 7265909"/>
              <a:gd name="connsiteY125" fmla="*/ 2558063 h 5876208"/>
              <a:gd name="connsiteX126" fmla="*/ 7264400 w 7265909"/>
              <a:gd name="connsiteY126" fmla="*/ 2463800 h 5876208"/>
              <a:gd name="connsiteX127" fmla="*/ 7261225 w 7265909"/>
              <a:gd name="connsiteY127" fmla="*/ 3882038 h 5876208"/>
              <a:gd name="connsiteX128" fmla="*/ 7265909 w 7265909"/>
              <a:gd name="connsiteY12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5251450 w 7265909"/>
              <a:gd name="connsiteY121" fmla="*/ 205388 h 5876208"/>
              <a:gd name="connsiteX122" fmla="*/ 5762625 w 7265909"/>
              <a:gd name="connsiteY122" fmla="*/ 989613 h 5876208"/>
              <a:gd name="connsiteX123" fmla="*/ 6702425 w 7265909"/>
              <a:gd name="connsiteY123" fmla="*/ 535588 h 5876208"/>
              <a:gd name="connsiteX124" fmla="*/ 7245350 w 7265909"/>
              <a:gd name="connsiteY124" fmla="*/ 1319813 h 5876208"/>
              <a:gd name="connsiteX125" fmla="*/ 6562725 w 7265909"/>
              <a:gd name="connsiteY125" fmla="*/ 2037363 h 5876208"/>
              <a:gd name="connsiteX126" fmla="*/ 6981825 w 7265909"/>
              <a:gd name="connsiteY126" fmla="*/ 2558063 h 5876208"/>
              <a:gd name="connsiteX127" fmla="*/ 7264400 w 7265909"/>
              <a:gd name="connsiteY127" fmla="*/ 2463800 h 5876208"/>
              <a:gd name="connsiteX128" fmla="*/ 7261225 w 7265909"/>
              <a:gd name="connsiteY128" fmla="*/ 3882038 h 5876208"/>
              <a:gd name="connsiteX129" fmla="*/ 7265909 w 7265909"/>
              <a:gd name="connsiteY12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5251450 w 7265909"/>
              <a:gd name="connsiteY121" fmla="*/ 205388 h 5876208"/>
              <a:gd name="connsiteX122" fmla="*/ 5762625 w 7265909"/>
              <a:gd name="connsiteY122" fmla="*/ 989613 h 5876208"/>
              <a:gd name="connsiteX123" fmla="*/ 6702425 w 7265909"/>
              <a:gd name="connsiteY123" fmla="*/ 535588 h 5876208"/>
              <a:gd name="connsiteX124" fmla="*/ 7245350 w 7265909"/>
              <a:gd name="connsiteY124" fmla="*/ 1319813 h 5876208"/>
              <a:gd name="connsiteX125" fmla="*/ 6562725 w 7265909"/>
              <a:gd name="connsiteY125" fmla="*/ 2037363 h 5876208"/>
              <a:gd name="connsiteX126" fmla="*/ 6981825 w 7265909"/>
              <a:gd name="connsiteY126" fmla="*/ 2558063 h 5876208"/>
              <a:gd name="connsiteX127" fmla="*/ 7264400 w 7265909"/>
              <a:gd name="connsiteY127" fmla="*/ 2463800 h 5876208"/>
              <a:gd name="connsiteX128" fmla="*/ 7261225 w 7265909"/>
              <a:gd name="connsiteY128" fmla="*/ 3882038 h 5876208"/>
              <a:gd name="connsiteX129" fmla="*/ 7265909 w 7265909"/>
              <a:gd name="connsiteY12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667250 w 7265909"/>
              <a:gd name="connsiteY121" fmla="*/ 341913 h 5876208"/>
              <a:gd name="connsiteX122" fmla="*/ 5251450 w 7265909"/>
              <a:gd name="connsiteY122" fmla="*/ 205388 h 5876208"/>
              <a:gd name="connsiteX123" fmla="*/ 5762625 w 7265909"/>
              <a:gd name="connsiteY123" fmla="*/ 989613 h 5876208"/>
              <a:gd name="connsiteX124" fmla="*/ 6702425 w 7265909"/>
              <a:gd name="connsiteY124" fmla="*/ 535588 h 5876208"/>
              <a:gd name="connsiteX125" fmla="*/ 7245350 w 7265909"/>
              <a:gd name="connsiteY125" fmla="*/ 1319813 h 5876208"/>
              <a:gd name="connsiteX126" fmla="*/ 6562725 w 7265909"/>
              <a:gd name="connsiteY126" fmla="*/ 2037363 h 5876208"/>
              <a:gd name="connsiteX127" fmla="*/ 6981825 w 7265909"/>
              <a:gd name="connsiteY127" fmla="*/ 2558063 h 5876208"/>
              <a:gd name="connsiteX128" fmla="*/ 7264400 w 7265909"/>
              <a:gd name="connsiteY128" fmla="*/ 2463800 h 5876208"/>
              <a:gd name="connsiteX129" fmla="*/ 7261225 w 7265909"/>
              <a:gd name="connsiteY129" fmla="*/ 3882038 h 5876208"/>
              <a:gd name="connsiteX130" fmla="*/ 7265909 w 7265909"/>
              <a:gd name="connsiteY13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667250 w 7265909"/>
              <a:gd name="connsiteY121" fmla="*/ 341913 h 5876208"/>
              <a:gd name="connsiteX122" fmla="*/ 5251450 w 7265909"/>
              <a:gd name="connsiteY122" fmla="*/ 205388 h 5876208"/>
              <a:gd name="connsiteX123" fmla="*/ 5762625 w 7265909"/>
              <a:gd name="connsiteY123" fmla="*/ 989613 h 5876208"/>
              <a:gd name="connsiteX124" fmla="*/ 6702425 w 7265909"/>
              <a:gd name="connsiteY124" fmla="*/ 535588 h 5876208"/>
              <a:gd name="connsiteX125" fmla="*/ 7245350 w 7265909"/>
              <a:gd name="connsiteY125" fmla="*/ 1319813 h 5876208"/>
              <a:gd name="connsiteX126" fmla="*/ 6562725 w 7265909"/>
              <a:gd name="connsiteY126" fmla="*/ 2037363 h 5876208"/>
              <a:gd name="connsiteX127" fmla="*/ 6981825 w 7265909"/>
              <a:gd name="connsiteY127" fmla="*/ 2558063 h 5876208"/>
              <a:gd name="connsiteX128" fmla="*/ 7264400 w 7265909"/>
              <a:gd name="connsiteY128" fmla="*/ 2463800 h 5876208"/>
              <a:gd name="connsiteX129" fmla="*/ 7261225 w 7265909"/>
              <a:gd name="connsiteY129" fmla="*/ 3882038 h 5876208"/>
              <a:gd name="connsiteX130" fmla="*/ 7265909 w 7265909"/>
              <a:gd name="connsiteY13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667250 w 7265909"/>
              <a:gd name="connsiteY121" fmla="*/ 341913 h 5876208"/>
              <a:gd name="connsiteX122" fmla="*/ 5026025 w 7265909"/>
              <a:gd name="connsiteY122" fmla="*/ 249838 h 5876208"/>
              <a:gd name="connsiteX123" fmla="*/ 5251450 w 7265909"/>
              <a:gd name="connsiteY123" fmla="*/ 205388 h 5876208"/>
              <a:gd name="connsiteX124" fmla="*/ 5762625 w 7265909"/>
              <a:gd name="connsiteY124" fmla="*/ 989613 h 5876208"/>
              <a:gd name="connsiteX125" fmla="*/ 6702425 w 7265909"/>
              <a:gd name="connsiteY125" fmla="*/ 535588 h 5876208"/>
              <a:gd name="connsiteX126" fmla="*/ 7245350 w 7265909"/>
              <a:gd name="connsiteY126" fmla="*/ 1319813 h 5876208"/>
              <a:gd name="connsiteX127" fmla="*/ 6562725 w 7265909"/>
              <a:gd name="connsiteY127" fmla="*/ 2037363 h 5876208"/>
              <a:gd name="connsiteX128" fmla="*/ 6981825 w 7265909"/>
              <a:gd name="connsiteY128" fmla="*/ 2558063 h 5876208"/>
              <a:gd name="connsiteX129" fmla="*/ 7264400 w 7265909"/>
              <a:gd name="connsiteY129" fmla="*/ 2463800 h 5876208"/>
              <a:gd name="connsiteX130" fmla="*/ 7261225 w 7265909"/>
              <a:gd name="connsiteY130" fmla="*/ 3882038 h 5876208"/>
              <a:gd name="connsiteX131" fmla="*/ 7265909 w 7265909"/>
              <a:gd name="connsiteY13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667250 w 7265909"/>
              <a:gd name="connsiteY121" fmla="*/ 341913 h 5876208"/>
              <a:gd name="connsiteX122" fmla="*/ 5026025 w 7265909"/>
              <a:gd name="connsiteY122" fmla="*/ 249838 h 5876208"/>
              <a:gd name="connsiteX123" fmla="*/ 5337175 w 7265909"/>
              <a:gd name="connsiteY123" fmla="*/ 287938 h 5876208"/>
              <a:gd name="connsiteX124" fmla="*/ 5762625 w 7265909"/>
              <a:gd name="connsiteY124" fmla="*/ 989613 h 5876208"/>
              <a:gd name="connsiteX125" fmla="*/ 6702425 w 7265909"/>
              <a:gd name="connsiteY125" fmla="*/ 535588 h 5876208"/>
              <a:gd name="connsiteX126" fmla="*/ 7245350 w 7265909"/>
              <a:gd name="connsiteY126" fmla="*/ 1319813 h 5876208"/>
              <a:gd name="connsiteX127" fmla="*/ 6562725 w 7265909"/>
              <a:gd name="connsiteY127" fmla="*/ 2037363 h 5876208"/>
              <a:gd name="connsiteX128" fmla="*/ 6981825 w 7265909"/>
              <a:gd name="connsiteY128" fmla="*/ 2558063 h 5876208"/>
              <a:gd name="connsiteX129" fmla="*/ 7264400 w 7265909"/>
              <a:gd name="connsiteY129" fmla="*/ 2463800 h 5876208"/>
              <a:gd name="connsiteX130" fmla="*/ 7261225 w 7265909"/>
              <a:gd name="connsiteY130" fmla="*/ 3882038 h 5876208"/>
              <a:gd name="connsiteX131" fmla="*/ 7265909 w 7265909"/>
              <a:gd name="connsiteY13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902200 w 7265909"/>
              <a:gd name="connsiteY121" fmla="*/ 326038 h 5876208"/>
              <a:gd name="connsiteX122" fmla="*/ 4667250 w 7265909"/>
              <a:gd name="connsiteY122" fmla="*/ 341913 h 5876208"/>
              <a:gd name="connsiteX123" fmla="*/ 5026025 w 7265909"/>
              <a:gd name="connsiteY123" fmla="*/ 249838 h 5876208"/>
              <a:gd name="connsiteX124" fmla="*/ 5337175 w 7265909"/>
              <a:gd name="connsiteY124" fmla="*/ 287938 h 5876208"/>
              <a:gd name="connsiteX125" fmla="*/ 5762625 w 7265909"/>
              <a:gd name="connsiteY125" fmla="*/ 989613 h 5876208"/>
              <a:gd name="connsiteX126" fmla="*/ 6702425 w 7265909"/>
              <a:gd name="connsiteY126" fmla="*/ 535588 h 5876208"/>
              <a:gd name="connsiteX127" fmla="*/ 7245350 w 7265909"/>
              <a:gd name="connsiteY127" fmla="*/ 1319813 h 5876208"/>
              <a:gd name="connsiteX128" fmla="*/ 6562725 w 7265909"/>
              <a:gd name="connsiteY128" fmla="*/ 2037363 h 5876208"/>
              <a:gd name="connsiteX129" fmla="*/ 6981825 w 7265909"/>
              <a:gd name="connsiteY129" fmla="*/ 2558063 h 5876208"/>
              <a:gd name="connsiteX130" fmla="*/ 7264400 w 7265909"/>
              <a:gd name="connsiteY130" fmla="*/ 2463800 h 5876208"/>
              <a:gd name="connsiteX131" fmla="*/ 7261225 w 7265909"/>
              <a:gd name="connsiteY131" fmla="*/ 3882038 h 5876208"/>
              <a:gd name="connsiteX132" fmla="*/ 7265909 w 7265909"/>
              <a:gd name="connsiteY13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762625 w 7265909"/>
              <a:gd name="connsiteY126" fmla="*/ 989613 h 5876208"/>
              <a:gd name="connsiteX127" fmla="*/ 6702425 w 7265909"/>
              <a:gd name="connsiteY127" fmla="*/ 535588 h 5876208"/>
              <a:gd name="connsiteX128" fmla="*/ 7245350 w 7265909"/>
              <a:gd name="connsiteY128" fmla="*/ 1319813 h 5876208"/>
              <a:gd name="connsiteX129" fmla="*/ 6562725 w 7265909"/>
              <a:gd name="connsiteY129" fmla="*/ 2037363 h 5876208"/>
              <a:gd name="connsiteX130" fmla="*/ 6981825 w 7265909"/>
              <a:gd name="connsiteY130" fmla="*/ 2558063 h 5876208"/>
              <a:gd name="connsiteX131" fmla="*/ 7264400 w 7265909"/>
              <a:gd name="connsiteY131" fmla="*/ 2463800 h 5876208"/>
              <a:gd name="connsiteX132" fmla="*/ 7261225 w 7265909"/>
              <a:gd name="connsiteY132" fmla="*/ 3882038 h 5876208"/>
              <a:gd name="connsiteX133" fmla="*/ 7265909 w 7265909"/>
              <a:gd name="connsiteY13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62625 w 7265909"/>
              <a:gd name="connsiteY127" fmla="*/ 989613 h 5876208"/>
              <a:gd name="connsiteX128" fmla="*/ 6702425 w 7265909"/>
              <a:gd name="connsiteY128" fmla="*/ 535588 h 5876208"/>
              <a:gd name="connsiteX129" fmla="*/ 7245350 w 7265909"/>
              <a:gd name="connsiteY129" fmla="*/ 1319813 h 5876208"/>
              <a:gd name="connsiteX130" fmla="*/ 6562725 w 7265909"/>
              <a:gd name="connsiteY130" fmla="*/ 2037363 h 5876208"/>
              <a:gd name="connsiteX131" fmla="*/ 6981825 w 7265909"/>
              <a:gd name="connsiteY131" fmla="*/ 2558063 h 5876208"/>
              <a:gd name="connsiteX132" fmla="*/ 7264400 w 7265909"/>
              <a:gd name="connsiteY132" fmla="*/ 2463800 h 5876208"/>
              <a:gd name="connsiteX133" fmla="*/ 7261225 w 7265909"/>
              <a:gd name="connsiteY133" fmla="*/ 3882038 h 5876208"/>
              <a:gd name="connsiteX134" fmla="*/ 7265909 w 7265909"/>
              <a:gd name="connsiteY1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702425 w 7265909"/>
              <a:gd name="connsiteY128" fmla="*/ 535588 h 5876208"/>
              <a:gd name="connsiteX129" fmla="*/ 7245350 w 7265909"/>
              <a:gd name="connsiteY129" fmla="*/ 1319813 h 5876208"/>
              <a:gd name="connsiteX130" fmla="*/ 6562725 w 7265909"/>
              <a:gd name="connsiteY130" fmla="*/ 2037363 h 5876208"/>
              <a:gd name="connsiteX131" fmla="*/ 6981825 w 7265909"/>
              <a:gd name="connsiteY131" fmla="*/ 2558063 h 5876208"/>
              <a:gd name="connsiteX132" fmla="*/ 7264400 w 7265909"/>
              <a:gd name="connsiteY132" fmla="*/ 2463800 h 5876208"/>
              <a:gd name="connsiteX133" fmla="*/ 7261225 w 7265909"/>
              <a:gd name="connsiteY133" fmla="*/ 3882038 h 5876208"/>
              <a:gd name="connsiteX134" fmla="*/ 7265909 w 7265909"/>
              <a:gd name="connsiteY1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702425 w 7265909"/>
              <a:gd name="connsiteY128" fmla="*/ 535588 h 5876208"/>
              <a:gd name="connsiteX129" fmla="*/ 7245350 w 7265909"/>
              <a:gd name="connsiteY129" fmla="*/ 1319813 h 5876208"/>
              <a:gd name="connsiteX130" fmla="*/ 6562725 w 7265909"/>
              <a:gd name="connsiteY130" fmla="*/ 2037363 h 5876208"/>
              <a:gd name="connsiteX131" fmla="*/ 6981825 w 7265909"/>
              <a:gd name="connsiteY131" fmla="*/ 2558063 h 5876208"/>
              <a:gd name="connsiteX132" fmla="*/ 7264400 w 7265909"/>
              <a:gd name="connsiteY132" fmla="*/ 2463800 h 5876208"/>
              <a:gd name="connsiteX133" fmla="*/ 7261225 w 7265909"/>
              <a:gd name="connsiteY133" fmla="*/ 3882038 h 5876208"/>
              <a:gd name="connsiteX134" fmla="*/ 7265909 w 7265909"/>
              <a:gd name="connsiteY1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702425 w 7265909"/>
              <a:gd name="connsiteY128" fmla="*/ 535588 h 5876208"/>
              <a:gd name="connsiteX129" fmla="*/ 7245350 w 7265909"/>
              <a:gd name="connsiteY129" fmla="*/ 1319813 h 5876208"/>
              <a:gd name="connsiteX130" fmla="*/ 6562725 w 7265909"/>
              <a:gd name="connsiteY130" fmla="*/ 2037363 h 5876208"/>
              <a:gd name="connsiteX131" fmla="*/ 6981825 w 7265909"/>
              <a:gd name="connsiteY131" fmla="*/ 2558063 h 5876208"/>
              <a:gd name="connsiteX132" fmla="*/ 7264400 w 7265909"/>
              <a:gd name="connsiteY132" fmla="*/ 2463800 h 5876208"/>
              <a:gd name="connsiteX133" fmla="*/ 7261225 w 7265909"/>
              <a:gd name="connsiteY133" fmla="*/ 3882038 h 5876208"/>
              <a:gd name="connsiteX134" fmla="*/ 7265909 w 7265909"/>
              <a:gd name="connsiteY1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702425 w 7265909"/>
              <a:gd name="connsiteY129" fmla="*/ 535588 h 5876208"/>
              <a:gd name="connsiteX130" fmla="*/ 7245350 w 7265909"/>
              <a:gd name="connsiteY130" fmla="*/ 1319813 h 5876208"/>
              <a:gd name="connsiteX131" fmla="*/ 6562725 w 7265909"/>
              <a:gd name="connsiteY131" fmla="*/ 2037363 h 5876208"/>
              <a:gd name="connsiteX132" fmla="*/ 6981825 w 7265909"/>
              <a:gd name="connsiteY132" fmla="*/ 2558063 h 5876208"/>
              <a:gd name="connsiteX133" fmla="*/ 7264400 w 7265909"/>
              <a:gd name="connsiteY133" fmla="*/ 2463800 h 5876208"/>
              <a:gd name="connsiteX134" fmla="*/ 7261225 w 7265909"/>
              <a:gd name="connsiteY134" fmla="*/ 3882038 h 5876208"/>
              <a:gd name="connsiteX135" fmla="*/ 7265909 w 7265909"/>
              <a:gd name="connsiteY13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02425 w 7265909"/>
              <a:gd name="connsiteY130" fmla="*/ 535588 h 5876208"/>
              <a:gd name="connsiteX131" fmla="*/ 7245350 w 7265909"/>
              <a:gd name="connsiteY131" fmla="*/ 1319813 h 5876208"/>
              <a:gd name="connsiteX132" fmla="*/ 6562725 w 7265909"/>
              <a:gd name="connsiteY132" fmla="*/ 2037363 h 5876208"/>
              <a:gd name="connsiteX133" fmla="*/ 6981825 w 7265909"/>
              <a:gd name="connsiteY133" fmla="*/ 2558063 h 5876208"/>
              <a:gd name="connsiteX134" fmla="*/ 7264400 w 7265909"/>
              <a:gd name="connsiteY134" fmla="*/ 2463800 h 5876208"/>
              <a:gd name="connsiteX135" fmla="*/ 7261225 w 7265909"/>
              <a:gd name="connsiteY135" fmla="*/ 3882038 h 5876208"/>
              <a:gd name="connsiteX136" fmla="*/ 7265909 w 7265909"/>
              <a:gd name="connsiteY1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7245350 w 7265909"/>
              <a:gd name="connsiteY131" fmla="*/ 1319813 h 5876208"/>
              <a:gd name="connsiteX132" fmla="*/ 6562725 w 7265909"/>
              <a:gd name="connsiteY132" fmla="*/ 2037363 h 5876208"/>
              <a:gd name="connsiteX133" fmla="*/ 6981825 w 7265909"/>
              <a:gd name="connsiteY133" fmla="*/ 2558063 h 5876208"/>
              <a:gd name="connsiteX134" fmla="*/ 7264400 w 7265909"/>
              <a:gd name="connsiteY134" fmla="*/ 2463800 h 5876208"/>
              <a:gd name="connsiteX135" fmla="*/ 7261225 w 7265909"/>
              <a:gd name="connsiteY135" fmla="*/ 3882038 h 5876208"/>
              <a:gd name="connsiteX136" fmla="*/ 7265909 w 7265909"/>
              <a:gd name="connsiteY1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7245350 w 7265909"/>
              <a:gd name="connsiteY131" fmla="*/ 1319813 h 5876208"/>
              <a:gd name="connsiteX132" fmla="*/ 6562725 w 7265909"/>
              <a:gd name="connsiteY132" fmla="*/ 2037363 h 5876208"/>
              <a:gd name="connsiteX133" fmla="*/ 6981825 w 7265909"/>
              <a:gd name="connsiteY133" fmla="*/ 2558063 h 5876208"/>
              <a:gd name="connsiteX134" fmla="*/ 7264400 w 7265909"/>
              <a:gd name="connsiteY134" fmla="*/ 2463800 h 5876208"/>
              <a:gd name="connsiteX135" fmla="*/ 7261225 w 7265909"/>
              <a:gd name="connsiteY135" fmla="*/ 3882038 h 5876208"/>
              <a:gd name="connsiteX136" fmla="*/ 7265909 w 7265909"/>
              <a:gd name="connsiteY1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7245350 w 7265909"/>
              <a:gd name="connsiteY131" fmla="*/ 1319813 h 5876208"/>
              <a:gd name="connsiteX132" fmla="*/ 6562725 w 7265909"/>
              <a:gd name="connsiteY132" fmla="*/ 2037363 h 5876208"/>
              <a:gd name="connsiteX133" fmla="*/ 6981825 w 7265909"/>
              <a:gd name="connsiteY133" fmla="*/ 2558063 h 5876208"/>
              <a:gd name="connsiteX134" fmla="*/ 7264400 w 7265909"/>
              <a:gd name="connsiteY134" fmla="*/ 2463800 h 5876208"/>
              <a:gd name="connsiteX135" fmla="*/ 7261225 w 7265909"/>
              <a:gd name="connsiteY135" fmla="*/ 3882038 h 5876208"/>
              <a:gd name="connsiteX136" fmla="*/ 7265909 w 7265909"/>
              <a:gd name="connsiteY1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7019925 w 7265909"/>
              <a:gd name="connsiteY131" fmla="*/ 964213 h 5876208"/>
              <a:gd name="connsiteX132" fmla="*/ 7245350 w 7265909"/>
              <a:gd name="connsiteY132" fmla="*/ 1319813 h 5876208"/>
              <a:gd name="connsiteX133" fmla="*/ 6562725 w 7265909"/>
              <a:gd name="connsiteY133" fmla="*/ 2037363 h 5876208"/>
              <a:gd name="connsiteX134" fmla="*/ 6981825 w 7265909"/>
              <a:gd name="connsiteY134" fmla="*/ 2558063 h 5876208"/>
              <a:gd name="connsiteX135" fmla="*/ 7264400 w 7265909"/>
              <a:gd name="connsiteY135" fmla="*/ 2463800 h 5876208"/>
              <a:gd name="connsiteX136" fmla="*/ 7261225 w 7265909"/>
              <a:gd name="connsiteY136" fmla="*/ 3882038 h 5876208"/>
              <a:gd name="connsiteX137" fmla="*/ 7265909 w 7265909"/>
              <a:gd name="connsiteY13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45350 w 7265909"/>
              <a:gd name="connsiteY133" fmla="*/ 131981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45350 w 7265909"/>
              <a:gd name="connsiteY133" fmla="*/ 131981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45350 w 7265909"/>
              <a:gd name="connsiteY133" fmla="*/ 131981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45350 w 7265909"/>
              <a:gd name="connsiteY133" fmla="*/ 132616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45350 w 7265909"/>
              <a:gd name="connsiteY133" fmla="*/ 132616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83600"/>
              <a:gd name="connsiteY0" fmla="*/ 3878076 h 5876208"/>
              <a:gd name="connsiteX1" fmla="*/ 4984594 w 7283600"/>
              <a:gd name="connsiteY1" fmla="*/ 5311933 h 5876208"/>
              <a:gd name="connsiteX2" fmla="*/ 4114177 w 7283600"/>
              <a:gd name="connsiteY2" fmla="*/ 5695365 h 5876208"/>
              <a:gd name="connsiteX3" fmla="*/ 3944119 w 7283600"/>
              <a:gd name="connsiteY3" fmla="*/ 5730356 h 5876208"/>
              <a:gd name="connsiteX4" fmla="*/ 3737176 w 7283600"/>
              <a:gd name="connsiteY4" fmla="*/ 5792920 h 5876208"/>
              <a:gd name="connsiteX5" fmla="*/ 3684237 w 7283600"/>
              <a:gd name="connsiteY5" fmla="*/ 5730356 h 5876208"/>
              <a:gd name="connsiteX6" fmla="*/ 3632200 w 7283600"/>
              <a:gd name="connsiteY6" fmla="*/ 5717188 h 5876208"/>
              <a:gd name="connsiteX7" fmla="*/ 3679825 w 7283600"/>
              <a:gd name="connsiteY7" fmla="*/ 5663213 h 5876208"/>
              <a:gd name="connsiteX8" fmla="*/ 3603625 w 7283600"/>
              <a:gd name="connsiteY8" fmla="*/ 5625113 h 5876208"/>
              <a:gd name="connsiteX9" fmla="*/ 3492500 w 7283600"/>
              <a:gd name="connsiteY9" fmla="*/ 5482238 h 5876208"/>
              <a:gd name="connsiteX10" fmla="*/ 3454400 w 7283600"/>
              <a:gd name="connsiteY10" fmla="*/ 5418738 h 5876208"/>
              <a:gd name="connsiteX11" fmla="*/ 3365500 w 7283600"/>
              <a:gd name="connsiteY11" fmla="*/ 5383813 h 5876208"/>
              <a:gd name="connsiteX12" fmla="*/ 3225800 w 7283600"/>
              <a:gd name="connsiteY12" fmla="*/ 5409213 h 5876208"/>
              <a:gd name="connsiteX13" fmla="*/ 2403475 w 7283600"/>
              <a:gd name="connsiteY13" fmla="*/ 5812438 h 5876208"/>
              <a:gd name="connsiteX14" fmla="*/ 2225675 w 7283600"/>
              <a:gd name="connsiteY14" fmla="*/ 5875938 h 5876208"/>
              <a:gd name="connsiteX15" fmla="*/ 2124075 w 7283600"/>
              <a:gd name="connsiteY15" fmla="*/ 5815613 h 5876208"/>
              <a:gd name="connsiteX16" fmla="*/ 2517775 w 7283600"/>
              <a:gd name="connsiteY16" fmla="*/ 5520338 h 5876208"/>
              <a:gd name="connsiteX17" fmla="*/ 2057400 w 7283600"/>
              <a:gd name="connsiteY17" fmla="*/ 5793388 h 5876208"/>
              <a:gd name="connsiteX18" fmla="*/ 2136775 w 7283600"/>
              <a:gd name="connsiteY18" fmla="*/ 5685438 h 5876208"/>
              <a:gd name="connsiteX19" fmla="*/ 1990725 w 7283600"/>
              <a:gd name="connsiteY19" fmla="*/ 5714013 h 5876208"/>
              <a:gd name="connsiteX20" fmla="*/ 2085975 w 7283600"/>
              <a:gd name="connsiteY20" fmla="*/ 5552088 h 5876208"/>
              <a:gd name="connsiteX21" fmla="*/ 1914525 w 7283600"/>
              <a:gd name="connsiteY21" fmla="*/ 5618763 h 5876208"/>
              <a:gd name="connsiteX22" fmla="*/ 1993900 w 7283600"/>
              <a:gd name="connsiteY22" fmla="*/ 5494938 h 5876208"/>
              <a:gd name="connsiteX23" fmla="*/ 2174875 w 7283600"/>
              <a:gd name="connsiteY23" fmla="*/ 5364763 h 5876208"/>
              <a:gd name="connsiteX24" fmla="*/ 1908175 w 7283600"/>
              <a:gd name="connsiteY24" fmla="*/ 5485413 h 5876208"/>
              <a:gd name="connsiteX25" fmla="*/ 2197100 w 7283600"/>
              <a:gd name="connsiteY25" fmla="*/ 5250463 h 5876208"/>
              <a:gd name="connsiteX26" fmla="*/ 1793875 w 7283600"/>
              <a:gd name="connsiteY26" fmla="*/ 5463188 h 5876208"/>
              <a:gd name="connsiteX27" fmla="*/ 2070100 w 7283600"/>
              <a:gd name="connsiteY27" fmla="*/ 5231413 h 5876208"/>
              <a:gd name="connsiteX28" fmla="*/ 1724025 w 7283600"/>
              <a:gd name="connsiteY28" fmla="*/ 5431438 h 5876208"/>
              <a:gd name="connsiteX29" fmla="*/ 2101850 w 7283600"/>
              <a:gd name="connsiteY29" fmla="*/ 5139338 h 5876208"/>
              <a:gd name="connsiteX30" fmla="*/ 1654175 w 7283600"/>
              <a:gd name="connsiteY30" fmla="*/ 5358413 h 5876208"/>
              <a:gd name="connsiteX31" fmla="*/ 1958975 w 7283600"/>
              <a:gd name="connsiteY31" fmla="*/ 5142513 h 5876208"/>
              <a:gd name="connsiteX32" fmla="*/ 1692275 w 7283600"/>
              <a:gd name="connsiteY32" fmla="*/ 5253638 h 5876208"/>
              <a:gd name="connsiteX33" fmla="*/ 1641475 w 7283600"/>
              <a:gd name="connsiteY33" fmla="*/ 5199663 h 5876208"/>
              <a:gd name="connsiteX34" fmla="*/ 1565275 w 7283600"/>
              <a:gd name="connsiteY34" fmla="*/ 5202838 h 5876208"/>
              <a:gd name="connsiteX35" fmla="*/ 2092325 w 7283600"/>
              <a:gd name="connsiteY35" fmla="*/ 4780563 h 5876208"/>
              <a:gd name="connsiteX36" fmla="*/ 2025650 w 7283600"/>
              <a:gd name="connsiteY36" fmla="*/ 4698013 h 5876208"/>
              <a:gd name="connsiteX37" fmla="*/ 1936750 w 7283600"/>
              <a:gd name="connsiteY37" fmla="*/ 4723413 h 5876208"/>
              <a:gd name="connsiteX38" fmla="*/ 1857375 w 7283600"/>
              <a:gd name="connsiteY38" fmla="*/ 4704363 h 5876208"/>
              <a:gd name="connsiteX39" fmla="*/ 1546225 w 7283600"/>
              <a:gd name="connsiteY39" fmla="*/ 4805963 h 5876208"/>
              <a:gd name="connsiteX40" fmla="*/ 1501775 w 7283600"/>
              <a:gd name="connsiteY40" fmla="*/ 4732938 h 5876208"/>
              <a:gd name="connsiteX41" fmla="*/ 1514475 w 7283600"/>
              <a:gd name="connsiteY41" fmla="*/ 4682138 h 5876208"/>
              <a:gd name="connsiteX42" fmla="*/ 1438275 w 7283600"/>
              <a:gd name="connsiteY42" fmla="*/ 4678963 h 5876208"/>
              <a:gd name="connsiteX43" fmla="*/ 1552575 w 7283600"/>
              <a:gd name="connsiteY43" fmla="*/ 4548788 h 5876208"/>
              <a:gd name="connsiteX44" fmla="*/ 1374775 w 7283600"/>
              <a:gd name="connsiteY44" fmla="*/ 4583713 h 5876208"/>
              <a:gd name="connsiteX45" fmla="*/ 1365250 w 7283600"/>
              <a:gd name="connsiteY45" fmla="*/ 4501163 h 5876208"/>
              <a:gd name="connsiteX46" fmla="*/ 1289050 w 7283600"/>
              <a:gd name="connsiteY46" fmla="*/ 4475763 h 5876208"/>
              <a:gd name="connsiteX47" fmla="*/ 1298575 w 7283600"/>
              <a:gd name="connsiteY47" fmla="*/ 4386863 h 5876208"/>
              <a:gd name="connsiteX48" fmla="*/ 1216025 w 7283600"/>
              <a:gd name="connsiteY48" fmla="*/ 4361463 h 5876208"/>
              <a:gd name="connsiteX49" fmla="*/ 1225550 w 7283600"/>
              <a:gd name="connsiteY49" fmla="*/ 4297963 h 5876208"/>
              <a:gd name="connsiteX50" fmla="*/ 1174750 w 7283600"/>
              <a:gd name="connsiteY50" fmla="*/ 4294788 h 5876208"/>
              <a:gd name="connsiteX51" fmla="*/ 1177925 w 7283600"/>
              <a:gd name="connsiteY51" fmla="*/ 4250338 h 5876208"/>
              <a:gd name="connsiteX52" fmla="*/ 1123950 w 7283600"/>
              <a:gd name="connsiteY52" fmla="*/ 4256688 h 5876208"/>
              <a:gd name="connsiteX53" fmla="*/ 1231900 w 7283600"/>
              <a:gd name="connsiteY53" fmla="*/ 4123338 h 5876208"/>
              <a:gd name="connsiteX54" fmla="*/ 1044575 w 7283600"/>
              <a:gd name="connsiteY54" fmla="*/ 4221763 h 5876208"/>
              <a:gd name="connsiteX55" fmla="*/ 1089025 w 7283600"/>
              <a:gd name="connsiteY55" fmla="*/ 4063013 h 5876208"/>
              <a:gd name="connsiteX56" fmla="*/ 1000125 w 7283600"/>
              <a:gd name="connsiteY56" fmla="*/ 4088413 h 5876208"/>
              <a:gd name="connsiteX57" fmla="*/ 971550 w 7283600"/>
              <a:gd name="connsiteY57" fmla="*/ 4072538 h 5876208"/>
              <a:gd name="connsiteX58" fmla="*/ 996950 w 7283600"/>
              <a:gd name="connsiteY58" fmla="*/ 3951888 h 5876208"/>
              <a:gd name="connsiteX59" fmla="*/ 669925 w 7283600"/>
              <a:gd name="connsiteY59" fmla="*/ 4104288 h 5876208"/>
              <a:gd name="connsiteX60" fmla="*/ 568325 w 7283600"/>
              <a:gd name="connsiteY60" fmla="*/ 4078888 h 5876208"/>
              <a:gd name="connsiteX61" fmla="*/ 828675 w 7283600"/>
              <a:gd name="connsiteY61" fmla="*/ 3882038 h 5876208"/>
              <a:gd name="connsiteX62" fmla="*/ 558800 w 7283600"/>
              <a:gd name="connsiteY62" fmla="*/ 4021738 h 5876208"/>
              <a:gd name="connsiteX63" fmla="*/ 504825 w 7283600"/>
              <a:gd name="connsiteY63" fmla="*/ 3996338 h 5876208"/>
              <a:gd name="connsiteX64" fmla="*/ 695325 w 7283600"/>
              <a:gd name="connsiteY64" fmla="*/ 3847113 h 5876208"/>
              <a:gd name="connsiteX65" fmla="*/ 488950 w 7283600"/>
              <a:gd name="connsiteY65" fmla="*/ 3948713 h 5876208"/>
              <a:gd name="connsiteX66" fmla="*/ 650875 w 7283600"/>
              <a:gd name="connsiteY66" fmla="*/ 3802663 h 5876208"/>
              <a:gd name="connsiteX67" fmla="*/ 403225 w 7283600"/>
              <a:gd name="connsiteY67" fmla="*/ 3888388 h 5876208"/>
              <a:gd name="connsiteX68" fmla="*/ 555625 w 7283600"/>
              <a:gd name="connsiteY68" fmla="*/ 3716938 h 5876208"/>
              <a:gd name="connsiteX69" fmla="*/ 327025 w 7283600"/>
              <a:gd name="connsiteY69" fmla="*/ 3812188 h 5876208"/>
              <a:gd name="connsiteX70" fmla="*/ 498475 w 7283600"/>
              <a:gd name="connsiteY70" fmla="*/ 3653438 h 5876208"/>
              <a:gd name="connsiteX71" fmla="*/ 327025 w 7283600"/>
              <a:gd name="connsiteY71" fmla="*/ 3732813 h 5876208"/>
              <a:gd name="connsiteX72" fmla="*/ 457200 w 7283600"/>
              <a:gd name="connsiteY72" fmla="*/ 3608988 h 5876208"/>
              <a:gd name="connsiteX73" fmla="*/ 339725 w 7283600"/>
              <a:gd name="connsiteY73" fmla="*/ 3662963 h 5876208"/>
              <a:gd name="connsiteX74" fmla="*/ 279400 w 7283600"/>
              <a:gd name="connsiteY74" fmla="*/ 3653438 h 5876208"/>
              <a:gd name="connsiteX75" fmla="*/ 400050 w 7283600"/>
              <a:gd name="connsiteY75" fmla="*/ 3561363 h 5876208"/>
              <a:gd name="connsiteX76" fmla="*/ 279400 w 7283600"/>
              <a:gd name="connsiteY76" fmla="*/ 3593113 h 5876208"/>
              <a:gd name="connsiteX77" fmla="*/ 358775 w 7283600"/>
              <a:gd name="connsiteY77" fmla="*/ 3478813 h 5876208"/>
              <a:gd name="connsiteX78" fmla="*/ 247650 w 7283600"/>
              <a:gd name="connsiteY78" fmla="*/ 3523263 h 5876208"/>
              <a:gd name="connsiteX79" fmla="*/ 298450 w 7283600"/>
              <a:gd name="connsiteY79" fmla="*/ 3428013 h 5876208"/>
              <a:gd name="connsiteX80" fmla="*/ 193675 w 7283600"/>
              <a:gd name="connsiteY80" fmla="*/ 3459763 h 5876208"/>
              <a:gd name="connsiteX81" fmla="*/ 247650 w 7283600"/>
              <a:gd name="connsiteY81" fmla="*/ 3374038 h 5876208"/>
              <a:gd name="connsiteX82" fmla="*/ 95250 w 7283600"/>
              <a:gd name="connsiteY82" fmla="*/ 3402613 h 5876208"/>
              <a:gd name="connsiteX83" fmla="*/ 196850 w 7283600"/>
              <a:gd name="connsiteY83" fmla="*/ 3307363 h 5876208"/>
              <a:gd name="connsiteX84" fmla="*/ 161925 w 7283600"/>
              <a:gd name="connsiteY84" fmla="*/ 3256563 h 5876208"/>
              <a:gd name="connsiteX85" fmla="*/ 69850 w 7283600"/>
              <a:gd name="connsiteY85" fmla="*/ 3307363 h 5876208"/>
              <a:gd name="connsiteX86" fmla="*/ 111125 w 7283600"/>
              <a:gd name="connsiteY86" fmla="*/ 3227988 h 5876208"/>
              <a:gd name="connsiteX87" fmla="*/ 22225 w 7283600"/>
              <a:gd name="connsiteY87" fmla="*/ 3272438 h 5876208"/>
              <a:gd name="connsiteX88" fmla="*/ 73025 w 7283600"/>
              <a:gd name="connsiteY88" fmla="*/ 3135913 h 5876208"/>
              <a:gd name="connsiteX89" fmla="*/ 3175 w 7283600"/>
              <a:gd name="connsiteY89" fmla="*/ 3012088 h 5876208"/>
              <a:gd name="connsiteX90" fmla="*/ 0 w 7283600"/>
              <a:gd name="connsiteY90" fmla="*/ 2926363 h 5876208"/>
              <a:gd name="connsiteX91" fmla="*/ 304800 w 7283600"/>
              <a:gd name="connsiteY91" fmla="*/ 2700938 h 5876208"/>
              <a:gd name="connsiteX92" fmla="*/ 586590 w 7283600"/>
              <a:gd name="connsiteY92" fmla="*/ 2424713 h 5876208"/>
              <a:gd name="connsiteX93" fmla="*/ 819150 w 7283600"/>
              <a:gd name="connsiteY93" fmla="*/ 2231038 h 5876208"/>
              <a:gd name="connsiteX94" fmla="*/ 625475 w 7283600"/>
              <a:gd name="connsiteY94" fmla="*/ 2316763 h 5876208"/>
              <a:gd name="connsiteX95" fmla="*/ 542925 w 7283600"/>
              <a:gd name="connsiteY95" fmla="*/ 2329463 h 5876208"/>
              <a:gd name="connsiteX96" fmla="*/ 777875 w 7283600"/>
              <a:gd name="connsiteY96" fmla="*/ 2084988 h 5876208"/>
              <a:gd name="connsiteX97" fmla="*/ 663575 w 7283600"/>
              <a:gd name="connsiteY97" fmla="*/ 2081813 h 5876208"/>
              <a:gd name="connsiteX98" fmla="*/ 790575 w 7283600"/>
              <a:gd name="connsiteY98" fmla="*/ 1961163 h 5876208"/>
              <a:gd name="connsiteX99" fmla="*/ 612775 w 7283600"/>
              <a:gd name="connsiteY99" fmla="*/ 2065938 h 5876208"/>
              <a:gd name="connsiteX100" fmla="*/ 793750 w 7283600"/>
              <a:gd name="connsiteY100" fmla="*/ 1869088 h 5876208"/>
              <a:gd name="connsiteX101" fmla="*/ 669925 w 7283600"/>
              <a:gd name="connsiteY101" fmla="*/ 1919888 h 5876208"/>
              <a:gd name="connsiteX102" fmla="*/ 787400 w 7283600"/>
              <a:gd name="connsiteY102" fmla="*/ 1735738 h 5876208"/>
              <a:gd name="connsiteX103" fmla="*/ 622300 w 7283600"/>
              <a:gd name="connsiteY103" fmla="*/ 1859563 h 5876208"/>
              <a:gd name="connsiteX104" fmla="*/ 685800 w 7283600"/>
              <a:gd name="connsiteY104" fmla="*/ 1748438 h 5876208"/>
              <a:gd name="connsiteX105" fmla="*/ 552450 w 7283600"/>
              <a:gd name="connsiteY105" fmla="*/ 1748438 h 5876208"/>
              <a:gd name="connsiteX106" fmla="*/ 1127125 w 7283600"/>
              <a:gd name="connsiteY106" fmla="*/ 1338863 h 5876208"/>
              <a:gd name="connsiteX107" fmla="*/ 1073150 w 7283600"/>
              <a:gd name="connsiteY107" fmla="*/ 1430938 h 5876208"/>
              <a:gd name="connsiteX108" fmla="*/ 1524000 w 7283600"/>
              <a:gd name="connsiteY108" fmla="*/ 1148363 h 5876208"/>
              <a:gd name="connsiteX109" fmla="*/ 1139825 w 7283600"/>
              <a:gd name="connsiteY109" fmla="*/ 1484913 h 5876208"/>
              <a:gd name="connsiteX110" fmla="*/ 2774950 w 7283600"/>
              <a:gd name="connsiteY110" fmla="*/ 643538 h 5876208"/>
              <a:gd name="connsiteX111" fmla="*/ 2374900 w 7283600"/>
              <a:gd name="connsiteY111" fmla="*/ 757838 h 5876208"/>
              <a:gd name="connsiteX112" fmla="*/ 2740025 w 7283600"/>
              <a:gd name="connsiteY112" fmla="*/ 608613 h 5876208"/>
              <a:gd name="connsiteX113" fmla="*/ 3708400 w 7283600"/>
              <a:gd name="connsiteY113" fmla="*/ 164113 h 5876208"/>
              <a:gd name="connsiteX114" fmla="*/ 2921000 w 7283600"/>
              <a:gd name="connsiteY114" fmla="*/ 249838 h 5876208"/>
              <a:gd name="connsiteX115" fmla="*/ 3990190 w 7283600"/>
              <a:gd name="connsiteY115" fmla="*/ 0 h 5876208"/>
              <a:gd name="connsiteX116" fmla="*/ 4425950 w 7283600"/>
              <a:gd name="connsiteY116" fmla="*/ 532413 h 5876208"/>
              <a:gd name="connsiteX117" fmla="*/ 4495800 w 7283600"/>
              <a:gd name="connsiteY117" fmla="*/ 640363 h 5876208"/>
              <a:gd name="connsiteX118" fmla="*/ 4610100 w 7283600"/>
              <a:gd name="connsiteY118" fmla="*/ 580038 h 5876208"/>
              <a:gd name="connsiteX119" fmla="*/ 4718050 w 7283600"/>
              <a:gd name="connsiteY119" fmla="*/ 494313 h 5876208"/>
              <a:gd name="connsiteX120" fmla="*/ 4940300 w 7283600"/>
              <a:gd name="connsiteY120" fmla="*/ 399063 h 5876208"/>
              <a:gd name="connsiteX121" fmla="*/ 4848225 w 7283600"/>
              <a:gd name="connsiteY121" fmla="*/ 370488 h 5876208"/>
              <a:gd name="connsiteX122" fmla="*/ 4902200 w 7283600"/>
              <a:gd name="connsiteY122" fmla="*/ 326038 h 5876208"/>
              <a:gd name="connsiteX123" fmla="*/ 4667250 w 7283600"/>
              <a:gd name="connsiteY123" fmla="*/ 341913 h 5876208"/>
              <a:gd name="connsiteX124" fmla="*/ 5026025 w 7283600"/>
              <a:gd name="connsiteY124" fmla="*/ 249838 h 5876208"/>
              <a:gd name="connsiteX125" fmla="*/ 5337175 w 7283600"/>
              <a:gd name="connsiteY125" fmla="*/ 287938 h 5876208"/>
              <a:gd name="connsiteX126" fmla="*/ 5368925 w 7283600"/>
              <a:gd name="connsiteY126" fmla="*/ 380013 h 5876208"/>
              <a:gd name="connsiteX127" fmla="*/ 5775325 w 7283600"/>
              <a:gd name="connsiteY127" fmla="*/ 980088 h 5876208"/>
              <a:gd name="connsiteX128" fmla="*/ 6410325 w 7283600"/>
              <a:gd name="connsiteY128" fmla="*/ 700688 h 5876208"/>
              <a:gd name="connsiteX129" fmla="*/ 6067425 w 7283600"/>
              <a:gd name="connsiteY129" fmla="*/ 726088 h 5876208"/>
              <a:gd name="connsiteX130" fmla="*/ 6683375 w 7283600"/>
              <a:gd name="connsiteY130" fmla="*/ 557813 h 5876208"/>
              <a:gd name="connsiteX131" fmla="*/ 6858000 w 7283600"/>
              <a:gd name="connsiteY131" fmla="*/ 751488 h 5876208"/>
              <a:gd name="connsiteX132" fmla="*/ 7019925 w 7283600"/>
              <a:gd name="connsiteY132" fmla="*/ 964213 h 5876208"/>
              <a:gd name="connsiteX133" fmla="*/ 7239000 w 7283600"/>
              <a:gd name="connsiteY133" fmla="*/ 1440463 h 5876208"/>
              <a:gd name="connsiteX134" fmla="*/ 7219950 w 7283600"/>
              <a:gd name="connsiteY134" fmla="*/ 1526188 h 5876208"/>
              <a:gd name="connsiteX135" fmla="*/ 6562725 w 7283600"/>
              <a:gd name="connsiteY135" fmla="*/ 2037363 h 5876208"/>
              <a:gd name="connsiteX136" fmla="*/ 6981825 w 7283600"/>
              <a:gd name="connsiteY136" fmla="*/ 2558063 h 5876208"/>
              <a:gd name="connsiteX137" fmla="*/ 7264400 w 7283600"/>
              <a:gd name="connsiteY137" fmla="*/ 2463800 h 5876208"/>
              <a:gd name="connsiteX138" fmla="*/ 7261225 w 7283600"/>
              <a:gd name="connsiteY138" fmla="*/ 3882038 h 5876208"/>
              <a:gd name="connsiteX139" fmla="*/ 7265909 w 7283600"/>
              <a:gd name="connsiteY13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19950 w 7265909"/>
              <a:gd name="connsiteY134" fmla="*/ 1526188 h 5876208"/>
              <a:gd name="connsiteX135" fmla="*/ 6562725 w 7265909"/>
              <a:gd name="connsiteY135" fmla="*/ 2037363 h 5876208"/>
              <a:gd name="connsiteX136" fmla="*/ 6981825 w 7265909"/>
              <a:gd name="connsiteY136" fmla="*/ 2558063 h 5876208"/>
              <a:gd name="connsiteX137" fmla="*/ 7264400 w 7265909"/>
              <a:gd name="connsiteY137" fmla="*/ 2463800 h 5876208"/>
              <a:gd name="connsiteX138" fmla="*/ 7261225 w 7265909"/>
              <a:gd name="connsiteY138" fmla="*/ 3882038 h 5876208"/>
              <a:gd name="connsiteX139" fmla="*/ 7265909 w 7265909"/>
              <a:gd name="connsiteY13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562725 w 7265909"/>
              <a:gd name="connsiteY135" fmla="*/ 2037363 h 5876208"/>
              <a:gd name="connsiteX136" fmla="*/ 6981825 w 7265909"/>
              <a:gd name="connsiteY136" fmla="*/ 2558063 h 5876208"/>
              <a:gd name="connsiteX137" fmla="*/ 7264400 w 7265909"/>
              <a:gd name="connsiteY137" fmla="*/ 2463800 h 5876208"/>
              <a:gd name="connsiteX138" fmla="*/ 7261225 w 7265909"/>
              <a:gd name="connsiteY138" fmla="*/ 3882038 h 5876208"/>
              <a:gd name="connsiteX139" fmla="*/ 7265909 w 7265909"/>
              <a:gd name="connsiteY13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562725 w 7265909"/>
              <a:gd name="connsiteY135" fmla="*/ 2037363 h 5876208"/>
              <a:gd name="connsiteX136" fmla="*/ 6981825 w 7265909"/>
              <a:gd name="connsiteY136" fmla="*/ 2558063 h 5876208"/>
              <a:gd name="connsiteX137" fmla="*/ 7264400 w 7265909"/>
              <a:gd name="connsiteY137" fmla="*/ 2463800 h 5876208"/>
              <a:gd name="connsiteX138" fmla="*/ 7261225 w 7265909"/>
              <a:gd name="connsiteY138" fmla="*/ 3882038 h 5876208"/>
              <a:gd name="connsiteX139" fmla="*/ 7265909 w 7265909"/>
              <a:gd name="connsiteY13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896100 w 7265909"/>
              <a:gd name="connsiteY135" fmla="*/ 1770663 h 5876208"/>
              <a:gd name="connsiteX136" fmla="*/ 6562725 w 7265909"/>
              <a:gd name="connsiteY136" fmla="*/ 2037363 h 5876208"/>
              <a:gd name="connsiteX137" fmla="*/ 6981825 w 7265909"/>
              <a:gd name="connsiteY137" fmla="*/ 2558063 h 5876208"/>
              <a:gd name="connsiteX138" fmla="*/ 7264400 w 7265909"/>
              <a:gd name="connsiteY138" fmla="*/ 2463800 h 5876208"/>
              <a:gd name="connsiteX139" fmla="*/ 7261225 w 7265909"/>
              <a:gd name="connsiteY139" fmla="*/ 3882038 h 5876208"/>
              <a:gd name="connsiteX140" fmla="*/ 7265909 w 7265909"/>
              <a:gd name="connsiteY14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896100 w 7265909"/>
              <a:gd name="connsiteY135" fmla="*/ 1770663 h 5876208"/>
              <a:gd name="connsiteX136" fmla="*/ 6638925 w 7265909"/>
              <a:gd name="connsiteY136" fmla="*/ 1964338 h 5876208"/>
              <a:gd name="connsiteX137" fmla="*/ 6562725 w 7265909"/>
              <a:gd name="connsiteY137" fmla="*/ 2037363 h 5876208"/>
              <a:gd name="connsiteX138" fmla="*/ 6981825 w 7265909"/>
              <a:gd name="connsiteY138" fmla="*/ 2558063 h 5876208"/>
              <a:gd name="connsiteX139" fmla="*/ 7264400 w 7265909"/>
              <a:gd name="connsiteY139" fmla="*/ 2463800 h 5876208"/>
              <a:gd name="connsiteX140" fmla="*/ 7261225 w 7265909"/>
              <a:gd name="connsiteY140" fmla="*/ 3882038 h 5876208"/>
              <a:gd name="connsiteX141" fmla="*/ 7265909 w 7265909"/>
              <a:gd name="connsiteY14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896100 w 7265909"/>
              <a:gd name="connsiteY135" fmla="*/ 1770663 h 5876208"/>
              <a:gd name="connsiteX136" fmla="*/ 6638925 w 7265909"/>
              <a:gd name="connsiteY136" fmla="*/ 1964338 h 5876208"/>
              <a:gd name="connsiteX137" fmla="*/ 6562725 w 7265909"/>
              <a:gd name="connsiteY137" fmla="*/ 2037363 h 5876208"/>
              <a:gd name="connsiteX138" fmla="*/ 6654800 w 7265909"/>
              <a:gd name="connsiteY138" fmla="*/ 2123088 h 5876208"/>
              <a:gd name="connsiteX139" fmla="*/ 6981825 w 7265909"/>
              <a:gd name="connsiteY139" fmla="*/ 2558063 h 5876208"/>
              <a:gd name="connsiteX140" fmla="*/ 7264400 w 7265909"/>
              <a:gd name="connsiteY140" fmla="*/ 2463800 h 5876208"/>
              <a:gd name="connsiteX141" fmla="*/ 7261225 w 7265909"/>
              <a:gd name="connsiteY141" fmla="*/ 3882038 h 5876208"/>
              <a:gd name="connsiteX142" fmla="*/ 7265909 w 7265909"/>
              <a:gd name="connsiteY14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896100 w 7265909"/>
              <a:gd name="connsiteY135" fmla="*/ 1770663 h 5876208"/>
              <a:gd name="connsiteX136" fmla="*/ 6638925 w 7265909"/>
              <a:gd name="connsiteY136" fmla="*/ 1964338 h 5876208"/>
              <a:gd name="connsiteX137" fmla="*/ 6562725 w 7265909"/>
              <a:gd name="connsiteY137" fmla="*/ 2037363 h 5876208"/>
              <a:gd name="connsiteX138" fmla="*/ 6654800 w 7265909"/>
              <a:gd name="connsiteY138" fmla="*/ 2123088 h 5876208"/>
              <a:gd name="connsiteX139" fmla="*/ 6981825 w 7265909"/>
              <a:gd name="connsiteY139" fmla="*/ 2558063 h 5876208"/>
              <a:gd name="connsiteX140" fmla="*/ 7172325 w 7265909"/>
              <a:gd name="connsiteY140" fmla="*/ 2529488 h 5876208"/>
              <a:gd name="connsiteX141" fmla="*/ 7264400 w 7265909"/>
              <a:gd name="connsiteY141" fmla="*/ 2463800 h 5876208"/>
              <a:gd name="connsiteX142" fmla="*/ 7261225 w 7265909"/>
              <a:gd name="connsiteY142" fmla="*/ 3882038 h 5876208"/>
              <a:gd name="connsiteX143" fmla="*/ 7265909 w 7265909"/>
              <a:gd name="connsiteY143" fmla="*/ 3878076 h 587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7265909" h="5876208">
                <a:moveTo>
                  <a:pt x="7265909" y="3878076"/>
                </a:moveTo>
                <a:cubicBezTo>
                  <a:pt x="6505471" y="4356028"/>
                  <a:pt x="5865682" y="4872081"/>
                  <a:pt x="4984594" y="5311933"/>
                </a:cubicBezTo>
                <a:cubicBezTo>
                  <a:pt x="4349458" y="5683084"/>
                  <a:pt x="4596651" y="5463346"/>
                  <a:pt x="4114177" y="5695365"/>
                </a:cubicBezTo>
                <a:lnTo>
                  <a:pt x="3944119" y="5730356"/>
                </a:lnTo>
                <a:cubicBezTo>
                  <a:pt x="3875138" y="5751211"/>
                  <a:pt x="3844658" y="5719126"/>
                  <a:pt x="3737176" y="5792920"/>
                </a:cubicBezTo>
                <a:lnTo>
                  <a:pt x="3684237" y="5730356"/>
                </a:lnTo>
                <a:lnTo>
                  <a:pt x="3632200" y="5717188"/>
                </a:lnTo>
                <a:lnTo>
                  <a:pt x="3679825" y="5663213"/>
                </a:lnTo>
                <a:cubicBezTo>
                  <a:pt x="3654425" y="5650513"/>
                  <a:pt x="3619500" y="5672738"/>
                  <a:pt x="3603625" y="5625113"/>
                </a:cubicBezTo>
                <a:cubicBezTo>
                  <a:pt x="3566583" y="5577488"/>
                  <a:pt x="3485092" y="5577488"/>
                  <a:pt x="3492500" y="5482238"/>
                </a:cubicBezTo>
                <a:lnTo>
                  <a:pt x="3454400" y="5418738"/>
                </a:lnTo>
                <a:cubicBezTo>
                  <a:pt x="3424767" y="5407096"/>
                  <a:pt x="3423708" y="5344655"/>
                  <a:pt x="3365500" y="5383813"/>
                </a:cubicBezTo>
                <a:cubicBezTo>
                  <a:pt x="3318933" y="5392280"/>
                  <a:pt x="3323167" y="5340421"/>
                  <a:pt x="3225800" y="5409213"/>
                </a:cubicBezTo>
                <a:cubicBezTo>
                  <a:pt x="2951692" y="5543621"/>
                  <a:pt x="2715683" y="5595480"/>
                  <a:pt x="2403475" y="5812438"/>
                </a:cubicBezTo>
                <a:cubicBezTo>
                  <a:pt x="2344208" y="5833605"/>
                  <a:pt x="2323042" y="5880171"/>
                  <a:pt x="2225675" y="5875938"/>
                </a:cubicBezTo>
                <a:cubicBezTo>
                  <a:pt x="2191808" y="5855830"/>
                  <a:pt x="2142067" y="5876996"/>
                  <a:pt x="2124075" y="5815613"/>
                </a:cubicBezTo>
                <a:cubicBezTo>
                  <a:pt x="2128308" y="5765871"/>
                  <a:pt x="2513542" y="5570080"/>
                  <a:pt x="2517775" y="5520338"/>
                </a:cubicBezTo>
                <a:lnTo>
                  <a:pt x="2057400" y="5793388"/>
                </a:lnTo>
                <a:cubicBezTo>
                  <a:pt x="2039408" y="5771163"/>
                  <a:pt x="2154767" y="5707663"/>
                  <a:pt x="2136775" y="5685438"/>
                </a:cubicBezTo>
                <a:cubicBezTo>
                  <a:pt x="2112433" y="5665330"/>
                  <a:pt x="2015067" y="5734121"/>
                  <a:pt x="1990725" y="5714013"/>
                </a:cubicBezTo>
                <a:cubicBezTo>
                  <a:pt x="1958975" y="5680146"/>
                  <a:pt x="2101850" y="5570080"/>
                  <a:pt x="2085975" y="5552088"/>
                </a:cubicBezTo>
                <a:cubicBezTo>
                  <a:pt x="2067983" y="5539388"/>
                  <a:pt x="1932517" y="5631463"/>
                  <a:pt x="1914525" y="5618763"/>
                </a:cubicBezTo>
                <a:cubicBezTo>
                  <a:pt x="1902883" y="5602888"/>
                  <a:pt x="2053167" y="5536213"/>
                  <a:pt x="1993900" y="5494938"/>
                </a:cubicBezTo>
                <a:cubicBezTo>
                  <a:pt x="1972733" y="5478005"/>
                  <a:pt x="2196042" y="5381696"/>
                  <a:pt x="2174875" y="5364763"/>
                </a:cubicBezTo>
                <a:cubicBezTo>
                  <a:pt x="2131483" y="5353121"/>
                  <a:pt x="1951567" y="5497055"/>
                  <a:pt x="1908175" y="5485413"/>
                </a:cubicBezTo>
                <a:cubicBezTo>
                  <a:pt x="1896533" y="5474830"/>
                  <a:pt x="2208742" y="5261046"/>
                  <a:pt x="2197100" y="5250463"/>
                </a:cubicBezTo>
                <a:cubicBezTo>
                  <a:pt x="2160058" y="5246230"/>
                  <a:pt x="1830917" y="5467421"/>
                  <a:pt x="1793875" y="5463188"/>
                </a:cubicBezTo>
                <a:cubicBezTo>
                  <a:pt x="1780117" y="5447313"/>
                  <a:pt x="2083858" y="5247288"/>
                  <a:pt x="2070100" y="5231413"/>
                </a:cubicBezTo>
                <a:cubicBezTo>
                  <a:pt x="2029883" y="5228238"/>
                  <a:pt x="1764242" y="5434613"/>
                  <a:pt x="1724025" y="5431438"/>
                </a:cubicBezTo>
                <a:cubicBezTo>
                  <a:pt x="1715558" y="5417680"/>
                  <a:pt x="2110317" y="5153096"/>
                  <a:pt x="2101850" y="5139338"/>
                </a:cubicBezTo>
                <a:cubicBezTo>
                  <a:pt x="2024592" y="5148863"/>
                  <a:pt x="1801283" y="5374288"/>
                  <a:pt x="1654175" y="5358413"/>
                </a:cubicBezTo>
                <a:cubicBezTo>
                  <a:pt x="1637242" y="5327721"/>
                  <a:pt x="1975908" y="5173205"/>
                  <a:pt x="1958975" y="5142513"/>
                </a:cubicBezTo>
                <a:cubicBezTo>
                  <a:pt x="1867958" y="5157330"/>
                  <a:pt x="1799167" y="5213421"/>
                  <a:pt x="1692275" y="5253638"/>
                </a:cubicBezTo>
                <a:cubicBezTo>
                  <a:pt x="1663700" y="5240938"/>
                  <a:pt x="1670050" y="5212363"/>
                  <a:pt x="1641475" y="5199663"/>
                </a:cubicBezTo>
                <a:lnTo>
                  <a:pt x="1565275" y="5202838"/>
                </a:lnTo>
                <a:cubicBezTo>
                  <a:pt x="1740958" y="5062080"/>
                  <a:pt x="1935692" y="4959421"/>
                  <a:pt x="2092325" y="4780563"/>
                </a:cubicBezTo>
                <a:cubicBezTo>
                  <a:pt x="2051050" y="4760455"/>
                  <a:pt x="2098675" y="4708596"/>
                  <a:pt x="2025650" y="4698013"/>
                </a:cubicBezTo>
                <a:cubicBezTo>
                  <a:pt x="1996017" y="4706480"/>
                  <a:pt x="2001308" y="4753046"/>
                  <a:pt x="1936750" y="4723413"/>
                </a:cubicBezTo>
                <a:cubicBezTo>
                  <a:pt x="1914525" y="4730821"/>
                  <a:pt x="1879600" y="4696955"/>
                  <a:pt x="1857375" y="4704363"/>
                </a:cubicBezTo>
                <a:cubicBezTo>
                  <a:pt x="1753658" y="4738230"/>
                  <a:pt x="1707092" y="4803846"/>
                  <a:pt x="1546225" y="4805963"/>
                </a:cubicBezTo>
                <a:lnTo>
                  <a:pt x="1501775" y="4732938"/>
                </a:lnTo>
                <a:cubicBezTo>
                  <a:pt x="1490133" y="4718121"/>
                  <a:pt x="1526117" y="4696955"/>
                  <a:pt x="1514475" y="4682138"/>
                </a:cubicBezTo>
                <a:cubicBezTo>
                  <a:pt x="1498600" y="4663088"/>
                  <a:pt x="1454150" y="4698013"/>
                  <a:pt x="1438275" y="4678963"/>
                </a:cubicBezTo>
                <a:cubicBezTo>
                  <a:pt x="1427692" y="4663088"/>
                  <a:pt x="1563158" y="4564663"/>
                  <a:pt x="1552575" y="4548788"/>
                </a:cubicBezTo>
                <a:cubicBezTo>
                  <a:pt x="1534583" y="4532913"/>
                  <a:pt x="1443567" y="4621813"/>
                  <a:pt x="1374775" y="4583713"/>
                </a:cubicBezTo>
                <a:cubicBezTo>
                  <a:pt x="1354667" y="4556196"/>
                  <a:pt x="1385358" y="4528680"/>
                  <a:pt x="1365250" y="4501163"/>
                </a:cubicBezTo>
                <a:cubicBezTo>
                  <a:pt x="1346200" y="4477880"/>
                  <a:pt x="1308100" y="4499046"/>
                  <a:pt x="1289050" y="4475763"/>
                </a:cubicBezTo>
                <a:cubicBezTo>
                  <a:pt x="1276350" y="4456713"/>
                  <a:pt x="1311275" y="4405913"/>
                  <a:pt x="1298575" y="4386863"/>
                </a:cubicBezTo>
                <a:cubicBezTo>
                  <a:pt x="1279525" y="4365696"/>
                  <a:pt x="1235075" y="4382630"/>
                  <a:pt x="1216025" y="4361463"/>
                </a:cubicBezTo>
                <a:cubicBezTo>
                  <a:pt x="1204383" y="4343471"/>
                  <a:pt x="1237192" y="4315955"/>
                  <a:pt x="1225550" y="4297963"/>
                </a:cubicBezTo>
                <a:cubicBezTo>
                  <a:pt x="1217083" y="4288438"/>
                  <a:pt x="1183217" y="4304313"/>
                  <a:pt x="1174750" y="4294788"/>
                </a:cubicBezTo>
                <a:cubicBezTo>
                  <a:pt x="1167342" y="4285263"/>
                  <a:pt x="1185333" y="4259863"/>
                  <a:pt x="1177925" y="4250338"/>
                </a:cubicBezTo>
                <a:cubicBezTo>
                  <a:pt x="1167342" y="4237638"/>
                  <a:pt x="1134533" y="4269388"/>
                  <a:pt x="1123950" y="4256688"/>
                </a:cubicBezTo>
                <a:cubicBezTo>
                  <a:pt x="1114425" y="4243988"/>
                  <a:pt x="1241425" y="4136038"/>
                  <a:pt x="1231900" y="4123338"/>
                </a:cubicBezTo>
                <a:cubicBezTo>
                  <a:pt x="1217083" y="4113813"/>
                  <a:pt x="1059392" y="4231288"/>
                  <a:pt x="1044575" y="4221763"/>
                </a:cubicBezTo>
                <a:cubicBezTo>
                  <a:pt x="1029758" y="4181546"/>
                  <a:pt x="1103842" y="4103230"/>
                  <a:pt x="1089025" y="4063013"/>
                </a:cubicBezTo>
                <a:cubicBezTo>
                  <a:pt x="1066800" y="4051371"/>
                  <a:pt x="1022350" y="4100055"/>
                  <a:pt x="1000125" y="4088413"/>
                </a:cubicBezTo>
                <a:cubicBezTo>
                  <a:pt x="990600" y="4066188"/>
                  <a:pt x="981075" y="4094763"/>
                  <a:pt x="971550" y="4072538"/>
                </a:cubicBezTo>
                <a:lnTo>
                  <a:pt x="996950" y="3951888"/>
                </a:lnTo>
                <a:lnTo>
                  <a:pt x="669925" y="4104288"/>
                </a:lnTo>
                <a:cubicBezTo>
                  <a:pt x="655108" y="4079946"/>
                  <a:pt x="583142" y="4103230"/>
                  <a:pt x="568325" y="4078888"/>
                </a:cubicBezTo>
                <a:cubicBezTo>
                  <a:pt x="559858" y="4060896"/>
                  <a:pt x="837142" y="3900030"/>
                  <a:pt x="828675" y="3882038"/>
                </a:cubicBezTo>
                <a:cubicBezTo>
                  <a:pt x="811742" y="3862988"/>
                  <a:pt x="575733" y="4040788"/>
                  <a:pt x="558800" y="4021738"/>
                </a:cubicBezTo>
                <a:cubicBezTo>
                  <a:pt x="545042" y="3996338"/>
                  <a:pt x="518583" y="4021738"/>
                  <a:pt x="504825" y="3996338"/>
                </a:cubicBezTo>
                <a:cubicBezTo>
                  <a:pt x="490008" y="3968821"/>
                  <a:pt x="710142" y="3874630"/>
                  <a:pt x="695325" y="3847113"/>
                </a:cubicBezTo>
                <a:cubicBezTo>
                  <a:pt x="683683" y="3831238"/>
                  <a:pt x="500592" y="3964588"/>
                  <a:pt x="488950" y="3948713"/>
                </a:cubicBezTo>
                <a:cubicBezTo>
                  <a:pt x="481542" y="3932838"/>
                  <a:pt x="658283" y="3818538"/>
                  <a:pt x="650875" y="3802663"/>
                </a:cubicBezTo>
                <a:cubicBezTo>
                  <a:pt x="635000" y="3783613"/>
                  <a:pt x="419100" y="3907438"/>
                  <a:pt x="403225" y="3888388"/>
                </a:cubicBezTo>
                <a:cubicBezTo>
                  <a:pt x="397933" y="3873571"/>
                  <a:pt x="560917" y="3731755"/>
                  <a:pt x="555625" y="3716938"/>
                </a:cubicBezTo>
                <a:cubicBezTo>
                  <a:pt x="546100" y="3706355"/>
                  <a:pt x="336550" y="3822771"/>
                  <a:pt x="327025" y="3812188"/>
                </a:cubicBezTo>
                <a:cubicBezTo>
                  <a:pt x="319617" y="3792080"/>
                  <a:pt x="505883" y="3673546"/>
                  <a:pt x="498475" y="3653438"/>
                </a:cubicBezTo>
                <a:cubicBezTo>
                  <a:pt x="485775" y="3634388"/>
                  <a:pt x="339725" y="3751863"/>
                  <a:pt x="327025" y="3732813"/>
                </a:cubicBezTo>
                <a:cubicBezTo>
                  <a:pt x="318558" y="3715880"/>
                  <a:pt x="465667" y="3625921"/>
                  <a:pt x="457200" y="3608988"/>
                </a:cubicBezTo>
                <a:cubicBezTo>
                  <a:pt x="449792" y="3595230"/>
                  <a:pt x="347133" y="3676721"/>
                  <a:pt x="339725" y="3662963"/>
                </a:cubicBezTo>
                <a:cubicBezTo>
                  <a:pt x="332317" y="3649205"/>
                  <a:pt x="292629" y="3662434"/>
                  <a:pt x="279400" y="3653438"/>
                </a:cubicBezTo>
                <a:cubicBezTo>
                  <a:pt x="273050" y="3638621"/>
                  <a:pt x="406400" y="3576180"/>
                  <a:pt x="400050" y="3561363"/>
                </a:cubicBezTo>
                <a:cubicBezTo>
                  <a:pt x="390525" y="3543371"/>
                  <a:pt x="288925" y="3611105"/>
                  <a:pt x="279400" y="3593113"/>
                </a:cubicBezTo>
                <a:cubicBezTo>
                  <a:pt x="274108" y="3580413"/>
                  <a:pt x="364067" y="3491513"/>
                  <a:pt x="358775" y="3478813"/>
                </a:cubicBezTo>
                <a:cubicBezTo>
                  <a:pt x="352425" y="3466113"/>
                  <a:pt x="254000" y="3535963"/>
                  <a:pt x="247650" y="3523263"/>
                </a:cubicBezTo>
                <a:cubicBezTo>
                  <a:pt x="239183" y="3507388"/>
                  <a:pt x="306917" y="3443888"/>
                  <a:pt x="298450" y="3428013"/>
                </a:cubicBezTo>
                <a:cubicBezTo>
                  <a:pt x="292100" y="3415313"/>
                  <a:pt x="200025" y="3472463"/>
                  <a:pt x="193675" y="3459763"/>
                </a:cubicBezTo>
                <a:cubicBezTo>
                  <a:pt x="188383" y="3447063"/>
                  <a:pt x="252942" y="3386738"/>
                  <a:pt x="247650" y="3374038"/>
                </a:cubicBezTo>
                <a:cubicBezTo>
                  <a:pt x="241300" y="3361338"/>
                  <a:pt x="101600" y="3415313"/>
                  <a:pt x="95250" y="3402613"/>
                </a:cubicBezTo>
                <a:cubicBezTo>
                  <a:pt x="93133" y="3388855"/>
                  <a:pt x="198967" y="3321121"/>
                  <a:pt x="196850" y="3307363"/>
                </a:cubicBezTo>
                <a:cubicBezTo>
                  <a:pt x="189442" y="3288313"/>
                  <a:pt x="169333" y="3275613"/>
                  <a:pt x="161925" y="3256563"/>
                </a:cubicBezTo>
                <a:cubicBezTo>
                  <a:pt x="153458" y="3239630"/>
                  <a:pt x="78317" y="3324296"/>
                  <a:pt x="69850" y="3307363"/>
                </a:cubicBezTo>
                <a:cubicBezTo>
                  <a:pt x="67733" y="3289371"/>
                  <a:pt x="113242" y="3245980"/>
                  <a:pt x="111125" y="3227988"/>
                </a:cubicBezTo>
                <a:cubicBezTo>
                  <a:pt x="105833" y="3216346"/>
                  <a:pt x="27517" y="3284080"/>
                  <a:pt x="22225" y="3272438"/>
                </a:cubicBezTo>
                <a:cubicBezTo>
                  <a:pt x="19050" y="3256563"/>
                  <a:pt x="107950" y="3193063"/>
                  <a:pt x="73025" y="3135913"/>
                </a:cubicBezTo>
                <a:cubicBezTo>
                  <a:pt x="60325" y="3095696"/>
                  <a:pt x="15875" y="3052305"/>
                  <a:pt x="3175" y="3012088"/>
                </a:cubicBezTo>
                <a:lnTo>
                  <a:pt x="0" y="2926363"/>
                </a:lnTo>
                <a:cubicBezTo>
                  <a:pt x="64558" y="2872388"/>
                  <a:pt x="240242" y="2754913"/>
                  <a:pt x="304800" y="2700938"/>
                </a:cubicBezTo>
                <a:lnTo>
                  <a:pt x="586590" y="2424713"/>
                </a:lnTo>
                <a:cubicBezTo>
                  <a:pt x="586852" y="2402488"/>
                  <a:pt x="818888" y="2253263"/>
                  <a:pt x="819150" y="2231038"/>
                </a:cubicBezTo>
                <a:cubicBezTo>
                  <a:pt x="809625" y="2207755"/>
                  <a:pt x="635000" y="2340046"/>
                  <a:pt x="625475" y="2316763"/>
                </a:cubicBezTo>
                <a:cubicBezTo>
                  <a:pt x="625475" y="2304063"/>
                  <a:pt x="542925" y="2342163"/>
                  <a:pt x="542925" y="2329463"/>
                </a:cubicBezTo>
                <a:cubicBezTo>
                  <a:pt x="545042" y="2309355"/>
                  <a:pt x="775758" y="2105096"/>
                  <a:pt x="777875" y="2084988"/>
                </a:cubicBezTo>
                <a:cubicBezTo>
                  <a:pt x="770467" y="2068055"/>
                  <a:pt x="670983" y="2098746"/>
                  <a:pt x="663575" y="2081813"/>
                </a:cubicBezTo>
                <a:cubicBezTo>
                  <a:pt x="660400" y="2066996"/>
                  <a:pt x="793750" y="1975980"/>
                  <a:pt x="790575" y="1961163"/>
                </a:cubicBezTo>
                <a:cubicBezTo>
                  <a:pt x="779992" y="1949521"/>
                  <a:pt x="623358" y="2077580"/>
                  <a:pt x="612775" y="2065938"/>
                </a:cubicBezTo>
                <a:cubicBezTo>
                  <a:pt x="582613" y="2070171"/>
                  <a:pt x="794279" y="1928355"/>
                  <a:pt x="793750" y="1869088"/>
                </a:cubicBezTo>
                <a:cubicBezTo>
                  <a:pt x="812271" y="1834692"/>
                  <a:pt x="700617" y="1946346"/>
                  <a:pt x="669925" y="1919888"/>
                </a:cubicBezTo>
                <a:cubicBezTo>
                  <a:pt x="631296" y="1927296"/>
                  <a:pt x="797454" y="1770663"/>
                  <a:pt x="787400" y="1735738"/>
                </a:cubicBezTo>
                <a:cubicBezTo>
                  <a:pt x="769408" y="1716688"/>
                  <a:pt x="651933" y="1863796"/>
                  <a:pt x="622300" y="1859563"/>
                </a:cubicBezTo>
                <a:cubicBezTo>
                  <a:pt x="558800" y="1884963"/>
                  <a:pt x="687917" y="1773309"/>
                  <a:pt x="685800" y="1748438"/>
                </a:cubicBezTo>
                <a:cubicBezTo>
                  <a:pt x="683683" y="1723567"/>
                  <a:pt x="518054" y="1778601"/>
                  <a:pt x="552450" y="1748438"/>
                </a:cubicBezTo>
                <a:cubicBezTo>
                  <a:pt x="646642" y="1700813"/>
                  <a:pt x="1032933" y="1386488"/>
                  <a:pt x="1127125" y="1338863"/>
                </a:cubicBezTo>
                <a:cubicBezTo>
                  <a:pt x="1157817" y="1322988"/>
                  <a:pt x="1042458" y="1446813"/>
                  <a:pt x="1073150" y="1430938"/>
                </a:cubicBezTo>
                <a:cubicBezTo>
                  <a:pt x="1136650" y="1397071"/>
                  <a:pt x="1460500" y="1182230"/>
                  <a:pt x="1524000" y="1148363"/>
                </a:cubicBezTo>
                <a:cubicBezTo>
                  <a:pt x="1573742" y="1124021"/>
                  <a:pt x="1090083" y="1509255"/>
                  <a:pt x="1139825" y="1484913"/>
                </a:cubicBezTo>
                <a:cubicBezTo>
                  <a:pt x="1679575" y="1201280"/>
                  <a:pt x="2235200" y="927171"/>
                  <a:pt x="2774950" y="643538"/>
                </a:cubicBezTo>
                <a:cubicBezTo>
                  <a:pt x="2800350" y="628721"/>
                  <a:pt x="2349500" y="772655"/>
                  <a:pt x="2374900" y="757838"/>
                </a:cubicBezTo>
                <a:cubicBezTo>
                  <a:pt x="2483908" y="705980"/>
                  <a:pt x="2631017" y="660471"/>
                  <a:pt x="2740025" y="608613"/>
                </a:cubicBezTo>
                <a:cubicBezTo>
                  <a:pt x="3061758" y="451980"/>
                  <a:pt x="3386667" y="320746"/>
                  <a:pt x="3708400" y="164113"/>
                </a:cubicBezTo>
                <a:cubicBezTo>
                  <a:pt x="3753908" y="135538"/>
                  <a:pt x="2875492" y="278413"/>
                  <a:pt x="2921000" y="249838"/>
                </a:cubicBezTo>
                <a:lnTo>
                  <a:pt x="3990190" y="0"/>
                </a:lnTo>
                <a:cubicBezTo>
                  <a:pt x="4239957" y="40217"/>
                  <a:pt x="4341682" y="431507"/>
                  <a:pt x="4425950" y="532413"/>
                </a:cubicBezTo>
                <a:cubicBezTo>
                  <a:pt x="4510218" y="633319"/>
                  <a:pt x="4479396" y="638246"/>
                  <a:pt x="4495800" y="640363"/>
                </a:cubicBezTo>
                <a:cubicBezTo>
                  <a:pt x="4507442" y="634013"/>
                  <a:pt x="4598458" y="586388"/>
                  <a:pt x="4610100" y="580038"/>
                </a:cubicBezTo>
                <a:cubicBezTo>
                  <a:pt x="4647142" y="554638"/>
                  <a:pt x="4681008" y="519713"/>
                  <a:pt x="4718050" y="494313"/>
                </a:cubicBezTo>
                <a:cubicBezTo>
                  <a:pt x="4784725" y="455155"/>
                  <a:pt x="4873625" y="438221"/>
                  <a:pt x="4940300" y="399063"/>
                </a:cubicBezTo>
                <a:cubicBezTo>
                  <a:pt x="4977342" y="375780"/>
                  <a:pt x="4854575" y="382659"/>
                  <a:pt x="4848225" y="370488"/>
                </a:cubicBezTo>
                <a:cubicBezTo>
                  <a:pt x="4841875" y="358317"/>
                  <a:pt x="4947708" y="328155"/>
                  <a:pt x="4902200" y="326038"/>
                </a:cubicBezTo>
                <a:cubicBezTo>
                  <a:pt x="4856692" y="323921"/>
                  <a:pt x="4628092" y="360963"/>
                  <a:pt x="4667250" y="341913"/>
                </a:cubicBezTo>
                <a:cubicBezTo>
                  <a:pt x="4673600" y="311221"/>
                  <a:pt x="4928658" y="272592"/>
                  <a:pt x="5026025" y="249838"/>
                </a:cubicBezTo>
                <a:cubicBezTo>
                  <a:pt x="5123392" y="227084"/>
                  <a:pt x="5273675" y="264655"/>
                  <a:pt x="5337175" y="287938"/>
                </a:cubicBezTo>
                <a:cubicBezTo>
                  <a:pt x="5360458" y="321805"/>
                  <a:pt x="5345642" y="346146"/>
                  <a:pt x="5368925" y="380013"/>
                </a:cubicBezTo>
                <a:cubicBezTo>
                  <a:pt x="5504392" y="580038"/>
                  <a:pt x="5601758" y="789588"/>
                  <a:pt x="5775325" y="980088"/>
                </a:cubicBezTo>
                <a:cubicBezTo>
                  <a:pt x="5945187" y="1033534"/>
                  <a:pt x="6255808" y="774771"/>
                  <a:pt x="6410325" y="700688"/>
                </a:cubicBezTo>
                <a:cubicBezTo>
                  <a:pt x="6534679" y="638246"/>
                  <a:pt x="6018742" y="753605"/>
                  <a:pt x="6067425" y="726088"/>
                </a:cubicBezTo>
                <a:cubicBezTo>
                  <a:pt x="6116108" y="698571"/>
                  <a:pt x="6542617" y="558342"/>
                  <a:pt x="6683375" y="557813"/>
                </a:cubicBezTo>
                <a:cubicBezTo>
                  <a:pt x="6757458" y="563634"/>
                  <a:pt x="6816196" y="690634"/>
                  <a:pt x="6858000" y="751488"/>
                </a:cubicBezTo>
                <a:cubicBezTo>
                  <a:pt x="6899804" y="812342"/>
                  <a:pt x="6964362" y="864730"/>
                  <a:pt x="7019925" y="964213"/>
                </a:cubicBezTo>
                <a:cubicBezTo>
                  <a:pt x="7075488" y="1063696"/>
                  <a:pt x="7210954" y="1350505"/>
                  <a:pt x="7239000" y="1440463"/>
                </a:cubicBezTo>
                <a:cubicBezTo>
                  <a:pt x="7165446" y="1508196"/>
                  <a:pt x="7319962" y="1414005"/>
                  <a:pt x="7207250" y="1513488"/>
                </a:cubicBezTo>
                <a:cubicBezTo>
                  <a:pt x="7152217" y="1562171"/>
                  <a:pt x="7003521" y="1683351"/>
                  <a:pt x="6896100" y="1770663"/>
                </a:cubicBezTo>
                <a:cubicBezTo>
                  <a:pt x="6794500" y="1843159"/>
                  <a:pt x="6694487" y="1919888"/>
                  <a:pt x="6638925" y="1964338"/>
                </a:cubicBezTo>
                <a:cubicBezTo>
                  <a:pt x="6583363" y="2008788"/>
                  <a:pt x="6563254" y="2010905"/>
                  <a:pt x="6562725" y="2037363"/>
                </a:cubicBezTo>
                <a:cubicBezTo>
                  <a:pt x="6587067" y="2065938"/>
                  <a:pt x="6630458" y="2094513"/>
                  <a:pt x="6654800" y="2123088"/>
                </a:cubicBezTo>
                <a:lnTo>
                  <a:pt x="6981825" y="2558063"/>
                </a:lnTo>
                <a:cubicBezTo>
                  <a:pt x="7031567" y="2541130"/>
                  <a:pt x="7122583" y="2546421"/>
                  <a:pt x="7172325" y="2529488"/>
                </a:cubicBezTo>
                <a:lnTo>
                  <a:pt x="7264400" y="2463800"/>
                </a:lnTo>
                <a:cubicBezTo>
                  <a:pt x="7263342" y="2936546"/>
                  <a:pt x="7262283" y="3409292"/>
                  <a:pt x="7261225" y="3882038"/>
                </a:cubicBezTo>
                <a:lnTo>
                  <a:pt x="7265909" y="3878076"/>
                </a:lnTo>
                <a:close/>
              </a:path>
            </a:pathLst>
          </a:custGeom>
          <a:noFill/>
          <a:ln w="1270">
            <a:noFill/>
          </a:ln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8068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5EB3C35-A57E-4BF2-83A8-C6BE5EA75B73}"/>
              </a:ext>
            </a:extLst>
          </p:cNvPr>
          <p:cNvSpPr/>
          <p:nvPr userDrawn="1"/>
        </p:nvSpPr>
        <p:spPr>
          <a:xfrm>
            <a:off x="-122" y="-78569"/>
            <a:ext cx="122288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50047-3238-4DB6-8374-C01352B54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131" y="2037084"/>
            <a:ext cx="4344440" cy="1655762"/>
          </a:xfrm>
        </p:spPr>
        <p:txBody>
          <a:bodyPr lIns="0" tIns="0" rIns="0" bIns="0" anchor="ctr"/>
          <a:lstStyle>
            <a:lvl1pPr algn="l">
              <a:lnSpc>
                <a:spcPct val="90000"/>
              </a:lnSpc>
              <a:defRPr sz="3200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D9BFB5-013D-4E71-9930-38BB12BE6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194" y="3768634"/>
            <a:ext cx="4344440" cy="901337"/>
          </a:xfrm>
        </p:spPr>
        <p:txBody>
          <a:bodyPr>
            <a:normAutofit/>
          </a:bodyPr>
          <a:lstStyle>
            <a:lvl1pPr marL="0" indent="0" algn="l">
              <a:spcAft>
                <a:spcPts val="0"/>
              </a:spcAft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2F35B3-9207-45DF-8F5F-E40BB927D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64" y="567730"/>
            <a:ext cx="1949360" cy="575020"/>
          </a:xfrm>
          <a:prstGeom prst="rect">
            <a:avLst/>
          </a:prstGeo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8C7C8E17-98E3-47E1-B204-EF651EAE0E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3232" y="6112010"/>
            <a:ext cx="4381500" cy="312152"/>
          </a:xfrm>
        </p:spPr>
        <p:txBody>
          <a:bodyPr anchor="ctr">
            <a:noAutofit/>
          </a:bodyPr>
          <a:lstStyle>
            <a:lvl1pPr>
              <a:defRPr sz="10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 sz="1200" b="1" dirty="0"/>
              <a:t>Building better payments every day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F4EC0F-9A29-4B95-85E7-D3F8C1E847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372" y="6098327"/>
            <a:ext cx="1622667" cy="317926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5EB3C35-A57E-4BF2-83A8-C6BE5EA75B73}"/>
              </a:ext>
            </a:extLst>
          </p:cNvPr>
          <p:cNvSpPr/>
          <p:nvPr userDrawn="1"/>
        </p:nvSpPr>
        <p:spPr>
          <a:xfrm>
            <a:off x="0" y="0"/>
            <a:ext cx="122288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50047-3238-4DB6-8374-C01352B549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7194" y="1945257"/>
            <a:ext cx="4344440" cy="1655762"/>
          </a:xfrm>
        </p:spPr>
        <p:txBody>
          <a:bodyPr lIns="0" tIns="0" rIns="0" bIns="0" anchor="ctr"/>
          <a:lstStyle>
            <a:lvl1pPr algn="l">
              <a:lnSpc>
                <a:spcPct val="90000"/>
              </a:lnSpc>
              <a:defRPr sz="2800"/>
            </a:lvl1pPr>
          </a:lstStyle>
          <a:p>
            <a:r>
              <a:rPr lang="en-US" dirty="0"/>
              <a:t>Title goes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D9BFB5-013D-4E71-9930-38BB12BE6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194" y="4657762"/>
            <a:ext cx="4344440" cy="901337"/>
          </a:xfrm>
        </p:spPr>
        <p:txBody>
          <a:bodyPr>
            <a:normAutofit/>
          </a:bodyPr>
          <a:lstStyle>
            <a:lvl1pPr marL="0" indent="0" algn="l">
              <a:buNone/>
              <a:defRPr sz="1400" b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2F35B3-9207-45DF-8F5F-E40BB927D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31" y="3920741"/>
            <a:ext cx="1583872" cy="4672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959EEC-09AF-4AB1-ADF5-D926B9CE36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698" y="6108671"/>
            <a:ext cx="1622667" cy="3179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309593-BEC1-4B8B-A851-E73D11D9AF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610" y="496438"/>
            <a:ext cx="4880745" cy="6392042"/>
          </a:xfrm>
          <a:prstGeom prst="rect">
            <a:avLst/>
          </a:prstGeom>
        </p:spPr>
      </p:pic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27089E1-96C9-43AA-B3EF-921C836758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3232" y="6112010"/>
            <a:ext cx="4381500" cy="312152"/>
          </a:xfrm>
        </p:spPr>
        <p:txBody>
          <a:bodyPr anchor="ctr">
            <a:noAutofit/>
          </a:bodyPr>
          <a:lstStyle>
            <a:lvl1pPr>
              <a:defRPr sz="10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 sz="1200" b="1" dirty="0"/>
              <a:t>payments.natixis.com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780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F02466-F4BB-4A2F-81FE-3008F5C46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551" y="-1"/>
            <a:ext cx="4460225" cy="28114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22CEE2-8AE2-44C1-9D8C-70BA0BE4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D6CF1-0311-441F-B36F-F4F43F67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F4CF-E1D9-49A7-BEB9-86A00B2A5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74D2A30-DE9E-4740-A4D5-F256ABA27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3" y="2055813"/>
            <a:ext cx="7602537" cy="33895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75429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9197815-9037-47BD-AF7A-E4350C863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3" y="2966829"/>
            <a:ext cx="3372208" cy="63507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2CEE2-8AE2-44C1-9D8C-70BA0BE4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D6CF1-0311-441F-B36F-F4F43F67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F4CF-E1D9-49A7-BEB9-86A00B2A5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605BDE-CA42-49F8-AD2E-CBFF67D004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2658540"/>
            <a:ext cx="3372208" cy="3082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DD132F43-70DE-40F8-9468-A7F142DB79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2631" y="4784140"/>
            <a:ext cx="3372208" cy="63507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D1F9DDD3-2F82-40D5-95F1-B98C12B59B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2631" y="4475851"/>
            <a:ext cx="3372208" cy="3082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A1539576-31A8-4C21-A766-C250F4A4FE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2631" y="4022311"/>
            <a:ext cx="3372208" cy="34589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C71F031-8F73-4D18-9CC7-34426D8CA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2631" y="3714022"/>
            <a:ext cx="3372208" cy="3082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A3C134A-91C2-4FD8-934B-8F4FFE76F0E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0863" y="1845583"/>
            <a:ext cx="3371850" cy="635000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en-GB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5043900" y="1376914"/>
            <a:ext cx="6364112" cy="4807179"/>
          </a:xfrm>
          <a:custGeom>
            <a:avLst/>
            <a:gdLst>
              <a:gd name="connsiteX0" fmla="*/ 0 w 7290585"/>
              <a:gd name="connsiteY0" fmla="*/ 0 h 5939438"/>
              <a:gd name="connsiteX1" fmla="*/ 7290585 w 7290585"/>
              <a:gd name="connsiteY1" fmla="*/ 0 h 5939438"/>
              <a:gd name="connsiteX2" fmla="*/ 7290585 w 7290585"/>
              <a:gd name="connsiteY2" fmla="*/ 593943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0" fmla="*/ 0 w 7290585"/>
              <a:gd name="connsiteY0" fmla="*/ 0 h 5939438"/>
              <a:gd name="connsiteX1" fmla="*/ 7290585 w 7290585"/>
              <a:gd name="connsiteY1" fmla="*/ 0 h 5939438"/>
              <a:gd name="connsiteX2" fmla="*/ 7290585 w 7290585"/>
              <a:gd name="connsiteY2" fmla="*/ 5939438 h 5939438"/>
              <a:gd name="connsiteX3" fmla="*/ 3747285 w 7290585"/>
              <a:gd name="connsiteY3" fmla="*/ 5809934 h 5939438"/>
              <a:gd name="connsiteX4" fmla="*/ 0 w 7290585"/>
              <a:gd name="connsiteY4" fmla="*/ 5939438 h 5939438"/>
              <a:gd name="connsiteX5" fmla="*/ 0 w 7290585"/>
              <a:gd name="connsiteY5" fmla="*/ 0 h 5939438"/>
              <a:gd name="connsiteX0" fmla="*/ 0 w 7290585"/>
              <a:gd name="connsiteY0" fmla="*/ 0 h 6327330"/>
              <a:gd name="connsiteX1" fmla="*/ 7290585 w 7290585"/>
              <a:gd name="connsiteY1" fmla="*/ 0 h 6327330"/>
              <a:gd name="connsiteX2" fmla="*/ 7290585 w 7290585"/>
              <a:gd name="connsiteY2" fmla="*/ 5939438 h 6327330"/>
              <a:gd name="connsiteX3" fmla="*/ 3901831 w 7290585"/>
              <a:gd name="connsiteY3" fmla="*/ 5739100 h 6327330"/>
              <a:gd name="connsiteX4" fmla="*/ 3747285 w 7290585"/>
              <a:gd name="connsiteY4" fmla="*/ 5809934 h 6327330"/>
              <a:gd name="connsiteX5" fmla="*/ 0 w 7290585"/>
              <a:gd name="connsiteY5" fmla="*/ 5939438 h 6327330"/>
              <a:gd name="connsiteX6" fmla="*/ 0 w 7290585"/>
              <a:gd name="connsiteY6" fmla="*/ 0 h 6327330"/>
              <a:gd name="connsiteX0" fmla="*/ 0 w 7290585"/>
              <a:gd name="connsiteY0" fmla="*/ 0 h 6343718"/>
              <a:gd name="connsiteX1" fmla="*/ 7290585 w 7290585"/>
              <a:gd name="connsiteY1" fmla="*/ 0 h 6343718"/>
              <a:gd name="connsiteX2" fmla="*/ 7290585 w 7290585"/>
              <a:gd name="connsiteY2" fmla="*/ 5939438 h 6343718"/>
              <a:gd name="connsiteX3" fmla="*/ 3901831 w 7290585"/>
              <a:gd name="connsiteY3" fmla="*/ 5739100 h 6343718"/>
              <a:gd name="connsiteX4" fmla="*/ 3747285 w 7290585"/>
              <a:gd name="connsiteY4" fmla="*/ 5809934 h 6343718"/>
              <a:gd name="connsiteX5" fmla="*/ 0 w 7290585"/>
              <a:gd name="connsiteY5" fmla="*/ 5939438 h 6343718"/>
              <a:gd name="connsiteX6" fmla="*/ 0 w 7290585"/>
              <a:gd name="connsiteY6" fmla="*/ 0 h 6343718"/>
              <a:gd name="connsiteX0" fmla="*/ 0 w 7290585"/>
              <a:gd name="connsiteY0" fmla="*/ 0 h 6343718"/>
              <a:gd name="connsiteX1" fmla="*/ 7290585 w 7290585"/>
              <a:gd name="connsiteY1" fmla="*/ 0 h 6343718"/>
              <a:gd name="connsiteX2" fmla="*/ 7290585 w 7290585"/>
              <a:gd name="connsiteY2" fmla="*/ 5939438 h 6343718"/>
              <a:gd name="connsiteX3" fmla="*/ 3901831 w 7290585"/>
              <a:gd name="connsiteY3" fmla="*/ 5739100 h 6343718"/>
              <a:gd name="connsiteX4" fmla="*/ 3747285 w 7290585"/>
              <a:gd name="connsiteY4" fmla="*/ 5809934 h 6343718"/>
              <a:gd name="connsiteX5" fmla="*/ 0 w 7290585"/>
              <a:gd name="connsiteY5" fmla="*/ 5939438 h 6343718"/>
              <a:gd name="connsiteX6" fmla="*/ 0 w 7290585"/>
              <a:gd name="connsiteY6" fmla="*/ 0 h 6343718"/>
              <a:gd name="connsiteX0" fmla="*/ 3747285 w 7290585"/>
              <a:gd name="connsiteY0" fmla="*/ 5809934 h 6343718"/>
              <a:gd name="connsiteX1" fmla="*/ 0 w 7290585"/>
              <a:gd name="connsiteY1" fmla="*/ 5939438 h 6343718"/>
              <a:gd name="connsiteX2" fmla="*/ 0 w 7290585"/>
              <a:gd name="connsiteY2" fmla="*/ 0 h 6343718"/>
              <a:gd name="connsiteX3" fmla="*/ 7290585 w 7290585"/>
              <a:gd name="connsiteY3" fmla="*/ 0 h 6343718"/>
              <a:gd name="connsiteX4" fmla="*/ 7290585 w 7290585"/>
              <a:gd name="connsiteY4" fmla="*/ 5939438 h 6343718"/>
              <a:gd name="connsiteX5" fmla="*/ 3901831 w 7290585"/>
              <a:gd name="connsiteY5" fmla="*/ 5739100 h 6343718"/>
              <a:gd name="connsiteX6" fmla="*/ 3838725 w 7290585"/>
              <a:gd name="connsiteY6" fmla="*/ 5901374 h 6343718"/>
              <a:gd name="connsiteX0" fmla="*/ 3747285 w 7290585"/>
              <a:gd name="connsiteY0" fmla="*/ 5809934 h 6343718"/>
              <a:gd name="connsiteX1" fmla="*/ 0 w 7290585"/>
              <a:gd name="connsiteY1" fmla="*/ 5939438 h 6343718"/>
              <a:gd name="connsiteX2" fmla="*/ 0 w 7290585"/>
              <a:gd name="connsiteY2" fmla="*/ 0 h 6343718"/>
              <a:gd name="connsiteX3" fmla="*/ 7290585 w 7290585"/>
              <a:gd name="connsiteY3" fmla="*/ 0 h 6343718"/>
              <a:gd name="connsiteX4" fmla="*/ 7290585 w 7290585"/>
              <a:gd name="connsiteY4" fmla="*/ 5939438 h 6343718"/>
              <a:gd name="connsiteX5" fmla="*/ 3901831 w 7290585"/>
              <a:gd name="connsiteY5" fmla="*/ 5739100 h 6343718"/>
              <a:gd name="connsiteX6" fmla="*/ 3826025 w 7290585"/>
              <a:gd name="connsiteY6" fmla="*/ 5904549 h 6343718"/>
              <a:gd name="connsiteX0" fmla="*/ 3747285 w 7290585"/>
              <a:gd name="connsiteY0" fmla="*/ 5809934 h 6343718"/>
              <a:gd name="connsiteX1" fmla="*/ 0 w 7290585"/>
              <a:gd name="connsiteY1" fmla="*/ 5939438 h 6343718"/>
              <a:gd name="connsiteX2" fmla="*/ 0 w 7290585"/>
              <a:gd name="connsiteY2" fmla="*/ 0 h 6343718"/>
              <a:gd name="connsiteX3" fmla="*/ 7290585 w 7290585"/>
              <a:gd name="connsiteY3" fmla="*/ 0 h 6343718"/>
              <a:gd name="connsiteX4" fmla="*/ 7290585 w 7290585"/>
              <a:gd name="connsiteY4" fmla="*/ 5939438 h 6343718"/>
              <a:gd name="connsiteX5" fmla="*/ 3901831 w 7290585"/>
              <a:gd name="connsiteY5" fmla="*/ 5739100 h 6343718"/>
              <a:gd name="connsiteX0" fmla="*/ 3747285 w 7290585"/>
              <a:gd name="connsiteY0" fmla="*/ 5809934 h 5939438"/>
              <a:gd name="connsiteX1" fmla="*/ 0 w 7290585"/>
              <a:gd name="connsiteY1" fmla="*/ 5939438 h 5939438"/>
              <a:gd name="connsiteX2" fmla="*/ 0 w 7290585"/>
              <a:gd name="connsiteY2" fmla="*/ 0 h 5939438"/>
              <a:gd name="connsiteX3" fmla="*/ 7290585 w 7290585"/>
              <a:gd name="connsiteY3" fmla="*/ 0 h 5939438"/>
              <a:gd name="connsiteX4" fmla="*/ 7290585 w 7290585"/>
              <a:gd name="connsiteY4" fmla="*/ 5939438 h 5939438"/>
              <a:gd name="connsiteX0" fmla="*/ 3747285 w 7290585"/>
              <a:gd name="connsiteY0" fmla="*/ 5809934 h 5939438"/>
              <a:gd name="connsiteX1" fmla="*/ 3754780 w 7290585"/>
              <a:gd name="connsiteY1" fmla="*/ 5814104 h 5939438"/>
              <a:gd name="connsiteX2" fmla="*/ 0 w 7290585"/>
              <a:gd name="connsiteY2" fmla="*/ 5939438 h 5939438"/>
              <a:gd name="connsiteX3" fmla="*/ 0 w 7290585"/>
              <a:gd name="connsiteY3" fmla="*/ 0 h 5939438"/>
              <a:gd name="connsiteX4" fmla="*/ 7290585 w 7290585"/>
              <a:gd name="connsiteY4" fmla="*/ 0 h 5939438"/>
              <a:gd name="connsiteX5" fmla="*/ 7290585 w 7290585"/>
              <a:gd name="connsiteY5" fmla="*/ 5939438 h 5939438"/>
              <a:gd name="connsiteX0" fmla="*/ 3747285 w 7290585"/>
              <a:gd name="connsiteY0" fmla="*/ 5809934 h 5939438"/>
              <a:gd name="connsiteX1" fmla="*/ 3893439 w 7290585"/>
              <a:gd name="connsiteY1" fmla="*/ 5720415 h 5939438"/>
              <a:gd name="connsiteX2" fmla="*/ 0 w 7290585"/>
              <a:gd name="connsiteY2" fmla="*/ 5939438 h 5939438"/>
              <a:gd name="connsiteX3" fmla="*/ 0 w 7290585"/>
              <a:gd name="connsiteY3" fmla="*/ 0 h 5939438"/>
              <a:gd name="connsiteX4" fmla="*/ 7290585 w 7290585"/>
              <a:gd name="connsiteY4" fmla="*/ 0 h 5939438"/>
              <a:gd name="connsiteX5" fmla="*/ 7290585 w 7290585"/>
              <a:gd name="connsiteY5" fmla="*/ 5939438 h 5939438"/>
              <a:gd name="connsiteX0" fmla="*/ 4226971 w 7290585"/>
              <a:gd name="connsiteY0" fmla="*/ 5491393 h 5939438"/>
              <a:gd name="connsiteX1" fmla="*/ 3893439 w 7290585"/>
              <a:gd name="connsiteY1" fmla="*/ 5720415 h 5939438"/>
              <a:gd name="connsiteX2" fmla="*/ 0 w 7290585"/>
              <a:gd name="connsiteY2" fmla="*/ 5939438 h 5939438"/>
              <a:gd name="connsiteX3" fmla="*/ 0 w 7290585"/>
              <a:gd name="connsiteY3" fmla="*/ 0 h 5939438"/>
              <a:gd name="connsiteX4" fmla="*/ 7290585 w 7290585"/>
              <a:gd name="connsiteY4" fmla="*/ 0 h 5939438"/>
              <a:gd name="connsiteX5" fmla="*/ 7290585 w 7290585"/>
              <a:gd name="connsiteY5" fmla="*/ 5939438 h 5939438"/>
              <a:gd name="connsiteX0" fmla="*/ 4485551 w 7290585"/>
              <a:gd name="connsiteY0" fmla="*/ 5536363 h 5939438"/>
              <a:gd name="connsiteX1" fmla="*/ 3893439 w 7290585"/>
              <a:gd name="connsiteY1" fmla="*/ 5720415 h 5939438"/>
              <a:gd name="connsiteX2" fmla="*/ 0 w 7290585"/>
              <a:gd name="connsiteY2" fmla="*/ 5939438 h 5939438"/>
              <a:gd name="connsiteX3" fmla="*/ 0 w 7290585"/>
              <a:gd name="connsiteY3" fmla="*/ 0 h 5939438"/>
              <a:gd name="connsiteX4" fmla="*/ 7290585 w 7290585"/>
              <a:gd name="connsiteY4" fmla="*/ 0 h 5939438"/>
              <a:gd name="connsiteX5" fmla="*/ 7290585 w 7290585"/>
              <a:gd name="connsiteY5" fmla="*/ 5939438 h 5939438"/>
              <a:gd name="connsiteX0" fmla="*/ 4485551 w 7290585"/>
              <a:gd name="connsiteY0" fmla="*/ 5536363 h 5939438"/>
              <a:gd name="connsiteX1" fmla="*/ 4485551 w 7290585"/>
              <a:gd name="connsiteY1" fmla="*/ 5529290 h 5939438"/>
              <a:gd name="connsiteX2" fmla="*/ 3893439 w 7290585"/>
              <a:gd name="connsiteY2" fmla="*/ 5720415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4485551 w 7290585"/>
              <a:gd name="connsiteY0" fmla="*/ 5536363 h 5939438"/>
              <a:gd name="connsiteX1" fmla="*/ 5055177 w 7290585"/>
              <a:gd name="connsiteY1" fmla="*/ 4933431 h 5939438"/>
              <a:gd name="connsiteX2" fmla="*/ 3893439 w 7290585"/>
              <a:gd name="connsiteY2" fmla="*/ 5720415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5752219 w 7290585"/>
              <a:gd name="connsiteY0" fmla="*/ 4906776 h 5939438"/>
              <a:gd name="connsiteX1" fmla="*/ 5055177 w 7290585"/>
              <a:gd name="connsiteY1" fmla="*/ 4933431 h 5939438"/>
              <a:gd name="connsiteX2" fmla="*/ 3893439 w 7290585"/>
              <a:gd name="connsiteY2" fmla="*/ 5720415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5752219 w 7290585"/>
              <a:gd name="connsiteY0" fmla="*/ 4906776 h 5939438"/>
              <a:gd name="connsiteX1" fmla="*/ 5055177 w 7290585"/>
              <a:gd name="connsiteY1" fmla="*/ 4933431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5752219 w 7290585"/>
              <a:gd name="connsiteY0" fmla="*/ 4906776 h 5939438"/>
              <a:gd name="connsiteX1" fmla="*/ 5055177 w 7290585"/>
              <a:gd name="connsiteY1" fmla="*/ 4933431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5752219 w 7290585"/>
              <a:gd name="connsiteY0" fmla="*/ 4906776 h 5939438"/>
              <a:gd name="connsiteX1" fmla="*/ 5013954 w 7290585"/>
              <a:gd name="connsiteY1" fmla="*/ 5311933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5752219 w 7290585"/>
              <a:gd name="connsiteY0" fmla="*/ 4906776 h 5939438"/>
              <a:gd name="connsiteX1" fmla="*/ 5013954 w 7290585"/>
              <a:gd name="connsiteY1" fmla="*/ 5311933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6895219 w 7290585"/>
              <a:gd name="connsiteY0" fmla="*/ 5236976 h 5939438"/>
              <a:gd name="connsiteX1" fmla="*/ 5013954 w 7290585"/>
              <a:gd name="connsiteY1" fmla="*/ 5311933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5939438 h 5939438"/>
              <a:gd name="connsiteX0" fmla="*/ 6895219 w 7290585"/>
              <a:gd name="connsiteY0" fmla="*/ 5236976 h 5939438"/>
              <a:gd name="connsiteX1" fmla="*/ 5013954 w 7290585"/>
              <a:gd name="connsiteY1" fmla="*/ 5311933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3882038 h 5939438"/>
              <a:gd name="connsiteX0" fmla="*/ 7009519 w 7290585"/>
              <a:gd name="connsiteY0" fmla="*/ 4087626 h 5939438"/>
              <a:gd name="connsiteX1" fmla="*/ 5013954 w 7290585"/>
              <a:gd name="connsiteY1" fmla="*/ 5311933 h 5939438"/>
              <a:gd name="connsiteX2" fmla="*/ 3758527 w 7290585"/>
              <a:gd name="connsiteY2" fmla="*/ 5791618 h 5939438"/>
              <a:gd name="connsiteX3" fmla="*/ 0 w 7290585"/>
              <a:gd name="connsiteY3" fmla="*/ 5939438 h 5939438"/>
              <a:gd name="connsiteX4" fmla="*/ 0 w 7290585"/>
              <a:gd name="connsiteY4" fmla="*/ 0 h 5939438"/>
              <a:gd name="connsiteX5" fmla="*/ 7290585 w 7290585"/>
              <a:gd name="connsiteY5" fmla="*/ 0 h 5939438"/>
              <a:gd name="connsiteX6" fmla="*/ 7290585 w 7290585"/>
              <a:gd name="connsiteY6" fmla="*/ 3882038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3758527 w 7295269"/>
              <a:gd name="connsiteY2" fmla="*/ 5791618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3758527 w 7295269"/>
              <a:gd name="connsiteY2" fmla="*/ 5791618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3758527 w 7295269"/>
              <a:gd name="connsiteY2" fmla="*/ 5791618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3758527 w 7295269"/>
              <a:gd name="connsiteY2" fmla="*/ 5791618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709803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709803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0 w 7295269"/>
              <a:gd name="connsiteY3" fmla="*/ 5939438 h 5939438"/>
              <a:gd name="connsiteX4" fmla="*/ 0 w 7295269"/>
              <a:gd name="connsiteY4" fmla="*/ 0 h 5939438"/>
              <a:gd name="connsiteX5" fmla="*/ 7290585 w 7295269"/>
              <a:gd name="connsiteY5" fmla="*/ 0 h 5939438"/>
              <a:gd name="connsiteX6" fmla="*/ 7290585 w 7295269"/>
              <a:gd name="connsiteY6" fmla="*/ 3882038 h 5939438"/>
              <a:gd name="connsiteX7" fmla="*/ 7295269 w 7295269"/>
              <a:gd name="connsiteY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49416 w 7295269"/>
              <a:gd name="connsiteY3" fmla="*/ 5701480 h 5939438"/>
              <a:gd name="connsiteX4" fmla="*/ 0 w 7295269"/>
              <a:gd name="connsiteY4" fmla="*/ 5939438 h 5939438"/>
              <a:gd name="connsiteX5" fmla="*/ 0 w 7295269"/>
              <a:gd name="connsiteY5" fmla="*/ 0 h 5939438"/>
              <a:gd name="connsiteX6" fmla="*/ 7290585 w 7295269"/>
              <a:gd name="connsiteY6" fmla="*/ 0 h 5939438"/>
              <a:gd name="connsiteX7" fmla="*/ 7290585 w 7295269"/>
              <a:gd name="connsiteY7" fmla="*/ 3882038 h 5939438"/>
              <a:gd name="connsiteX8" fmla="*/ 7295269 w 7295269"/>
              <a:gd name="connsiteY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0 w 7295269"/>
              <a:gd name="connsiteY4" fmla="*/ 5939438 h 5939438"/>
              <a:gd name="connsiteX5" fmla="*/ 0 w 7295269"/>
              <a:gd name="connsiteY5" fmla="*/ 0 h 5939438"/>
              <a:gd name="connsiteX6" fmla="*/ 7290585 w 7295269"/>
              <a:gd name="connsiteY6" fmla="*/ 0 h 5939438"/>
              <a:gd name="connsiteX7" fmla="*/ 7290585 w 7295269"/>
              <a:gd name="connsiteY7" fmla="*/ 3882038 h 5939438"/>
              <a:gd name="connsiteX8" fmla="*/ 7295269 w 7295269"/>
              <a:gd name="connsiteY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843538 w 7295269"/>
              <a:gd name="connsiteY4" fmla="*/ 5735169 h 5939438"/>
              <a:gd name="connsiteX5" fmla="*/ 0 w 7295269"/>
              <a:gd name="connsiteY5" fmla="*/ 5939438 h 5939438"/>
              <a:gd name="connsiteX6" fmla="*/ 0 w 7295269"/>
              <a:gd name="connsiteY6" fmla="*/ 0 h 5939438"/>
              <a:gd name="connsiteX7" fmla="*/ 7290585 w 7295269"/>
              <a:gd name="connsiteY7" fmla="*/ 0 h 5939438"/>
              <a:gd name="connsiteX8" fmla="*/ 7290585 w 7295269"/>
              <a:gd name="connsiteY8" fmla="*/ 3882038 h 5939438"/>
              <a:gd name="connsiteX9" fmla="*/ 7295269 w 7295269"/>
              <a:gd name="connsiteY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0 w 7295269"/>
              <a:gd name="connsiteY5" fmla="*/ 5939438 h 5939438"/>
              <a:gd name="connsiteX6" fmla="*/ 0 w 7295269"/>
              <a:gd name="connsiteY6" fmla="*/ 0 h 5939438"/>
              <a:gd name="connsiteX7" fmla="*/ 7290585 w 7295269"/>
              <a:gd name="connsiteY7" fmla="*/ 0 h 5939438"/>
              <a:gd name="connsiteX8" fmla="*/ 7290585 w 7295269"/>
              <a:gd name="connsiteY8" fmla="*/ 3882038 h 5939438"/>
              <a:gd name="connsiteX9" fmla="*/ 7295269 w 7295269"/>
              <a:gd name="connsiteY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0 w 7295269"/>
              <a:gd name="connsiteY5" fmla="*/ 5939438 h 5939438"/>
              <a:gd name="connsiteX6" fmla="*/ 0 w 7295269"/>
              <a:gd name="connsiteY6" fmla="*/ 0 h 5939438"/>
              <a:gd name="connsiteX7" fmla="*/ 7290585 w 7295269"/>
              <a:gd name="connsiteY7" fmla="*/ 0 h 5939438"/>
              <a:gd name="connsiteX8" fmla="*/ 7290585 w 7295269"/>
              <a:gd name="connsiteY8" fmla="*/ 3882038 h 5939438"/>
              <a:gd name="connsiteX9" fmla="*/ 7295269 w 7295269"/>
              <a:gd name="connsiteY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641407 w 7295269"/>
              <a:gd name="connsiteY5" fmla="*/ 5792920 h 5939438"/>
              <a:gd name="connsiteX6" fmla="*/ 0 w 7295269"/>
              <a:gd name="connsiteY6" fmla="*/ 5939438 h 5939438"/>
              <a:gd name="connsiteX7" fmla="*/ 0 w 7295269"/>
              <a:gd name="connsiteY7" fmla="*/ 0 h 5939438"/>
              <a:gd name="connsiteX8" fmla="*/ 7290585 w 7295269"/>
              <a:gd name="connsiteY8" fmla="*/ 0 h 5939438"/>
              <a:gd name="connsiteX9" fmla="*/ 7290585 w 7295269"/>
              <a:gd name="connsiteY9" fmla="*/ 3882038 h 5939438"/>
              <a:gd name="connsiteX10" fmla="*/ 7295269 w 7295269"/>
              <a:gd name="connsiteY10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0 w 7295269"/>
              <a:gd name="connsiteY6" fmla="*/ 5939438 h 5939438"/>
              <a:gd name="connsiteX7" fmla="*/ 0 w 7295269"/>
              <a:gd name="connsiteY7" fmla="*/ 0 h 5939438"/>
              <a:gd name="connsiteX8" fmla="*/ 7290585 w 7295269"/>
              <a:gd name="connsiteY8" fmla="*/ 0 h 5939438"/>
              <a:gd name="connsiteX9" fmla="*/ 7290585 w 7295269"/>
              <a:gd name="connsiteY9" fmla="*/ 3882038 h 5939438"/>
              <a:gd name="connsiteX10" fmla="*/ 7295269 w 7295269"/>
              <a:gd name="connsiteY10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32985 w 7295269"/>
              <a:gd name="connsiteY6" fmla="*/ 5736238 h 5939438"/>
              <a:gd name="connsiteX7" fmla="*/ 0 w 7295269"/>
              <a:gd name="connsiteY7" fmla="*/ 5939438 h 5939438"/>
              <a:gd name="connsiteX8" fmla="*/ 0 w 7295269"/>
              <a:gd name="connsiteY8" fmla="*/ 0 h 5939438"/>
              <a:gd name="connsiteX9" fmla="*/ 7290585 w 7295269"/>
              <a:gd name="connsiteY9" fmla="*/ 0 h 5939438"/>
              <a:gd name="connsiteX10" fmla="*/ 7290585 w 7295269"/>
              <a:gd name="connsiteY10" fmla="*/ 3882038 h 5939438"/>
              <a:gd name="connsiteX11" fmla="*/ 7295269 w 7295269"/>
              <a:gd name="connsiteY11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0 w 7295269"/>
              <a:gd name="connsiteY7" fmla="*/ 5939438 h 5939438"/>
              <a:gd name="connsiteX8" fmla="*/ 0 w 7295269"/>
              <a:gd name="connsiteY8" fmla="*/ 0 h 5939438"/>
              <a:gd name="connsiteX9" fmla="*/ 7290585 w 7295269"/>
              <a:gd name="connsiteY9" fmla="*/ 0 h 5939438"/>
              <a:gd name="connsiteX10" fmla="*/ 7290585 w 7295269"/>
              <a:gd name="connsiteY10" fmla="*/ 3882038 h 5939438"/>
              <a:gd name="connsiteX11" fmla="*/ 7295269 w 7295269"/>
              <a:gd name="connsiteY11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572660 w 7295269"/>
              <a:gd name="connsiteY7" fmla="*/ 5720363 h 5939438"/>
              <a:gd name="connsiteX8" fmla="*/ 0 w 7295269"/>
              <a:gd name="connsiteY8" fmla="*/ 5939438 h 5939438"/>
              <a:gd name="connsiteX9" fmla="*/ 0 w 7295269"/>
              <a:gd name="connsiteY9" fmla="*/ 0 h 5939438"/>
              <a:gd name="connsiteX10" fmla="*/ 7290585 w 7295269"/>
              <a:gd name="connsiteY10" fmla="*/ 0 h 5939438"/>
              <a:gd name="connsiteX11" fmla="*/ 7290585 w 7295269"/>
              <a:gd name="connsiteY11" fmla="*/ 3882038 h 5939438"/>
              <a:gd name="connsiteX12" fmla="*/ 7295269 w 7295269"/>
              <a:gd name="connsiteY12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0 w 7295269"/>
              <a:gd name="connsiteY8" fmla="*/ 5939438 h 5939438"/>
              <a:gd name="connsiteX9" fmla="*/ 0 w 7295269"/>
              <a:gd name="connsiteY9" fmla="*/ 0 h 5939438"/>
              <a:gd name="connsiteX10" fmla="*/ 7290585 w 7295269"/>
              <a:gd name="connsiteY10" fmla="*/ 0 h 5939438"/>
              <a:gd name="connsiteX11" fmla="*/ 7290585 w 7295269"/>
              <a:gd name="connsiteY11" fmla="*/ 3882038 h 5939438"/>
              <a:gd name="connsiteX12" fmla="*/ 7295269 w 7295269"/>
              <a:gd name="connsiteY12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26635 w 7295269"/>
              <a:gd name="connsiteY8" fmla="*/ 5669563 h 5939438"/>
              <a:gd name="connsiteX9" fmla="*/ 0 w 7295269"/>
              <a:gd name="connsiteY9" fmla="*/ 5939438 h 5939438"/>
              <a:gd name="connsiteX10" fmla="*/ 0 w 7295269"/>
              <a:gd name="connsiteY10" fmla="*/ 0 h 5939438"/>
              <a:gd name="connsiteX11" fmla="*/ 7290585 w 7295269"/>
              <a:gd name="connsiteY11" fmla="*/ 0 h 5939438"/>
              <a:gd name="connsiteX12" fmla="*/ 7290585 w 7295269"/>
              <a:gd name="connsiteY12" fmla="*/ 3882038 h 5939438"/>
              <a:gd name="connsiteX13" fmla="*/ 7295269 w 7295269"/>
              <a:gd name="connsiteY13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0 w 7295269"/>
              <a:gd name="connsiteY9" fmla="*/ 5939438 h 5939438"/>
              <a:gd name="connsiteX10" fmla="*/ 0 w 7295269"/>
              <a:gd name="connsiteY10" fmla="*/ 0 h 5939438"/>
              <a:gd name="connsiteX11" fmla="*/ 7290585 w 7295269"/>
              <a:gd name="connsiteY11" fmla="*/ 0 h 5939438"/>
              <a:gd name="connsiteX12" fmla="*/ 7290585 w 7295269"/>
              <a:gd name="connsiteY12" fmla="*/ 3882038 h 5939438"/>
              <a:gd name="connsiteX13" fmla="*/ 7295269 w 7295269"/>
              <a:gd name="connsiteY13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0 w 7295269"/>
              <a:gd name="connsiteY9" fmla="*/ 5939438 h 5939438"/>
              <a:gd name="connsiteX10" fmla="*/ 0 w 7295269"/>
              <a:gd name="connsiteY10" fmla="*/ 0 h 5939438"/>
              <a:gd name="connsiteX11" fmla="*/ 7290585 w 7295269"/>
              <a:gd name="connsiteY11" fmla="*/ 0 h 5939438"/>
              <a:gd name="connsiteX12" fmla="*/ 7290585 w 7295269"/>
              <a:gd name="connsiteY12" fmla="*/ 3882038 h 5939438"/>
              <a:gd name="connsiteX13" fmla="*/ 7295269 w 7295269"/>
              <a:gd name="connsiteY13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59960 w 7295269"/>
              <a:gd name="connsiteY9" fmla="*/ 5631463 h 5939438"/>
              <a:gd name="connsiteX10" fmla="*/ 0 w 7295269"/>
              <a:gd name="connsiteY10" fmla="*/ 5939438 h 5939438"/>
              <a:gd name="connsiteX11" fmla="*/ 0 w 7295269"/>
              <a:gd name="connsiteY11" fmla="*/ 0 h 5939438"/>
              <a:gd name="connsiteX12" fmla="*/ 7290585 w 7295269"/>
              <a:gd name="connsiteY12" fmla="*/ 0 h 5939438"/>
              <a:gd name="connsiteX13" fmla="*/ 7290585 w 7295269"/>
              <a:gd name="connsiteY13" fmla="*/ 3882038 h 5939438"/>
              <a:gd name="connsiteX14" fmla="*/ 7295269 w 7295269"/>
              <a:gd name="connsiteY14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0 w 7295269"/>
              <a:gd name="connsiteY10" fmla="*/ 5939438 h 5939438"/>
              <a:gd name="connsiteX11" fmla="*/ 0 w 7295269"/>
              <a:gd name="connsiteY11" fmla="*/ 0 h 5939438"/>
              <a:gd name="connsiteX12" fmla="*/ 7290585 w 7295269"/>
              <a:gd name="connsiteY12" fmla="*/ 0 h 5939438"/>
              <a:gd name="connsiteX13" fmla="*/ 7290585 w 7295269"/>
              <a:gd name="connsiteY13" fmla="*/ 3882038 h 5939438"/>
              <a:gd name="connsiteX14" fmla="*/ 7295269 w 7295269"/>
              <a:gd name="connsiteY14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0 w 7295269"/>
              <a:gd name="connsiteY10" fmla="*/ 5939438 h 5939438"/>
              <a:gd name="connsiteX11" fmla="*/ 0 w 7295269"/>
              <a:gd name="connsiteY11" fmla="*/ 0 h 5939438"/>
              <a:gd name="connsiteX12" fmla="*/ 7290585 w 7295269"/>
              <a:gd name="connsiteY12" fmla="*/ 0 h 5939438"/>
              <a:gd name="connsiteX13" fmla="*/ 7290585 w 7295269"/>
              <a:gd name="connsiteY13" fmla="*/ 3882038 h 5939438"/>
              <a:gd name="connsiteX14" fmla="*/ 7295269 w 7295269"/>
              <a:gd name="connsiteY14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29785 w 7295269"/>
              <a:gd name="connsiteY10" fmla="*/ 5494938 h 5939438"/>
              <a:gd name="connsiteX11" fmla="*/ 0 w 7295269"/>
              <a:gd name="connsiteY11" fmla="*/ 5939438 h 5939438"/>
              <a:gd name="connsiteX12" fmla="*/ 0 w 7295269"/>
              <a:gd name="connsiteY12" fmla="*/ 0 h 5939438"/>
              <a:gd name="connsiteX13" fmla="*/ 7290585 w 7295269"/>
              <a:gd name="connsiteY13" fmla="*/ 0 h 5939438"/>
              <a:gd name="connsiteX14" fmla="*/ 7290585 w 7295269"/>
              <a:gd name="connsiteY14" fmla="*/ 3882038 h 5939438"/>
              <a:gd name="connsiteX15" fmla="*/ 7295269 w 7295269"/>
              <a:gd name="connsiteY15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0 w 7295269"/>
              <a:gd name="connsiteY11" fmla="*/ 5939438 h 5939438"/>
              <a:gd name="connsiteX12" fmla="*/ 0 w 7295269"/>
              <a:gd name="connsiteY12" fmla="*/ 0 h 5939438"/>
              <a:gd name="connsiteX13" fmla="*/ 7290585 w 7295269"/>
              <a:gd name="connsiteY13" fmla="*/ 0 h 5939438"/>
              <a:gd name="connsiteX14" fmla="*/ 7290585 w 7295269"/>
              <a:gd name="connsiteY14" fmla="*/ 3882038 h 5939438"/>
              <a:gd name="connsiteX15" fmla="*/ 7295269 w 7295269"/>
              <a:gd name="connsiteY15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63110 w 7295269"/>
              <a:gd name="connsiteY11" fmla="*/ 5440963 h 5939438"/>
              <a:gd name="connsiteX12" fmla="*/ 0 w 7295269"/>
              <a:gd name="connsiteY12" fmla="*/ 5939438 h 5939438"/>
              <a:gd name="connsiteX13" fmla="*/ 0 w 7295269"/>
              <a:gd name="connsiteY13" fmla="*/ 0 h 5939438"/>
              <a:gd name="connsiteX14" fmla="*/ 7290585 w 7295269"/>
              <a:gd name="connsiteY14" fmla="*/ 0 h 5939438"/>
              <a:gd name="connsiteX15" fmla="*/ 7290585 w 7295269"/>
              <a:gd name="connsiteY15" fmla="*/ 3882038 h 5939438"/>
              <a:gd name="connsiteX16" fmla="*/ 7295269 w 7295269"/>
              <a:gd name="connsiteY16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0 w 7295269"/>
              <a:gd name="connsiteY12" fmla="*/ 5939438 h 5939438"/>
              <a:gd name="connsiteX13" fmla="*/ 0 w 7295269"/>
              <a:gd name="connsiteY13" fmla="*/ 0 h 5939438"/>
              <a:gd name="connsiteX14" fmla="*/ 7290585 w 7295269"/>
              <a:gd name="connsiteY14" fmla="*/ 0 h 5939438"/>
              <a:gd name="connsiteX15" fmla="*/ 7290585 w 7295269"/>
              <a:gd name="connsiteY15" fmla="*/ 3882038 h 5939438"/>
              <a:gd name="connsiteX16" fmla="*/ 7295269 w 7295269"/>
              <a:gd name="connsiteY16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0 w 7295269"/>
              <a:gd name="connsiteY12" fmla="*/ 5939438 h 5939438"/>
              <a:gd name="connsiteX13" fmla="*/ 0 w 7295269"/>
              <a:gd name="connsiteY13" fmla="*/ 0 h 5939438"/>
              <a:gd name="connsiteX14" fmla="*/ 7290585 w 7295269"/>
              <a:gd name="connsiteY14" fmla="*/ 0 h 5939438"/>
              <a:gd name="connsiteX15" fmla="*/ 7290585 w 7295269"/>
              <a:gd name="connsiteY15" fmla="*/ 3882038 h 5939438"/>
              <a:gd name="connsiteX16" fmla="*/ 7295269 w 7295269"/>
              <a:gd name="connsiteY16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302785 w 7295269"/>
              <a:gd name="connsiteY12" fmla="*/ 5399688 h 5939438"/>
              <a:gd name="connsiteX13" fmla="*/ 0 w 7295269"/>
              <a:gd name="connsiteY13" fmla="*/ 5939438 h 5939438"/>
              <a:gd name="connsiteX14" fmla="*/ 0 w 7295269"/>
              <a:gd name="connsiteY14" fmla="*/ 0 h 5939438"/>
              <a:gd name="connsiteX15" fmla="*/ 7290585 w 7295269"/>
              <a:gd name="connsiteY15" fmla="*/ 0 h 5939438"/>
              <a:gd name="connsiteX16" fmla="*/ 7290585 w 7295269"/>
              <a:gd name="connsiteY16" fmla="*/ 3882038 h 5939438"/>
              <a:gd name="connsiteX17" fmla="*/ 7295269 w 7295269"/>
              <a:gd name="connsiteY1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0 w 7295269"/>
              <a:gd name="connsiteY13" fmla="*/ 5939438 h 5939438"/>
              <a:gd name="connsiteX14" fmla="*/ 0 w 7295269"/>
              <a:gd name="connsiteY14" fmla="*/ 0 h 5939438"/>
              <a:gd name="connsiteX15" fmla="*/ 7290585 w 7295269"/>
              <a:gd name="connsiteY15" fmla="*/ 0 h 5939438"/>
              <a:gd name="connsiteX16" fmla="*/ 7290585 w 7295269"/>
              <a:gd name="connsiteY16" fmla="*/ 3882038 h 5939438"/>
              <a:gd name="connsiteX17" fmla="*/ 7295269 w 7295269"/>
              <a:gd name="connsiteY1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0 w 7295269"/>
              <a:gd name="connsiteY13" fmla="*/ 5939438 h 5939438"/>
              <a:gd name="connsiteX14" fmla="*/ 0 w 7295269"/>
              <a:gd name="connsiteY14" fmla="*/ 0 h 5939438"/>
              <a:gd name="connsiteX15" fmla="*/ 7290585 w 7295269"/>
              <a:gd name="connsiteY15" fmla="*/ 0 h 5939438"/>
              <a:gd name="connsiteX16" fmla="*/ 7290585 w 7295269"/>
              <a:gd name="connsiteY16" fmla="*/ 3882038 h 5939438"/>
              <a:gd name="connsiteX17" fmla="*/ 7295269 w 7295269"/>
              <a:gd name="connsiteY1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305835 w 7295269"/>
              <a:gd name="connsiteY13" fmla="*/ 5564788 h 5939438"/>
              <a:gd name="connsiteX14" fmla="*/ 0 w 7295269"/>
              <a:gd name="connsiteY14" fmla="*/ 5939438 h 5939438"/>
              <a:gd name="connsiteX15" fmla="*/ 0 w 7295269"/>
              <a:gd name="connsiteY15" fmla="*/ 0 h 5939438"/>
              <a:gd name="connsiteX16" fmla="*/ 7290585 w 7295269"/>
              <a:gd name="connsiteY16" fmla="*/ 0 h 5939438"/>
              <a:gd name="connsiteX17" fmla="*/ 7290585 w 7295269"/>
              <a:gd name="connsiteY17" fmla="*/ 3882038 h 5939438"/>
              <a:gd name="connsiteX18" fmla="*/ 7295269 w 7295269"/>
              <a:gd name="connsiteY1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0 w 7295269"/>
              <a:gd name="connsiteY14" fmla="*/ 5939438 h 5939438"/>
              <a:gd name="connsiteX15" fmla="*/ 0 w 7295269"/>
              <a:gd name="connsiteY15" fmla="*/ 0 h 5939438"/>
              <a:gd name="connsiteX16" fmla="*/ 7290585 w 7295269"/>
              <a:gd name="connsiteY16" fmla="*/ 0 h 5939438"/>
              <a:gd name="connsiteX17" fmla="*/ 7290585 w 7295269"/>
              <a:gd name="connsiteY17" fmla="*/ 3882038 h 5939438"/>
              <a:gd name="connsiteX18" fmla="*/ 7295269 w 7295269"/>
              <a:gd name="connsiteY1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0 w 7295269"/>
              <a:gd name="connsiteY14" fmla="*/ 5939438 h 5939438"/>
              <a:gd name="connsiteX15" fmla="*/ 0 w 7295269"/>
              <a:gd name="connsiteY15" fmla="*/ 0 h 5939438"/>
              <a:gd name="connsiteX16" fmla="*/ 7290585 w 7295269"/>
              <a:gd name="connsiteY16" fmla="*/ 0 h 5939438"/>
              <a:gd name="connsiteX17" fmla="*/ 7290585 w 7295269"/>
              <a:gd name="connsiteY17" fmla="*/ 3882038 h 5939438"/>
              <a:gd name="connsiteX18" fmla="*/ 7295269 w 7295269"/>
              <a:gd name="connsiteY1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128035 w 7295269"/>
              <a:gd name="connsiteY14" fmla="*/ 5825138 h 5939438"/>
              <a:gd name="connsiteX15" fmla="*/ 0 w 7295269"/>
              <a:gd name="connsiteY15" fmla="*/ 5939438 h 5939438"/>
              <a:gd name="connsiteX16" fmla="*/ 0 w 7295269"/>
              <a:gd name="connsiteY16" fmla="*/ 0 h 5939438"/>
              <a:gd name="connsiteX17" fmla="*/ 7290585 w 7295269"/>
              <a:gd name="connsiteY17" fmla="*/ 0 h 5939438"/>
              <a:gd name="connsiteX18" fmla="*/ 7290585 w 7295269"/>
              <a:gd name="connsiteY18" fmla="*/ 3882038 h 5939438"/>
              <a:gd name="connsiteX19" fmla="*/ 7295269 w 7295269"/>
              <a:gd name="connsiteY1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0 w 7295269"/>
              <a:gd name="connsiteY15" fmla="*/ 5939438 h 5939438"/>
              <a:gd name="connsiteX16" fmla="*/ 0 w 7295269"/>
              <a:gd name="connsiteY16" fmla="*/ 0 h 5939438"/>
              <a:gd name="connsiteX17" fmla="*/ 7290585 w 7295269"/>
              <a:gd name="connsiteY17" fmla="*/ 0 h 5939438"/>
              <a:gd name="connsiteX18" fmla="*/ 7290585 w 7295269"/>
              <a:gd name="connsiteY18" fmla="*/ 3882038 h 5939438"/>
              <a:gd name="connsiteX19" fmla="*/ 7295269 w 7295269"/>
              <a:gd name="connsiteY1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0 w 7295269"/>
              <a:gd name="connsiteY15" fmla="*/ 5939438 h 5939438"/>
              <a:gd name="connsiteX16" fmla="*/ 0 w 7295269"/>
              <a:gd name="connsiteY16" fmla="*/ 0 h 5939438"/>
              <a:gd name="connsiteX17" fmla="*/ 7290585 w 7295269"/>
              <a:gd name="connsiteY17" fmla="*/ 0 h 5939438"/>
              <a:gd name="connsiteX18" fmla="*/ 7290585 w 7295269"/>
              <a:gd name="connsiteY18" fmla="*/ 3882038 h 5939438"/>
              <a:gd name="connsiteX19" fmla="*/ 7295269 w 7295269"/>
              <a:gd name="connsiteY1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099460 w 7295269"/>
              <a:gd name="connsiteY15" fmla="*/ 5879113 h 5939438"/>
              <a:gd name="connsiteX16" fmla="*/ 0 w 7295269"/>
              <a:gd name="connsiteY16" fmla="*/ 5939438 h 5939438"/>
              <a:gd name="connsiteX17" fmla="*/ 0 w 7295269"/>
              <a:gd name="connsiteY17" fmla="*/ 0 h 5939438"/>
              <a:gd name="connsiteX18" fmla="*/ 7290585 w 7295269"/>
              <a:gd name="connsiteY18" fmla="*/ 0 h 5939438"/>
              <a:gd name="connsiteX19" fmla="*/ 7290585 w 7295269"/>
              <a:gd name="connsiteY19" fmla="*/ 3882038 h 5939438"/>
              <a:gd name="connsiteX20" fmla="*/ 7295269 w 7295269"/>
              <a:gd name="connsiteY20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0 w 7295269"/>
              <a:gd name="connsiteY16" fmla="*/ 5939438 h 5939438"/>
              <a:gd name="connsiteX17" fmla="*/ 0 w 7295269"/>
              <a:gd name="connsiteY17" fmla="*/ 0 h 5939438"/>
              <a:gd name="connsiteX18" fmla="*/ 7290585 w 7295269"/>
              <a:gd name="connsiteY18" fmla="*/ 0 h 5939438"/>
              <a:gd name="connsiteX19" fmla="*/ 7290585 w 7295269"/>
              <a:gd name="connsiteY19" fmla="*/ 3882038 h 5939438"/>
              <a:gd name="connsiteX20" fmla="*/ 7295269 w 7295269"/>
              <a:gd name="connsiteY20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0 w 7295269"/>
              <a:gd name="connsiteY16" fmla="*/ 5939438 h 5939438"/>
              <a:gd name="connsiteX17" fmla="*/ 0 w 7295269"/>
              <a:gd name="connsiteY17" fmla="*/ 0 h 5939438"/>
              <a:gd name="connsiteX18" fmla="*/ 7290585 w 7295269"/>
              <a:gd name="connsiteY18" fmla="*/ 0 h 5939438"/>
              <a:gd name="connsiteX19" fmla="*/ 7290585 w 7295269"/>
              <a:gd name="connsiteY19" fmla="*/ 3882038 h 5939438"/>
              <a:gd name="connsiteX20" fmla="*/ 7295269 w 7295269"/>
              <a:gd name="connsiteY20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1629560 w 7295269"/>
              <a:gd name="connsiteY16" fmla="*/ 5841013 h 5939438"/>
              <a:gd name="connsiteX17" fmla="*/ 0 w 7295269"/>
              <a:gd name="connsiteY17" fmla="*/ 5939438 h 5939438"/>
              <a:gd name="connsiteX18" fmla="*/ 0 w 7295269"/>
              <a:gd name="connsiteY18" fmla="*/ 0 h 5939438"/>
              <a:gd name="connsiteX19" fmla="*/ 7290585 w 7295269"/>
              <a:gd name="connsiteY19" fmla="*/ 0 h 5939438"/>
              <a:gd name="connsiteX20" fmla="*/ 7290585 w 7295269"/>
              <a:gd name="connsiteY20" fmla="*/ 3882038 h 5939438"/>
              <a:gd name="connsiteX21" fmla="*/ 7295269 w 7295269"/>
              <a:gd name="connsiteY21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1594635 w 7295269"/>
              <a:gd name="connsiteY16" fmla="*/ 5202838 h 5939438"/>
              <a:gd name="connsiteX17" fmla="*/ 0 w 7295269"/>
              <a:gd name="connsiteY17" fmla="*/ 5939438 h 5939438"/>
              <a:gd name="connsiteX18" fmla="*/ 0 w 7295269"/>
              <a:gd name="connsiteY18" fmla="*/ 0 h 5939438"/>
              <a:gd name="connsiteX19" fmla="*/ 7290585 w 7295269"/>
              <a:gd name="connsiteY19" fmla="*/ 0 h 5939438"/>
              <a:gd name="connsiteX20" fmla="*/ 7290585 w 7295269"/>
              <a:gd name="connsiteY20" fmla="*/ 3882038 h 5939438"/>
              <a:gd name="connsiteX21" fmla="*/ 7295269 w 7295269"/>
              <a:gd name="connsiteY21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1848635 w 7295269"/>
              <a:gd name="connsiteY16" fmla="*/ 5485413 h 5939438"/>
              <a:gd name="connsiteX17" fmla="*/ 1594635 w 7295269"/>
              <a:gd name="connsiteY17" fmla="*/ 5202838 h 5939438"/>
              <a:gd name="connsiteX18" fmla="*/ 0 w 7295269"/>
              <a:gd name="connsiteY18" fmla="*/ 5939438 h 5939438"/>
              <a:gd name="connsiteX19" fmla="*/ 0 w 7295269"/>
              <a:gd name="connsiteY19" fmla="*/ 0 h 5939438"/>
              <a:gd name="connsiteX20" fmla="*/ 7290585 w 7295269"/>
              <a:gd name="connsiteY20" fmla="*/ 0 h 5939438"/>
              <a:gd name="connsiteX21" fmla="*/ 7290585 w 7295269"/>
              <a:gd name="connsiteY21" fmla="*/ 3882038 h 5939438"/>
              <a:gd name="connsiteX22" fmla="*/ 7295269 w 7295269"/>
              <a:gd name="connsiteY22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0 w 7295269"/>
              <a:gd name="connsiteY18" fmla="*/ 5939438 h 5939438"/>
              <a:gd name="connsiteX19" fmla="*/ 0 w 7295269"/>
              <a:gd name="connsiteY19" fmla="*/ 0 h 5939438"/>
              <a:gd name="connsiteX20" fmla="*/ 7290585 w 7295269"/>
              <a:gd name="connsiteY20" fmla="*/ 0 h 5939438"/>
              <a:gd name="connsiteX21" fmla="*/ 7290585 w 7295269"/>
              <a:gd name="connsiteY21" fmla="*/ 3882038 h 5939438"/>
              <a:gd name="connsiteX22" fmla="*/ 7295269 w 7295269"/>
              <a:gd name="connsiteY22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1029485 w 7295269"/>
              <a:gd name="connsiteY18" fmla="*/ 5456838 h 5939438"/>
              <a:gd name="connsiteX19" fmla="*/ 0 w 7295269"/>
              <a:gd name="connsiteY19" fmla="*/ 5939438 h 5939438"/>
              <a:gd name="connsiteX20" fmla="*/ 0 w 7295269"/>
              <a:gd name="connsiteY20" fmla="*/ 0 h 5939438"/>
              <a:gd name="connsiteX21" fmla="*/ 7290585 w 7295269"/>
              <a:gd name="connsiteY21" fmla="*/ 0 h 5939438"/>
              <a:gd name="connsiteX22" fmla="*/ 7290585 w 7295269"/>
              <a:gd name="connsiteY22" fmla="*/ 3882038 h 5939438"/>
              <a:gd name="connsiteX23" fmla="*/ 7295269 w 7295269"/>
              <a:gd name="connsiteY23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0 w 7295269"/>
              <a:gd name="connsiteY19" fmla="*/ 5939438 h 5939438"/>
              <a:gd name="connsiteX20" fmla="*/ 0 w 7295269"/>
              <a:gd name="connsiteY20" fmla="*/ 0 h 5939438"/>
              <a:gd name="connsiteX21" fmla="*/ 7290585 w 7295269"/>
              <a:gd name="connsiteY21" fmla="*/ 0 h 5939438"/>
              <a:gd name="connsiteX22" fmla="*/ 7290585 w 7295269"/>
              <a:gd name="connsiteY22" fmla="*/ 3882038 h 5939438"/>
              <a:gd name="connsiteX23" fmla="*/ 7295269 w 7295269"/>
              <a:gd name="connsiteY23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712110 w 7295269"/>
              <a:gd name="connsiteY19" fmla="*/ 4999638 h 5939438"/>
              <a:gd name="connsiteX20" fmla="*/ 0 w 7295269"/>
              <a:gd name="connsiteY20" fmla="*/ 5939438 h 5939438"/>
              <a:gd name="connsiteX21" fmla="*/ 0 w 7295269"/>
              <a:gd name="connsiteY21" fmla="*/ 0 h 5939438"/>
              <a:gd name="connsiteX22" fmla="*/ 7290585 w 7295269"/>
              <a:gd name="connsiteY22" fmla="*/ 0 h 5939438"/>
              <a:gd name="connsiteX23" fmla="*/ 7290585 w 7295269"/>
              <a:gd name="connsiteY23" fmla="*/ 3882038 h 5939438"/>
              <a:gd name="connsiteX24" fmla="*/ 7295269 w 7295269"/>
              <a:gd name="connsiteY24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0 w 7295269"/>
              <a:gd name="connsiteY20" fmla="*/ 5939438 h 5939438"/>
              <a:gd name="connsiteX21" fmla="*/ 0 w 7295269"/>
              <a:gd name="connsiteY21" fmla="*/ 0 h 5939438"/>
              <a:gd name="connsiteX22" fmla="*/ 7290585 w 7295269"/>
              <a:gd name="connsiteY22" fmla="*/ 0 h 5939438"/>
              <a:gd name="connsiteX23" fmla="*/ 7290585 w 7295269"/>
              <a:gd name="connsiteY23" fmla="*/ 3882038 h 5939438"/>
              <a:gd name="connsiteX24" fmla="*/ 7295269 w 7295269"/>
              <a:gd name="connsiteY24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553360 w 7295269"/>
              <a:gd name="connsiteY20" fmla="*/ 4920263 h 5939438"/>
              <a:gd name="connsiteX21" fmla="*/ 0 w 7295269"/>
              <a:gd name="connsiteY21" fmla="*/ 5939438 h 5939438"/>
              <a:gd name="connsiteX22" fmla="*/ 0 w 7295269"/>
              <a:gd name="connsiteY22" fmla="*/ 0 h 5939438"/>
              <a:gd name="connsiteX23" fmla="*/ 7290585 w 7295269"/>
              <a:gd name="connsiteY23" fmla="*/ 0 h 5939438"/>
              <a:gd name="connsiteX24" fmla="*/ 7290585 w 7295269"/>
              <a:gd name="connsiteY24" fmla="*/ 3882038 h 5939438"/>
              <a:gd name="connsiteX25" fmla="*/ 7295269 w 7295269"/>
              <a:gd name="connsiteY25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0 w 7295269"/>
              <a:gd name="connsiteY21" fmla="*/ 5939438 h 5939438"/>
              <a:gd name="connsiteX22" fmla="*/ 0 w 7295269"/>
              <a:gd name="connsiteY22" fmla="*/ 0 h 5939438"/>
              <a:gd name="connsiteX23" fmla="*/ 7290585 w 7295269"/>
              <a:gd name="connsiteY23" fmla="*/ 0 h 5939438"/>
              <a:gd name="connsiteX24" fmla="*/ 7290585 w 7295269"/>
              <a:gd name="connsiteY24" fmla="*/ 3882038 h 5939438"/>
              <a:gd name="connsiteX25" fmla="*/ 7295269 w 7295269"/>
              <a:gd name="connsiteY25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73985 w 7295269"/>
              <a:gd name="connsiteY21" fmla="*/ 4942488 h 5939438"/>
              <a:gd name="connsiteX22" fmla="*/ 0 w 7295269"/>
              <a:gd name="connsiteY22" fmla="*/ 5939438 h 5939438"/>
              <a:gd name="connsiteX23" fmla="*/ 0 w 7295269"/>
              <a:gd name="connsiteY23" fmla="*/ 0 h 5939438"/>
              <a:gd name="connsiteX24" fmla="*/ 7290585 w 7295269"/>
              <a:gd name="connsiteY24" fmla="*/ 0 h 5939438"/>
              <a:gd name="connsiteX25" fmla="*/ 7290585 w 7295269"/>
              <a:gd name="connsiteY25" fmla="*/ 3882038 h 5939438"/>
              <a:gd name="connsiteX26" fmla="*/ 7295269 w 7295269"/>
              <a:gd name="connsiteY26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0 w 7295269"/>
              <a:gd name="connsiteY22" fmla="*/ 5939438 h 5939438"/>
              <a:gd name="connsiteX23" fmla="*/ 0 w 7295269"/>
              <a:gd name="connsiteY23" fmla="*/ 0 h 5939438"/>
              <a:gd name="connsiteX24" fmla="*/ 7290585 w 7295269"/>
              <a:gd name="connsiteY24" fmla="*/ 0 h 5939438"/>
              <a:gd name="connsiteX25" fmla="*/ 7290585 w 7295269"/>
              <a:gd name="connsiteY25" fmla="*/ 3882038 h 5939438"/>
              <a:gd name="connsiteX26" fmla="*/ 7295269 w 7295269"/>
              <a:gd name="connsiteY26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1381910 w 7295269"/>
              <a:gd name="connsiteY22" fmla="*/ 4774213 h 5939438"/>
              <a:gd name="connsiteX23" fmla="*/ 0 w 7295269"/>
              <a:gd name="connsiteY23" fmla="*/ 5939438 h 5939438"/>
              <a:gd name="connsiteX24" fmla="*/ 0 w 7295269"/>
              <a:gd name="connsiteY24" fmla="*/ 0 h 5939438"/>
              <a:gd name="connsiteX25" fmla="*/ 7290585 w 7295269"/>
              <a:gd name="connsiteY25" fmla="*/ 0 h 5939438"/>
              <a:gd name="connsiteX26" fmla="*/ 7290585 w 7295269"/>
              <a:gd name="connsiteY26" fmla="*/ 3882038 h 5939438"/>
              <a:gd name="connsiteX27" fmla="*/ 7295269 w 7295269"/>
              <a:gd name="connsiteY2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985035 w 7295269"/>
              <a:gd name="connsiteY22" fmla="*/ 3989988 h 5939438"/>
              <a:gd name="connsiteX23" fmla="*/ 0 w 7295269"/>
              <a:gd name="connsiteY23" fmla="*/ 5939438 h 5939438"/>
              <a:gd name="connsiteX24" fmla="*/ 0 w 7295269"/>
              <a:gd name="connsiteY24" fmla="*/ 0 h 5939438"/>
              <a:gd name="connsiteX25" fmla="*/ 7290585 w 7295269"/>
              <a:gd name="connsiteY25" fmla="*/ 0 h 5939438"/>
              <a:gd name="connsiteX26" fmla="*/ 7290585 w 7295269"/>
              <a:gd name="connsiteY26" fmla="*/ 3882038 h 5939438"/>
              <a:gd name="connsiteX27" fmla="*/ 7295269 w 7295269"/>
              <a:gd name="connsiteY27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985035 w 7295269"/>
              <a:gd name="connsiteY22" fmla="*/ 3989988 h 5939438"/>
              <a:gd name="connsiteX23" fmla="*/ 854860 w 7295269"/>
              <a:gd name="connsiteY23" fmla="*/ 4253513 h 5939438"/>
              <a:gd name="connsiteX24" fmla="*/ 0 w 7295269"/>
              <a:gd name="connsiteY24" fmla="*/ 5939438 h 5939438"/>
              <a:gd name="connsiteX25" fmla="*/ 0 w 7295269"/>
              <a:gd name="connsiteY25" fmla="*/ 0 h 5939438"/>
              <a:gd name="connsiteX26" fmla="*/ 7290585 w 7295269"/>
              <a:gd name="connsiteY26" fmla="*/ 0 h 5939438"/>
              <a:gd name="connsiteX27" fmla="*/ 7290585 w 7295269"/>
              <a:gd name="connsiteY27" fmla="*/ 3882038 h 5939438"/>
              <a:gd name="connsiteX28" fmla="*/ 7295269 w 7295269"/>
              <a:gd name="connsiteY2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985035 w 7295269"/>
              <a:gd name="connsiteY22" fmla="*/ 3989988 h 5939438"/>
              <a:gd name="connsiteX23" fmla="*/ 613560 w 7295269"/>
              <a:gd name="connsiteY23" fmla="*/ 4110638 h 5939438"/>
              <a:gd name="connsiteX24" fmla="*/ 0 w 7295269"/>
              <a:gd name="connsiteY24" fmla="*/ 5939438 h 5939438"/>
              <a:gd name="connsiteX25" fmla="*/ 0 w 7295269"/>
              <a:gd name="connsiteY25" fmla="*/ 0 h 5939438"/>
              <a:gd name="connsiteX26" fmla="*/ 7290585 w 7295269"/>
              <a:gd name="connsiteY26" fmla="*/ 0 h 5939438"/>
              <a:gd name="connsiteX27" fmla="*/ 7290585 w 7295269"/>
              <a:gd name="connsiteY27" fmla="*/ 3882038 h 5939438"/>
              <a:gd name="connsiteX28" fmla="*/ 7295269 w 7295269"/>
              <a:gd name="connsiteY28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985035 w 7295269"/>
              <a:gd name="connsiteY22" fmla="*/ 3989988 h 5939438"/>
              <a:gd name="connsiteX23" fmla="*/ 613560 w 7295269"/>
              <a:gd name="connsiteY23" fmla="*/ 4110638 h 5939438"/>
              <a:gd name="connsiteX24" fmla="*/ 473860 w 7295269"/>
              <a:gd name="connsiteY24" fmla="*/ 4529738 h 5939438"/>
              <a:gd name="connsiteX25" fmla="*/ 0 w 7295269"/>
              <a:gd name="connsiteY25" fmla="*/ 5939438 h 5939438"/>
              <a:gd name="connsiteX26" fmla="*/ 0 w 7295269"/>
              <a:gd name="connsiteY26" fmla="*/ 0 h 5939438"/>
              <a:gd name="connsiteX27" fmla="*/ 7290585 w 7295269"/>
              <a:gd name="connsiteY27" fmla="*/ 0 h 5939438"/>
              <a:gd name="connsiteX28" fmla="*/ 7290585 w 7295269"/>
              <a:gd name="connsiteY28" fmla="*/ 3882038 h 5939438"/>
              <a:gd name="connsiteX29" fmla="*/ 7295269 w 7295269"/>
              <a:gd name="connsiteY29" fmla="*/ 3878076 h 5939438"/>
              <a:gd name="connsiteX0" fmla="*/ 7295269 w 7295269"/>
              <a:gd name="connsiteY0" fmla="*/ 3878076 h 5939438"/>
              <a:gd name="connsiteX1" fmla="*/ 5013954 w 7295269"/>
              <a:gd name="connsiteY1" fmla="*/ 5311933 h 5939438"/>
              <a:gd name="connsiteX2" fmla="*/ 4143537 w 7295269"/>
              <a:gd name="connsiteY2" fmla="*/ 5695365 h 5939438"/>
              <a:gd name="connsiteX3" fmla="*/ 3973479 w 7295269"/>
              <a:gd name="connsiteY3" fmla="*/ 5730356 h 5939438"/>
              <a:gd name="connsiteX4" fmla="*/ 3766536 w 7295269"/>
              <a:gd name="connsiteY4" fmla="*/ 5792920 h 5939438"/>
              <a:gd name="connsiteX5" fmla="*/ 3713597 w 7295269"/>
              <a:gd name="connsiteY5" fmla="*/ 5730356 h 5939438"/>
              <a:gd name="connsiteX6" fmla="*/ 3661560 w 7295269"/>
              <a:gd name="connsiteY6" fmla="*/ 5717188 h 5939438"/>
              <a:gd name="connsiteX7" fmla="*/ 3709185 w 7295269"/>
              <a:gd name="connsiteY7" fmla="*/ 5663213 h 5939438"/>
              <a:gd name="connsiteX8" fmla="*/ 3632985 w 7295269"/>
              <a:gd name="connsiteY8" fmla="*/ 5625113 h 5939438"/>
              <a:gd name="connsiteX9" fmla="*/ 3521860 w 7295269"/>
              <a:gd name="connsiteY9" fmla="*/ 5482238 h 5939438"/>
              <a:gd name="connsiteX10" fmla="*/ 3483760 w 7295269"/>
              <a:gd name="connsiteY10" fmla="*/ 5418738 h 5939438"/>
              <a:gd name="connsiteX11" fmla="*/ 3394860 w 7295269"/>
              <a:gd name="connsiteY11" fmla="*/ 5383813 h 5939438"/>
              <a:gd name="connsiteX12" fmla="*/ 3255160 w 7295269"/>
              <a:gd name="connsiteY12" fmla="*/ 5409213 h 5939438"/>
              <a:gd name="connsiteX13" fmla="*/ 2432835 w 7295269"/>
              <a:gd name="connsiteY13" fmla="*/ 5812438 h 5939438"/>
              <a:gd name="connsiteX14" fmla="*/ 2255035 w 7295269"/>
              <a:gd name="connsiteY14" fmla="*/ 5875938 h 5939438"/>
              <a:gd name="connsiteX15" fmla="*/ 2153435 w 7295269"/>
              <a:gd name="connsiteY15" fmla="*/ 5815613 h 5939438"/>
              <a:gd name="connsiteX16" fmla="*/ 2213760 w 7295269"/>
              <a:gd name="connsiteY16" fmla="*/ 5256813 h 5939438"/>
              <a:gd name="connsiteX17" fmla="*/ 1594635 w 7295269"/>
              <a:gd name="connsiteY17" fmla="*/ 5202838 h 5939438"/>
              <a:gd name="connsiteX18" fmla="*/ 2121685 w 7295269"/>
              <a:gd name="connsiteY18" fmla="*/ 4780563 h 5939438"/>
              <a:gd name="connsiteX19" fmla="*/ 1912135 w 7295269"/>
              <a:gd name="connsiteY19" fmla="*/ 4685313 h 5939438"/>
              <a:gd name="connsiteX20" fmla="*/ 1651785 w 7295269"/>
              <a:gd name="connsiteY20" fmla="*/ 4821838 h 5939438"/>
              <a:gd name="connsiteX21" fmla="*/ 1493035 w 7295269"/>
              <a:gd name="connsiteY21" fmla="*/ 4678963 h 5939438"/>
              <a:gd name="connsiteX22" fmla="*/ 985035 w 7295269"/>
              <a:gd name="connsiteY22" fmla="*/ 3989988 h 5939438"/>
              <a:gd name="connsiteX23" fmla="*/ 613560 w 7295269"/>
              <a:gd name="connsiteY23" fmla="*/ 4110638 h 5939438"/>
              <a:gd name="connsiteX24" fmla="*/ 29360 w 7295269"/>
              <a:gd name="connsiteY24" fmla="*/ 2926363 h 5939438"/>
              <a:gd name="connsiteX25" fmla="*/ 0 w 7295269"/>
              <a:gd name="connsiteY25" fmla="*/ 5939438 h 5939438"/>
              <a:gd name="connsiteX26" fmla="*/ 0 w 7295269"/>
              <a:gd name="connsiteY26" fmla="*/ 0 h 5939438"/>
              <a:gd name="connsiteX27" fmla="*/ 7290585 w 7295269"/>
              <a:gd name="connsiteY27" fmla="*/ 0 h 5939438"/>
              <a:gd name="connsiteX28" fmla="*/ 7290585 w 7295269"/>
              <a:gd name="connsiteY28" fmla="*/ 3882038 h 5939438"/>
              <a:gd name="connsiteX29" fmla="*/ 7295269 w 7295269"/>
              <a:gd name="connsiteY29" fmla="*/ 3878076 h 5939438"/>
              <a:gd name="connsiteX0" fmla="*/ 7295269 w 7295269"/>
              <a:gd name="connsiteY0" fmla="*/ 3878076 h 5876208"/>
              <a:gd name="connsiteX1" fmla="*/ 5013954 w 7295269"/>
              <a:gd name="connsiteY1" fmla="*/ 5311933 h 5876208"/>
              <a:gd name="connsiteX2" fmla="*/ 4143537 w 7295269"/>
              <a:gd name="connsiteY2" fmla="*/ 5695365 h 5876208"/>
              <a:gd name="connsiteX3" fmla="*/ 3973479 w 7295269"/>
              <a:gd name="connsiteY3" fmla="*/ 5730356 h 5876208"/>
              <a:gd name="connsiteX4" fmla="*/ 3766536 w 7295269"/>
              <a:gd name="connsiteY4" fmla="*/ 5792920 h 5876208"/>
              <a:gd name="connsiteX5" fmla="*/ 3713597 w 7295269"/>
              <a:gd name="connsiteY5" fmla="*/ 5730356 h 5876208"/>
              <a:gd name="connsiteX6" fmla="*/ 3661560 w 7295269"/>
              <a:gd name="connsiteY6" fmla="*/ 5717188 h 5876208"/>
              <a:gd name="connsiteX7" fmla="*/ 3709185 w 7295269"/>
              <a:gd name="connsiteY7" fmla="*/ 5663213 h 5876208"/>
              <a:gd name="connsiteX8" fmla="*/ 3632985 w 7295269"/>
              <a:gd name="connsiteY8" fmla="*/ 5625113 h 5876208"/>
              <a:gd name="connsiteX9" fmla="*/ 3521860 w 7295269"/>
              <a:gd name="connsiteY9" fmla="*/ 5482238 h 5876208"/>
              <a:gd name="connsiteX10" fmla="*/ 3483760 w 7295269"/>
              <a:gd name="connsiteY10" fmla="*/ 5418738 h 5876208"/>
              <a:gd name="connsiteX11" fmla="*/ 3394860 w 7295269"/>
              <a:gd name="connsiteY11" fmla="*/ 5383813 h 5876208"/>
              <a:gd name="connsiteX12" fmla="*/ 3255160 w 7295269"/>
              <a:gd name="connsiteY12" fmla="*/ 5409213 h 5876208"/>
              <a:gd name="connsiteX13" fmla="*/ 2432835 w 7295269"/>
              <a:gd name="connsiteY13" fmla="*/ 5812438 h 5876208"/>
              <a:gd name="connsiteX14" fmla="*/ 2255035 w 7295269"/>
              <a:gd name="connsiteY14" fmla="*/ 5875938 h 5876208"/>
              <a:gd name="connsiteX15" fmla="*/ 2153435 w 7295269"/>
              <a:gd name="connsiteY15" fmla="*/ 5815613 h 5876208"/>
              <a:gd name="connsiteX16" fmla="*/ 2213760 w 7295269"/>
              <a:gd name="connsiteY16" fmla="*/ 5256813 h 5876208"/>
              <a:gd name="connsiteX17" fmla="*/ 1594635 w 7295269"/>
              <a:gd name="connsiteY17" fmla="*/ 5202838 h 5876208"/>
              <a:gd name="connsiteX18" fmla="*/ 2121685 w 7295269"/>
              <a:gd name="connsiteY18" fmla="*/ 4780563 h 5876208"/>
              <a:gd name="connsiteX19" fmla="*/ 1912135 w 7295269"/>
              <a:gd name="connsiteY19" fmla="*/ 4685313 h 5876208"/>
              <a:gd name="connsiteX20" fmla="*/ 1651785 w 7295269"/>
              <a:gd name="connsiteY20" fmla="*/ 4821838 h 5876208"/>
              <a:gd name="connsiteX21" fmla="*/ 1493035 w 7295269"/>
              <a:gd name="connsiteY21" fmla="*/ 4678963 h 5876208"/>
              <a:gd name="connsiteX22" fmla="*/ 985035 w 7295269"/>
              <a:gd name="connsiteY22" fmla="*/ 3989988 h 5876208"/>
              <a:gd name="connsiteX23" fmla="*/ 613560 w 7295269"/>
              <a:gd name="connsiteY23" fmla="*/ 4110638 h 5876208"/>
              <a:gd name="connsiteX24" fmla="*/ 29360 w 7295269"/>
              <a:gd name="connsiteY24" fmla="*/ 2926363 h 5876208"/>
              <a:gd name="connsiteX25" fmla="*/ 139700 w 7295269"/>
              <a:gd name="connsiteY25" fmla="*/ 2580288 h 5876208"/>
              <a:gd name="connsiteX26" fmla="*/ 0 w 7295269"/>
              <a:gd name="connsiteY26" fmla="*/ 0 h 5876208"/>
              <a:gd name="connsiteX27" fmla="*/ 7290585 w 7295269"/>
              <a:gd name="connsiteY27" fmla="*/ 0 h 5876208"/>
              <a:gd name="connsiteX28" fmla="*/ 7290585 w 7295269"/>
              <a:gd name="connsiteY28" fmla="*/ 3882038 h 5876208"/>
              <a:gd name="connsiteX29" fmla="*/ 7295269 w 7295269"/>
              <a:gd name="connsiteY29" fmla="*/ 3878076 h 5876208"/>
              <a:gd name="connsiteX0" fmla="*/ 7295269 w 7295269"/>
              <a:gd name="connsiteY0" fmla="*/ 3878076 h 5876208"/>
              <a:gd name="connsiteX1" fmla="*/ 5013954 w 7295269"/>
              <a:gd name="connsiteY1" fmla="*/ 5311933 h 5876208"/>
              <a:gd name="connsiteX2" fmla="*/ 4143537 w 7295269"/>
              <a:gd name="connsiteY2" fmla="*/ 5695365 h 5876208"/>
              <a:gd name="connsiteX3" fmla="*/ 3973479 w 7295269"/>
              <a:gd name="connsiteY3" fmla="*/ 5730356 h 5876208"/>
              <a:gd name="connsiteX4" fmla="*/ 3766536 w 7295269"/>
              <a:gd name="connsiteY4" fmla="*/ 5792920 h 5876208"/>
              <a:gd name="connsiteX5" fmla="*/ 3713597 w 7295269"/>
              <a:gd name="connsiteY5" fmla="*/ 5730356 h 5876208"/>
              <a:gd name="connsiteX6" fmla="*/ 3661560 w 7295269"/>
              <a:gd name="connsiteY6" fmla="*/ 5717188 h 5876208"/>
              <a:gd name="connsiteX7" fmla="*/ 3709185 w 7295269"/>
              <a:gd name="connsiteY7" fmla="*/ 5663213 h 5876208"/>
              <a:gd name="connsiteX8" fmla="*/ 3632985 w 7295269"/>
              <a:gd name="connsiteY8" fmla="*/ 5625113 h 5876208"/>
              <a:gd name="connsiteX9" fmla="*/ 3521860 w 7295269"/>
              <a:gd name="connsiteY9" fmla="*/ 5482238 h 5876208"/>
              <a:gd name="connsiteX10" fmla="*/ 3483760 w 7295269"/>
              <a:gd name="connsiteY10" fmla="*/ 5418738 h 5876208"/>
              <a:gd name="connsiteX11" fmla="*/ 3394860 w 7295269"/>
              <a:gd name="connsiteY11" fmla="*/ 5383813 h 5876208"/>
              <a:gd name="connsiteX12" fmla="*/ 3255160 w 7295269"/>
              <a:gd name="connsiteY12" fmla="*/ 5409213 h 5876208"/>
              <a:gd name="connsiteX13" fmla="*/ 2432835 w 7295269"/>
              <a:gd name="connsiteY13" fmla="*/ 5812438 h 5876208"/>
              <a:gd name="connsiteX14" fmla="*/ 2255035 w 7295269"/>
              <a:gd name="connsiteY14" fmla="*/ 5875938 h 5876208"/>
              <a:gd name="connsiteX15" fmla="*/ 2153435 w 7295269"/>
              <a:gd name="connsiteY15" fmla="*/ 5815613 h 5876208"/>
              <a:gd name="connsiteX16" fmla="*/ 2213760 w 7295269"/>
              <a:gd name="connsiteY16" fmla="*/ 5256813 h 5876208"/>
              <a:gd name="connsiteX17" fmla="*/ 1594635 w 7295269"/>
              <a:gd name="connsiteY17" fmla="*/ 5202838 h 5876208"/>
              <a:gd name="connsiteX18" fmla="*/ 2121685 w 7295269"/>
              <a:gd name="connsiteY18" fmla="*/ 4780563 h 5876208"/>
              <a:gd name="connsiteX19" fmla="*/ 1912135 w 7295269"/>
              <a:gd name="connsiteY19" fmla="*/ 4685313 h 5876208"/>
              <a:gd name="connsiteX20" fmla="*/ 1651785 w 7295269"/>
              <a:gd name="connsiteY20" fmla="*/ 4821838 h 5876208"/>
              <a:gd name="connsiteX21" fmla="*/ 1493035 w 7295269"/>
              <a:gd name="connsiteY21" fmla="*/ 4678963 h 5876208"/>
              <a:gd name="connsiteX22" fmla="*/ 985035 w 7295269"/>
              <a:gd name="connsiteY22" fmla="*/ 3989988 h 5876208"/>
              <a:gd name="connsiteX23" fmla="*/ 613560 w 7295269"/>
              <a:gd name="connsiteY23" fmla="*/ 4110638 h 5876208"/>
              <a:gd name="connsiteX24" fmla="*/ 29360 w 7295269"/>
              <a:gd name="connsiteY24" fmla="*/ 2926363 h 5876208"/>
              <a:gd name="connsiteX25" fmla="*/ 615950 w 7295269"/>
              <a:gd name="connsiteY25" fmla="*/ 2424713 h 5876208"/>
              <a:gd name="connsiteX26" fmla="*/ 0 w 7295269"/>
              <a:gd name="connsiteY26" fmla="*/ 0 h 5876208"/>
              <a:gd name="connsiteX27" fmla="*/ 7290585 w 7295269"/>
              <a:gd name="connsiteY27" fmla="*/ 0 h 5876208"/>
              <a:gd name="connsiteX28" fmla="*/ 7290585 w 7295269"/>
              <a:gd name="connsiteY28" fmla="*/ 3882038 h 5876208"/>
              <a:gd name="connsiteX29" fmla="*/ 7295269 w 7295269"/>
              <a:gd name="connsiteY29" fmla="*/ 3878076 h 5876208"/>
              <a:gd name="connsiteX0" fmla="*/ 7295269 w 7295269"/>
              <a:gd name="connsiteY0" fmla="*/ 3878076 h 5876208"/>
              <a:gd name="connsiteX1" fmla="*/ 5013954 w 7295269"/>
              <a:gd name="connsiteY1" fmla="*/ 5311933 h 5876208"/>
              <a:gd name="connsiteX2" fmla="*/ 4143537 w 7295269"/>
              <a:gd name="connsiteY2" fmla="*/ 5695365 h 5876208"/>
              <a:gd name="connsiteX3" fmla="*/ 3973479 w 7295269"/>
              <a:gd name="connsiteY3" fmla="*/ 5730356 h 5876208"/>
              <a:gd name="connsiteX4" fmla="*/ 3766536 w 7295269"/>
              <a:gd name="connsiteY4" fmla="*/ 5792920 h 5876208"/>
              <a:gd name="connsiteX5" fmla="*/ 3713597 w 7295269"/>
              <a:gd name="connsiteY5" fmla="*/ 5730356 h 5876208"/>
              <a:gd name="connsiteX6" fmla="*/ 3661560 w 7295269"/>
              <a:gd name="connsiteY6" fmla="*/ 5717188 h 5876208"/>
              <a:gd name="connsiteX7" fmla="*/ 3709185 w 7295269"/>
              <a:gd name="connsiteY7" fmla="*/ 5663213 h 5876208"/>
              <a:gd name="connsiteX8" fmla="*/ 3632985 w 7295269"/>
              <a:gd name="connsiteY8" fmla="*/ 5625113 h 5876208"/>
              <a:gd name="connsiteX9" fmla="*/ 3521860 w 7295269"/>
              <a:gd name="connsiteY9" fmla="*/ 5482238 h 5876208"/>
              <a:gd name="connsiteX10" fmla="*/ 3483760 w 7295269"/>
              <a:gd name="connsiteY10" fmla="*/ 5418738 h 5876208"/>
              <a:gd name="connsiteX11" fmla="*/ 3394860 w 7295269"/>
              <a:gd name="connsiteY11" fmla="*/ 5383813 h 5876208"/>
              <a:gd name="connsiteX12" fmla="*/ 3255160 w 7295269"/>
              <a:gd name="connsiteY12" fmla="*/ 5409213 h 5876208"/>
              <a:gd name="connsiteX13" fmla="*/ 2432835 w 7295269"/>
              <a:gd name="connsiteY13" fmla="*/ 5812438 h 5876208"/>
              <a:gd name="connsiteX14" fmla="*/ 2255035 w 7295269"/>
              <a:gd name="connsiteY14" fmla="*/ 5875938 h 5876208"/>
              <a:gd name="connsiteX15" fmla="*/ 2153435 w 7295269"/>
              <a:gd name="connsiteY15" fmla="*/ 5815613 h 5876208"/>
              <a:gd name="connsiteX16" fmla="*/ 2213760 w 7295269"/>
              <a:gd name="connsiteY16" fmla="*/ 5256813 h 5876208"/>
              <a:gd name="connsiteX17" fmla="*/ 1594635 w 7295269"/>
              <a:gd name="connsiteY17" fmla="*/ 5202838 h 5876208"/>
              <a:gd name="connsiteX18" fmla="*/ 2121685 w 7295269"/>
              <a:gd name="connsiteY18" fmla="*/ 4780563 h 5876208"/>
              <a:gd name="connsiteX19" fmla="*/ 1912135 w 7295269"/>
              <a:gd name="connsiteY19" fmla="*/ 4685313 h 5876208"/>
              <a:gd name="connsiteX20" fmla="*/ 1651785 w 7295269"/>
              <a:gd name="connsiteY20" fmla="*/ 4821838 h 5876208"/>
              <a:gd name="connsiteX21" fmla="*/ 1493035 w 7295269"/>
              <a:gd name="connsiteY21" fmla="*/ 4678963 h 5876208"/>
              <a:gd name="connsiteX22" fmla="*/ 985035 w 7295269"/>
              <a:gd name="connsiteY22" fmla="*/ 3989988 h 5876208"/>
              <a:gd name="connsiteX23" fmla="*/ 613560 w 7295269"/>
              <a:gd name="connsiteY23" fmla="*/ 4110638 h 5876208"/>
              <a:gd name="connsiteX24" fmla="*/ 29360 w 7295269"/>
              <a:gd name="connsiteY24" fmla="*/ 2926363 h 5876208"/>
              <a:gd name="connsiteX25" fmla="*/ 615950 w 7295269"/>
              <a:gd name="connsiteY25" fmla="*/ 2424713 h 5876208"/>
              <a:gd name="connsiteX26" fmla="*/ 372260 w 7295269"/>
              <a:gd name="connsiteY26" fmla="*/ 1459513 h 5876208"/>
              <a:gd name="connsiteX27" fmla="*/ 0 w 7295269"/>
              <a:gd name="connsiteY27" fmla="*/ 0 h 5876208"/>
              <a:gd name="connsiteX28" fmla="*/ 7290585 w 7295269"/>
              <a:gd name="connsiteY28" fmla="*/ 0 h 5876208"/>
              <a:gd name="connsiteX29" fmla="*/ 7290585 w 7295269"/>
              <a:gd name="connsiteY29" fmla="*/ 3882038 h 5876208"/>
              <a:gd name="connsiteX30" fmla="*/ 7295269 w 7295269"/>
              <a:gd name="connsiteY30" fmla="*/ 3878076 h 5876208"/>
              <a:gd name="connsiteX0" fmla="*/ 7295269 w 7295269"/>
              <a:gd name="connsiteY0" fmla="*/ 3878076 h 5876208"/>
              <a:gd name="connsiteX1" fmla="*/ 5013954 w 7295269"/>
              <a:gd name="connsiteY1" fmla="*/ 5311933 h 5876208"/>
              <a:gd name="connsiteX2" fmla="*/ 4143537 w 7295269"/>
              <a:gd name="connsiteY2" fmla="*/ 5695365 h 5876208"/>
              <a:gd name="connsiteX3" fmla="*/ 3973479 w 7295269"/>
              <a:gd name="connsiteY3" fmla="*/ 5730356 h 5876208"/>
              <a:gd name="connsiteX4" fmla="*/ 3766536 w 7295269"/>
              <a:gd name="connsiteY4" fmla="*/ 5792920 h 5876208"/>
              <a:gd name="connsiteX5" fmla="*/ 3713597 w 7295269"/>
              <a:gd name="connsiteY5" fmla="*/ 5730356 h 5876208"/>
              <a:gd name="connsiteX6" fmla="*/ 3661560 w 7295269"/>
              <a:gd name="connsiteY6" fmla="*/ 5717188 h 5876208"/>
              <a:gd name="connsiteX7" fmla="*/ 3709185 w 7295269"/>
              <a:gd name="connsiteY7" fmla="*/ 5663213 h 5876208"/>
              <a:gd name="connsiteX8" fmla="*/ 3632985 w 7295269"/>
              <a:gd name="connsiteY8" fmla="*/ 5625113 h 5876208"/>
              <a:gd name="connsiteX9" fmla="*/ 3521860 w 7295269"/>
              <a:gd name="connsiteY9" fmla="*/ 5482238 h 5876208"/>
              <a:gd name="connsiteX10" fmla="*/ 3483760 w 7295269"/>
              <a:gd name="connsiteY10" fmla="*/ 5418738 h 5876208"/>
              <a:gd name="connsiteX11" fmla="*/ 3394860 w 7295269"/>
              <a:gd name="connsiteY11" fmla="*/ 5383813 h 5876208"/>
              <a:gd name="connsiteX12" fmla="*/ 3255160 w 7295269"/>
              <a:gd name="connsiteY12" fmla="*/ 5409213 h 5876208"/>
              <a:gd name="connsiteX13" fmla="*/ 2432835 w 7295269"/>
              <a:gd name="connsiteY13" fmla="*/ 5812438 h 5876208"/>
              <a:gd name="connsiteX14" fmla="*/ 2255035 w 7295269"/>
              <a:gd name="connsiteY14" fmla="*/ 5875938 h 5876208"/>
              <a:gd name="connsiteX15" fmla="*/ 2153435 w 7295269"/>
              <a:gd name="connsiteY15" fmla="*/ 5815613 h 5876208"/>
              <a:gd name="connsiteX16" fmla="*/ 2213760 w 7295269"/>
              <a:gd name="connsiteY16" fmla="*/ 5256813 h 5876208"/>
              <a:gd name="connsiteX17" fmla="*/ 1594635 w 7295269"/>
              <a:gd name="connsiteY17" fmla="*/ 5202838 h 5876208"/>
              <a:gd name="connsiteX18" fmla="*/ 2121685 w 7295269"/>
              <a:gd name="connsiteY18" fmla="*/ 4780563 h 5876208"/>
              <a:gd name="connsiteX19" fmla="*/ 1912135 w 7295269"/>
              <a:gd name="connsiteY19" fmla="*/ 4685313 h 5876208"/>
              <a:gd name="connsiteX20" fmla="*/ 1651785 w 7295269"/>
              <a:gd name="connsiteY20" fmla="*/ 4821838 h 5876208"/>
              <a:gd name="connsiteX21" fmla="*/ 1493035 w 7295269"/>
              <a:gd name="connsiteY21" fmla="*/ 4678963 h 5876208"/>
              <a:gd name="connsiteX22" fmla="*/ 985035 w 7295269"/>
              <a:gd name="connsiteY22" fmla="*/ 3989988 h 5876208"/>
              <a:gd name="connsiteX23" fmla="*/ 613560 w 7295269"/>
              <a:gd name="connsiteY23" fmla="*/ 4110638 h 5876208"/>
              <a:gd name="connsiteX24" fmla="*/ 29360 w 7295269"/>
              <a:gd name="connsiteY24" fmla="*/ 2926363 h 5876208"/>
              <a:gd name="connsiteX25" fmla="*/ 615950 w 7295269"/>
              <a:gd name="connsiteY25" fmla="*/ 2424713 h 5876208"/>
              <a:gd name="connsiteX26" fmla="*/ 638960 w 7295269"/>
              <a:gd name="connsiteY26" fmla="*/ 1710338 h 5876208"/>
              <a:gd name="connsiteX27" fmla="*/ 0 w 7295269"/>
              <a:gd name="connsiteY27" fmla="*/ 0 h 5876208"/>
              <a:gd name="connsiteX28" fmla="*/ 7290585 w 7295269"/>
              <a:gd name="connsiteY28" fmla="*/ 0 h 5876208"/>
              <a:gd name="connsiteX29" fmla="*/ 7290585 w 7295269"/>
              <a:gd name="connsiteY29" fmla="*/ 3882038 h 5876208"/>
              <a:gd name="connsiteX30" fmla="*/ 7295269 w 7295269"/>
              <a:gd name="connsiteY3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9715 w 7265909"/>
              <a:gd name="connsiteY27" fmla="*/ 25400 h 5876208"/>
              <a:gd name="connsiteX28" fmla="*/ 7261225 w 7265909"/>
              <a:gd name="connsiteY28" fmla="*/ 0 h 5876208"/>
              <a:gd name="connsiteX29" fmla="*/ 7261225 w 7265909"/>
              <a:gd name="connsiteY29" fmla="*/ 3882038 h 5876208"/>
              <a:gd name="connsiteX30" fmla="*/ 7265909 w 7265909"/>
              <a:gd name="connsiteY3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7261225 w 7265909"/>
              <a:gd name="connsiteY28" fmla="*/ 0 h 5876208"/>
              <a:gd name="connsiteX29" fmla="*/ 7261225 w 7265909"/>
              <a:gd name="connsiteY29" fmla="*/ 3882038 h 5876208"/>
              <a:gd name="connsiteX30" fmla="*/ 7265909 w 7265909"/>
              <a:gd name="connsiteY30" fmla="*/ 3878076 h 5876208"/>
              <a:gd name="connsiteX0" fmla="*/ 7265909 w 7265909"/>
              <a:gd name="connsiteY0" fmla="*/ 3879063 h 5877195"/>
              <a:gd name="connsiteX1" fmla="*/ 4984594 w 7265909"/>
              <a:gd name="connsiteY1" fmla="*/ 5312920 h 5877195"/>
              <a:gd name="connsiteX2" fmla="*/ 4114177 w 7265909"/>
              <a:gd name="connsiteY2" fmla="*/ 5696352 h 5877195"/>
              <a:gd name="connsiteX3" fmla="*/ 3944119 w 7265909"/>
              <a:gd name="connsiteY3" fmla="*/ 5731343 h 5877195"/>
              <a:gd name="connsiteX4" fmla="*/ 3737176 w 7265909"/>
              <a:gd name="connsiteY4" fmla="*/ 5793907 h 5877195"/>
              <a:gd name="connsiteX5" fmla="*/ 3684237 w 7265909"/>
              <a:gd name="connsiteY5" fmla="*/ 5731343 h 5877195"/>
              <a:gd name="connsiteX6" fmla="*/ 3632200 w 7265909"/>
              <a:gd name="connsiteY6" fmla="*/ 5718175 h 5877195"/>
              <a:gd name="connsiteX7" fmla="*/ 3679825 w 7265909"/>
              <a:gd name="connsiteY7" fmla="*/ 5664200 h 5877195"/>
              <a:gd name="connsiteX8" fmla="*/ 3603625 w 7265909"/>
              <a:gd name="connsiteY8" fmla="*/ 5626100 h 5877195"/>
              <a:gd name="connsiteX9" fmla="*/ 3492500 w 7265909"/>
              <a:gd name="connsiteY9" fmla="*/ 5483225 h 5877195"/>
              <a:gd name="connsiteX10" fmla="*/ 3454400 w 7265909"/>
              <a:gd name="connsiteY10" fmla="*/ 5419725 h 5877195"/>
              <a:gd name="connsiteX11" fmla="*/ 3365500 w 7265909"/>
              <a:gd name="connsiteY11" fmla="*/ 5384800 h 5877195"/>
              <a:gd name="connsiteX12" fmla="*/ 3225800 w 7265909"/>
              <a:gd name="connsiteY12" fmla="*/ 5410200 h 5877195"/>
              <a:gd name="connsiteX13" fmla="*/ 2403475 w 7265909"/>
              <a:gd name="connsiteY13" fmla="*/ 5813425 h 5877195"/>
              <a:gd name="connsiteX14" fmla="*/ 2225675 w 7265909"/>
              <a:gd name="connsiteY14" fmla="*/ 5876925 h 5877195"/>
              <a:gd name="connsiteX15" fmla="*/ 2124075 w 7265909"/>
              <a:gd name="connsiteY15" fmla="*/ 5816600 h 5877195"/>
              <a:gd name="connsiteX16" fmla="*/ 2184400 w 7265909"/>
              <a:gd name="connsiteY16" fmla="*/ 5257800 h 5877195"/>
              <a:gd name="connsiteX17" fmla="*/ 1565275 w 7265909"/>
              <a:gd name="connsiteY17" fmla="*/ 5203825 h 5877195"/>
              <a:gd name="connsiteX18" fmla="*/ 2092325 w 7265909"/>
              <a:gd name="connsiteY18" fmla="*/ 4781550 h 5877195"/>
              <a:gd name="connsiteX19" fmla="*/ 1882775 w 7265909"/>
              <a:gd name="connsiteY19" fmla="*/ 4686300 h 5877195"/>
              <a:gd name="connsiteX20" fmla="*/ 1622425 w 7265909"/>
              <a:gd name="connsiteY20" fmla="*/ 4822825 h 5877195"/>
              <a:gd name="connsiteX21" fmla="*/ 1463675 w 7265909"/>
              <a:gd name="connsiteY21" fmla="*/ 4679950 h 5877195"/>
              <a:gd name="connsiteX22" fmla="*/ 955675 w 7265909"/>
              <a:gd name="connsiteY22" fmla="*/ 3990975 h 5877195"/>
              <a:gd name="connsiteX23" fmla="*/ 584200 w 7265909"/>
              <a:gd name="connsiteY23" fmla="*/ 4111625 h 5877195"/>
              <a:gd name="connsiteX24" fmla="*/ 0 w 7265909"/>
              <a:gd name="connsiteY24" fmla="*/ 2927350 h 5877195"/>
              <a:gd name="connsiteX25" fmla="*/ 586590 w 7265909"/>
              <a:gd name="connsiteY25" fmla="*/ 2425700 h 5877195"/>
              <a:gd name="connsiteX26" fmla="*/ 609600 w 7265909"/>
              <a:gd name="connsiteY26" fmla="*/ 1711325 h 5877195"/>
              <a:gd name="connsiteX27" fmla="*/ 3990190 w 7265909"/>
              <a:gd name="connsiteY27" fmla="*/ 987 h 5877195"/>
              <a:gd name="connsiteX28" fmla="*/ 4371975 w 7265909"/>
              <a:gd name="connsiteY28" fmla="*/ 0 h 5877195"/>
              <a:gd name="connsiteX29" fmla="*/ 7261225 w 7265909"/>
              <a:gd name="connsiteY29" fmla="*/ 987 h 5877195"/>
              <a:gd name="connsiteX30" fmla="*/ 7261225 w 7265909"/>
              <a:gd name="connsiteY30" fmla="*/ 3883025 h 5877195"/>
              <a:gd name="connsiteX31" fmla="*/ 7265909 w 7265909"/>
              <a:gd name="connsiteY31" fmla="*/ 3879063 h 5877195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7261225 w 7265909"/>
              <a:gd name="connsiteY29" fmla="*/ 0 h 5876208"/>
              <a:gd name="connsiteX30" fmla="*/ 7261225 w 7265909"/>
              <a:gd name="connsiteY30" fmla="*/ 3882038 h 5876208"/>
              <a:gd name="connsiteX31" fmla="*/ 7265909 w 7265909"/>
              <a:gd name="connsiteY3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4959350 w 7265909"/>
              <a:gd name="connsiteY29" fmla="*/ 510188 h 5876208"/>
              <a:gd name="connsiteX30" fmla="*/ 7261225 w 7265909"/>
              <a:gd name="connsiteY30" fmla="*/ 0 h 5876208"/>
              <a:gd name="connsiteX31" fmla="*/ 7261225 w 7265909"/>
              <a:gd name="connsiteY31" fmla="*/ 3882038 h 5876208"/>
              <a:gd name="connsiteX32" fmla="*/ 7265909 w 7265909"/>
              <a:gd name="connsiteY3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7261225 w 7265909"/>
              <a:gd name="connsiteY30" fmla="*/ 0 h 5876208"/>
              <a:gd name="connsiteX31" fmla="*/ 7261225 w 7265909"/>
              <a:gd name="connsiteY31" fmla="*/ 3882038 h 5876208"/>
              <a:gd name="connsiteX32" fmla="*/ 7265909 w 7265909"/>
              <a:gd name="connsiteY3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362575 w 7265909"/>
              <a:gd name="connsiteY30" fmla="*/ 199038 h 5876208"/>
              <a:gd name="connsiteX31" fmla="*/ 7261225 w 7265909"/>
              <a:gd name="connsiteY31" fmla="*/ 0 h 5876208"/>
              <a:gd name="connsiteX32" fmla="*/ 7261225 w 7265909"/>
              <a:gd name="connsiteY32" fmla="*/ 3882038 h 5876208"/>
              <a:gd name="connsiteX33" fmla="*/ 7265909 w 7265909"/>
              <a:gd name="connsiteY3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7261225 w 7265909"/>
              <a:gd name="connsiteY31" fmla="*/ 0 h 5876208"/>
              <a:gd name="connsiteX32" fmla="*/ 7261225 w 7265909"/>
              <a:gd name="connsiteY32" fmla="*/ 3882038 h 5876208"/>
              <a:gd name="connsiteX33" fmla="*/ 7265909 w 7265909"/>
              <a:gd name="connsiteY3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553200 w 7265909"/>
              <a:gd name="connsiteY31" fmla="*/ 472088 h 5876208"/>
              <a:gd name="connsiteX32" fmla="*/ 7261225 w 7265909"/>
              <a:gd name="connsiteY32" fmla="*/ 0 h 5876208"/>
              <a:gd name="connsiteX33" fmla="*/ 7261225 w 7265909"/>
              <a:gd name="connsiteY33" fmla="*/ 3882038 h 5876208"/>
              <a:gd name="connsiteX34" fmla="*/ 7265909 w 7265909"/>
              <a:gd name="connsiteY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61225 w 7265909"/>
              <a:gd name="connsiteY32" fmla="*/ 0 h 5876208"/>
              <a:gd name="connsiteX33" fmla="*/ 7261225 w 7265909"/>
              <a:gd name="connsiteY33" fmla="*/ 3882038 h 5876208"/>
              <a:gd name="connsiteX34" fmla="*/ 7265909 w 7265909"/>
              <a:gd name="connsiteY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64400 w 7265909"/>
              <a:gd name="connsiteY32" fmla="*/ 2463800 h 5876208"/>
              <a:gd name="connsiteX33" fmla="*/ 7261225 w 7265909"/>
              <a:gd name="connsiteY33" fmla="*/ 3882038 h 5876208"/>
              <a:gd name="connsiteX34" fmla="*/ 7265909 w 7265909"/>
              <a:gd name="connsiteY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6858000 w 7265909"/>
              <a:gd name="connsiteY32" fmla="*/ 1072163 h 5876208"/>
              <a:gd name="connsiteX33" fmla="*/ 7264400 w 7265909"/>
              <a:gd name="connsiteY33" fmla="*/ 2463800 h 5876208"/>
              <a:gd name="connsiteX34" fmla="*/ 7261225 w 7265909"/>
              <a:gd name="connsiteY34" fmla="*/ 3882038 h 5876208"/>
              <a:gd name="connsiteX35" fmla="*/ 7265909 w 7265909"/>
              <a:gd name="connsiteY3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45350 w 7265909"/>
              <a:gd name="connsiteY32" fmla="*/ 1319813 h 5876208"/>
              <a:gd name="connsiteX33" fmla="*/ 7264400 w 7265909"/>
              <a:gd name="connsiteY33" fmla="*/ 2463800 h 5876208"/>
              <a:gd name="connsiteX34" fmla="*/ 7261225 w 7265909"/>
              <a:gd name="connsiteY34" fmla="*/ 3882038 h 5876208"/>
              <a:gd name="connsiteX35" fmla="*/ 7265909 w 7265909"/>
              <a:gd name="connsiteY3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45350 w 7265909"/>
              <a:gd name="connsiteY32" fmla="*/ 1319813 h 5876208"/>
              <a:gd name="connsiteX33" fmla="*/ 7242175 w 7265909"/>
              <a:gd name="connsiteY33" fmla="*/ 1602388 h 5876208"/>
              <a:gd name="connsiteX34" fmla="*/ 7264400 w 7265909"/>
              <a:gd name="connsiteY34" fmla="*/ 2463800 h 5876208"/>
              <a:gd name="connsiteX35" fmla="*/ 7261225 w 7265909"/>
              <a:gd name="connsiteY35" fmla="*/ 3882038 h 5876208"/>
              <a:gd name="connsiteX36" fmla="*/ 7265909 w 7265909"/>
              <a:gd name="connsiteY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45350 w 7265909"/>
              <a:gd name="connsiteY32" fmla="*/ 1319813 h 5876208"/>
              <a:gd name="connsiteX33" fmla="*/ 6562725 w 7265909"/>
              <a:gd name="connsiteY33" fmla="*/ 2037363 h 5876208"/>
              <a:gd name="connsiteX34" fmla="*/ 7264400 w 7265909"/>
              <a:gd name="connsiteY34" fmla="*/ 2463800 h 5876208"/>
              <a:gd name="connsiteX35" fmla="*/ 7261225 w 7265909"/>
              <a:gd name="connsiteY35" fmla="*/ 3882038 h 5876208"/>
              <a:gd name="connsiteX36" fmla="*/ 7265909 w 7265909"/>
              <a:gd name="connsiteY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45350 w 7265909"/>
              <a:gd name="connsiteY32" fmla="*/ 1319813 h 5876208"/>
              <a:gd name="connsiteX33" fmla="*/ 6562725 w 7265909"/>
              <a:gd name="connsiteY33" fmla="*/ 2037363 h 5876208"/>
              <a:gd name="connsiteX34" fmla="*/ 6915150 w 7265909"/>
              <a:gd name="connsiteY34" fmla="*/ 2246913 h 5876208"/>
              <a:gd name="connsiteX35" fmla="*/ 7264400 w 7265909"/>
              <a:gd name="connsiteY35" fmla="*/ 2463800 h 5876208"/>
              <a:gd name="connsiteX36" fmla="*/ 7261225 w 7265909"/>
              <a:gd name="connsiteY36" fmla="*/ 3882038 h 5876208"/>
              <a:gd name="connsiteX37" fmla="*/ 7265909 w 7265909"/>
              <a:gd name="connsiteY3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184400 w 7265909"/>
              <a:gd name="connsiteY16" fmla="*/ 5256813 h 5876208"/>
              <a:gd name="connsiteX17" fmla="*/ 1565275 w 7265909"/>
              <a:gd name="connsiteY17" fmla="*/ 5202838 h 5876208"/>
              <a:gd name="connsiteX18" fmla="*/ 2092325 w 7265909"/>
              <a:gd name="connsiteY18" fmla="*/ 4780563 h 5876208"/>
              <a:gd name="connsiteX19" fmla="*/ 1882775 w 7265909"/>
              <a:gd name="connsiteY19" fmla="*/ 4685313 h 5876208"/>
              <a:gd name="connsiteX20" fmla="*/ 1622425 w 7265909"/>
              <a:gd name="connsiteY20" fmla="*/ 4821838 h 5876208"/>
              <a:gd name="connsiteX21" fmla="*/ 1463675 w 7265909"/>
              <a:gd name="connsiteY21" fmla="*/ 4678963 h 5876208"/>
              <a:gd name="connsiteX22" fmla="*/ 955675 w 7265909"/>
              <a:gd name="connsiteY22" fmla="*/ 3989988 h 5876208"/>
              <a:gd name="connsiteX23" fmla="*/ 584200 w 7265909"/>
              <a:gd name="connsiteY23" fmla="*/ 4110638 h 5876208"/>
              <a:gd name="connsiteX24" fmla="*/ 0 w 7265909"/>
              <a:gd name="connsiteY24" fmla="*/ 2926363 h 5876208"/>
              <a:gd name="connsiteX25" fmla="*/ 586590 w 7265909"/>
              <a:gd name="connsiteY25" fmla="*/ 2424713 h 5876208"/>
              <a:gd name="connsiteX26" fmla="*/ 609600 w 7265909"/>
              <a:gd name="connsiteY26" fmla="*/ 1710338 h 5876208"/>
              <a:gd name="connsiteX27" fmla="*/ 3990190 w 7265909"/>
              <a:gd name="connsiteY27" fmla="*/ 0 h 5876208"/>
              <a:gd name="connsiteX28" fmla="*/ 4495800 w 7265909"/>
              <a:gd name="connsiteY28" fmla="*/ 605438 h 5876208"/>
              <a:gd name="connsiteX29" fmla="*/ 5251450 w 7265909"/>
              <a:gd name="connsiteY29" fmla="*/ 205388 h 5876208"/>
              <a:gd name="connsiteX30" fmla="*/ 5762625 w 7265909"/>
              <a:gd name="connsiteY30" fmla="*/ 989613 h 5876208"/>
              <a:gd name="connsiteX31" fmla="*/ 6702425 w 7265909"/>
              <a:gd name="connsiteY31" fmla="*/ 535588 h 5876208"/>
              <a:gd name="connsiteX32" fmla="*/ 7245350 w 7265909"/>
              <a:gd name="connsiteY32" fmla="*/ 1319813 h 5876208"/>
              <a:gd name="connsiteX33" fmla="*/ 6562725 w 7265909"/>
              <a:gd name="connsiteY33" fmla="*/ 2037363 h 5876208"/>
              <a:gd name="connsiteX34" fmla="*/ 6981825 w 7265909"/>
              <a:gd name="connsiteY34" fmla="*/ 2558063 h 5876208"/>
              <a:gd name="connsiteX35" fmla="*/ 7264400 w 7265909"/>
              <a:gd name="connsiteY35" fmla="*/ 2463800 h 5876208"/>
              <a:gd name="connsiteX36" fmla="*/ 7261225 w 7265909"/>
              <a:gd name="connsiteY36" fmla="*/ 3882038 h 5876208"/>
              <a:gd name="connsiteX37" fmla="*/ 7265909 w 7265909"/>
              <a:gd name="connsiteY3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184400 w 7265909"/>
              <a:gd name="connsiteY17" fmla="*/ 5256813 h 5876208"/>
              <a:gd name="connsiteX18" fmla="*/ 1565275 w 7265909"/>
              <a:gd name="connsiteY18" fmla="*/ 5202838 h 5876208"/>
              <a:gd name="connsiteX19" fmla="*/ 2092325 w 7265909"/>
              <a:gd name="connsiteY19" fmla="*/ 4780563 h 5876208"/>
              <a:gd name="connsiteX20" fmla="*/ 1882775 w 7265909"/>
              <a:gd name="connsiteY20" fmla="*/ 4685313 h 5876208"/>
              <a:gd name="connsiteX21" fmla="*/ 1622425 w 7265909"/>
              <a:gd name="connsiteY21" fmla="*/ 4821838 h 5876208"/>
              <a:gd name="connsiteX22" fmla="*/ 1463675 w 7265909"/>
              <a:gd name="connsiteY22" fmla="*/ 4678963 h 5876208"/>
              <a:gd name="connsiteX23" fmla="*/ 955675 w 7265909"/>
              <a:gd name="connsiteY23" fmla="*/ 3989988 h 5876208"/>
              <a:gd name="connsiteX24" fmla="*/ 584200 w 7265909"/>
              <a:gd name="connsiteY24" fmla="*/ 4110638 h 5876208"/>
              <a:gd name="connsiteX25" fmla="*/ 0 w 7265909"/>
              <a:gd name="connsiteY25" fmla="*/ 2926363 h 5876208"/>
              <a:gd name="connsiteX26" fmla="*/ 586590 w 7265909"/>
              <a:gd name="connsiteY26" fmla="*/ 2424713 h 5876208"/>
              <a:gd name="connsiteX27" fmla="*/ 609600 w 7265909"/>
              <a:gd name="connsiteY27" fmla="*/ 1710338 h 5876208"/>
              <a:gd name="connsiteX28" fmla="*/ 3990190 w 7265909"/>
              <a:gd name="connsiteY28" fmla="*/ 0 h 5876208"/>
              <a:gd name="connsiteX29" fmla="*/ 4495800 w 7265909"/>
              <a:gd name="connsiteY29" fmla="*/ 605438 h 5876208"/>
              <a:gd name="connsiteX30" fmla="*/ 5251450 w 7265909"/>
              <a:gd name="connsiteY30" fmla="*/ 205388 h 5876208"/>
              <a:gd name="connsiteX31" fmla="*/ 5762625 w 7265909"/>
              <a:gd name="connsiteY31" fmla="*/ 989613 h 5876208"/>
              <a:gd name="connsiteX32" fmla="*/ 6702425 w 7265909"/>
              <a:gd name="connsiteY32" fmla="*/ 535588 h 5876208"/>
              <a:gd name="connsiteX33" fmla="*/ 7245350 w 7265909"/>
              <a:gd name="connsiteY33" fmla="*/ 1319813 h 5876208"/>
              <a:gd name="connsiteX34" fmla="*/ 6562725 w 7265909"/>
              <a:gd name="connsiteY34" fmla="*/ 2037363 h 5876208"/>
              <a:gd name="connsiteX35" fmla="*/ 6981825 w 7265909"/>
              <a:gd name="connsiteY35" fmla="*/ 2558063 h 5876208"/>
              <a:gd name="connsiteX36" fmla="*/ 7264400 w 7265909"/>
              <a:gd name="connsiteY36" fmla="*/ 2463800 h 5876208"/>
              <a:gd name="connsiteX37" fmla="*/ 7261225 w 7265909"/>
              <a:gd name="connsiteY37" fmla="*/ 3882038 h 5876208"/>
              <a:gd name="connsiteX38" fmla="*/ 7265909 w 7265909"/>
              <a:gd name="connsiteY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1565275 w 7265909"/>
              <a:gd name="connsiteY18" fmla="*/ 5202838 h 5876208"/>
              <a:gd name="connsiteX19" fmla="*/ 2092325 w 7265909"/>
              <a:gd name="connsiteY19" fmla="*/ 4780563 h 5876208"/>
              <a:gd name="connsiteX20" fmla="*/ 1882775 w 7265909"/>
              <a:gd name="connsiteY20" fmla="*/ 4685313 h 5876208"/>
              <a:gd name="connsiteX21" fmla="*/ 1622425 w 7265909"/>
              <a:gd name="connsiteY21" fmla="*/ 4821838 h 5876208"/>
              <a:gd name="connsiteX22" fmla="*/ 1463675 w 7265909"/>
              <a:gd name="connsiteY22" fmla="*/ 4678963 h 5876208"/>
              <a:gd name="connsiteX23" fmla="*/ 955675 w 7265909"/>
              <a:gd name="connsiteY23" fmla="*/ 3989988 h 5876208"/>
              <a:gd name="connsiteX24" fmla="*/ 584200 w 7265909"/>
              <a:gd name="connsiteY24" fmla="*/ 4110638 h 5876208"/>
              <a:gd name="connsiteX25" fmla="*/ 0 w 7265909"/>
              <a:gd name="connsiteY25" fmla="*/ 2926363 h 5876208"/>
              <a:gd name="connsiteX26" fmla="*/ 586590 w 7265909"/>
              <a:gd name="connsiteY26" fmla="*/ 2424713 h 5876208"/>
              <a:gd name="connsiteX27" fmla="*/ 609600 w 7265909"/>
              <a:gd name="connsiteY27" fmla="*/ 1710338 h 5876208"/>
              <a:gd name="connsiteX28" fmla="*/ 3990190 w 7265909"/>
              <a:gd name="connsiteY28" fmla="*/ 0 h 5876208"/>
              <a:gd name="connsiteX29" fmla="*/ 4495800 w 7265909"/>
              <a:gd name="connsiteY29" fmla="*/ 605438 h 5876208"/>
              <a:gd name="connsiteX30" fmla="*/ 5251450 w 7265909"/>
              <a:gd name="connsiteY30" fmla="*/ 205388 h 5876208"/>
              <a:gd name="connsiteX31" fmla="*/ 5762625 w 7265909"/>
              <a:gd name="connsiteY31" fmla="*/ 989613 h 5876208"/>
              <a:gd name="connsiteX32" fmla="*/ 6702425 w 7265909"/>
              <a:gd name="connsiteY32" fmla="*/ 535588 h 5876208"/>
              <a:gd name="connsiteX33" fmla="*/ 7245350 w 7265909"/>
              <a:gd name="connsiteY33" fmla="*/ 1319813 h 5876208"/>
              <a:gd name="connsiteX34" fmla="*/ 6562725 w 7265909"/>
              <a:gd name="connsiteY34" fmla="*/ 2037363 h 5876208"/>
              <a:gd name="connsiteX35" fmla="*/ 6981825 w 7265909"/>
              <a:gd name="connsiteY35" fmla="*/ 2558063 h 5876208"/>
              <a:gd name="connsiteX36" fmla="*/ 7264400 w 7265909"/>
              <a:gd name="connsiteY36" fmla="*/ 2463800 h 5876208"/>
              <a:gd name="connsiteX37" fmla="*/ 7261225 w 7265909"/>
              <a:gd name="connsiteY37" fmla="*/ 3882038 h 5876208"/>
              <a:gd name="connsiteX38" fmla="*/ 7265909 w 7265909"/>
              <a:gd name="connsiteY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565275 w 7265909"/>
              <a:gd name="connsiteY19" fmla="*/ 5202838 h 5876208"/>
              <a:gd name="connsiteX20" fmla="*/ 2092325 w 7265909"/>
              <a:gd name="connsiteY20" fmla="*/ 4780563 h 5876208"/>
              <a:gd name="connsiteX21" fmla="*/ 1882775 w 7265909"/>
              <a:gd name="connsiteY21" fmla="*/ 4685313 h 5876208"/>
              <a:gd name="connsiteX22" fmla="*/ 1622425 w 7265909"/>
              <a:gd name="connsiteY22" fmla="*/ 4821838 h 5876208"/>
              <a:gd name="connsiteX23" fmla="*/ 1463675 w 7265909"/>
              <a:gd name="connsiteY23" fmla="*/ 4678963 h 5876208"/>
              <a:gd name="connsiteX24" fmla="*/ 955675 w 7265909"/>
              <a:gd name="connsiteY24" fmla="*/ 3989988 h 5876208"/>
              <a:gd name="connsiteX25" fmla="*/ 584200 w 7265909"/>
              <a:gd name="connsiteY25" fmla="*/ 4110638 h 5876208"/>
              <a:gd name="connsiteX26" fmla="*/ 0 w 7265909"/>
              <a:gd name="connsiteY26" fmla="*/ 2926363 h 5876208"/>
              <a:gd name="connsiteX27" fmla="*/ 586590 w 7265909"/>
              <a:gd name="connsiteY27" fmla="*/ 2424713 h 5876208"/>
              <a:gd name="connsiteX28" fmla="*/ 609600 w 7265909"/>
              <a:gd name="connsiteY28" fmla="*/ 1710338 h 5876208"/>
              <a:gd name="connsiteX29" fmla="*/ 3990190 w 7265909"/>
              <a:gd name="connsiteY29" fmla="*/ 0 h 5876208"/>
              <a:gd name="connsiteX30" fmla="*/ 4495800 w 7265909"/>
              <a:gd name="connsiteY30" fmla="*/ 605438 h 5876208"/>
              <a:gd name="connsiteX31" fmla="*/ 5251450 w 7265909"/>
              <a:gd name="connsiteY31" fmla="*/ 205388 h 5876208"/>
              <a:gd name="connsiteX32" fmla="*/ 5762625 w 7265909"/>
              <a:gd name="connsiteY32" fmla="*/ 989613 h 5876208"/>
              <a:gd name="connsiteX33" fmla="*/ 6702425 w 7265909"/>
              <a:gd name="connsiteY33" fmla="*/ 535588 h 5876208"/>
              <a:gd name="connsiteX34" fmla="*/ 7245350 w 7265909"/>
              <a:gd name="connsiteY34" fmla="*/ 1319813 h 5876208"/>
              <a:gd name="connsiteX35" fmla="*/ 6562725 w 7265909"/>
              <a:gd name="connsiteY35" fmla="*/ 2037363 h 5876208"/>
              <a:gd name="connsiteX36" fmla="*/ 6981825 w 7265909"/>
              <a:gd name="connsiteY36" fmla="*/ 2558063 h 5876208"/>
              <a:gd name="connsiteX37" fmla="*/ 7264400 w 7265909"/>
              <a:gd name="connsiteY37" fmla="*/ 2463800 h 5876208"/>
              <a:gd name="connsiteX38" fmla="*/ 7261225 w 7265909"/>
              <a:gd name="connsiteY38" fmla="*/ 3882038 h 5876208"/>
              <a:gd name="connsiteX39" fmla="*/ 7265909 w 7265909"/>
              <a:gd name="connsiteY3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1565275 w 7265909"/>
              <a:gd name="connsiteY20" fmla="*/ 5202838 h 5876208"/>
              <a:gd name="connsiteX21" fmla="*/ 2092325 w 7265909"/>
              <a:gd name="connsiteY21" fmla="*/ 4780563 h 5876208"/>
              <a:gd name="connsiteX22" fmla="*/ 1882775 w 7265909"/>
              <a:gd name="connsiteY22" fmla="*/ 4685313 h 5876208"/>
              <a:gd name="connsiteX23" fmla="*/ 1622425 w 7265909"/>
              <a:gd name="connsiteY23" fmla="*/ 4821838 h 5876208"/>
              <a:gd name="connsiteX24" fmla="*/ 1463675 w 7265909"/>
              <a:gd name="connsiteY24" fmla="*/ 4678963 h 5876208"/>
              <a:gd name="connsiteX25" fmla="*/ 955675 w 7265909"/>
              <a:gd name="connsiteY25" fmla="*/ 3989988 h 5876208"/>
              <a:gd name="connsiteX26" fmla="*/ 584200 w 7265909"/>
              <a:gd name="connsiteY26" fmla="*/ 4110638 h 5876208"/>
              <a:gd name="connsiteX27" fmla="*/ 0 w 7265909"/>
              <a:gd name="connsiteY27" fmla="*/ 2926363 h 5876208"/>
              <a:gd name="connsiteX28" fmla="*/ 586590 w 7265909"/>
              <a:gd name="connsiteY28" fmla="*/ 2424713 h 5876208"/>
              <a:gd name="connsiteX29" fmla="*/ 609600 w 7265909"/>
              <a:gd name="connsiteY29" fmla="*/ 1710338 h 5876208"/>
              <a:gd name="connsiteX30" fmla="*/ 3990190 w 7265909"/>
              <a:gd name="connsiteY30" fmla="*/ 0 h 5876208"/>
              <a:gd name="connsiteX31" fmla="*/ 4495800 w 7265909"/>
              <a:gd name="connsiteY31" fmla="*/ 605438 h 5876208"/>
              <a:gd name="connsiteX32" fmla="*/ 5251450 w 7265909"/>
              <a:gd name="connsiteY32" fmla="*/ 205388 h 5876208"/>
              <a:gd name="connsiteX33" fmla="*/ 5762625 w 7265909"/>
              <a:gd name="connsiteY33" fmla="*/ 989613 h 5876208"/>
              <a:gd name="connsiteX34" fmla="*/ 6702425 w 7265909"/>
              <a:gd name="connsiteY34" fmla="*/ 535588 h 5876208"/>
              <a:gd name="connsiteX35" fmla="*/ 7245350 w 7265909"/>
              <a:gd name="connsiteY35" fmla="*/ 1319813 h 5876208"/>
              <a:gd name="connsiteX36" fmla="*/ 6562725 w 7265909"/>
              <a:gd name="connsiteY36" fmla="*/ 2037363 h 5876208"/>
              <a:gd name="connsiteX37" fmla="*/ 6981825 w 7265909"/>
              <a:gd name="connsiteY37" fmla="*/ 2558063 h 5876208"/>
              <a:gd name="connsiteX38" fmla="*/ 7264400 w 7265909"/>
              <a:gd name="connsiteY38" fmla="*/ 2463800 h 5876208"/>
              <a:gd name="connsiteX39" fmla="*/ 7261225 w 7265909"/>
              <a:gd name="connsiteY39" fmla="*/ 3882038 h 5876208"/>
              <a:gd name="connsiteX40" fmla="*/ 7265909 w 7265909"/>
              <a:gd name="connsiteY4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565275 w 7265909"/>
              <a:gd name="connsiteY21" fmla="*/ 5202838 h 5876208"/>
              <a:gd name="connsiteX22" fmla="*/ 2092325 w 7265909"/>
              <a:gd name="connsiteY22" fmla="*/ 4780563 h 5876208"/>
              <a:gd name="connsiteX23" fmla="*/ 1882775 w 7265909"/>
              <a:gd name="connsiteY23" fmla="*/ 4685313 h 5876208"/>
              <a:gd name="connsiteX24" fmla="*/ 1622425 w 7265909"/>
              <a:gd name="connsiteY24" fmla="*/ 4821838 h 5876208"/>
              <a:gd name="connsiteX25" fmla="*/ 1463675 w 7265909"/>
              <a:gd name="connsiteY25" fmla="*/ 4678963 h 5876208"/>
              <a:gd name="connsiteX26" fmla="*/ 955675 w 7265909"/>
              <a:gd name="connsiteY26" fmla="*/ 3989988 h 5876208"/>
              <a:gd name="connsiteX27" fmla="*/ 584200 w 7265909"/>
              <a:gd name="connsiteY27" fmla="*/ 4110638 h 5876208"/>
              <a:gd name="connsiteX28" fmla="*/ 0 w 7265909"/>
              <a:gd name="connsiteY28" fmla="*/ 2926363 h 5876208"/>
              <a:gd name="connsiteX29" fmla="*/ 586590 w 7265909"/>
              <a:gd name="connsiteY29" fmla="*/ 2424713 h 5876208"/>
              <a:gd name="connsiteX30" fmla="*/ 609600 w 7265909"/>
              <a:gd name="connsiteY30" fmla="*/ 1710338 h 5876208"/>
              <a:gd name="connsiteX31" fmla="*/ 3990190 w 7265909"/>
              <a:gd name="connsiteY31" fmla="*/ 0 h 5876208"/>
              <a:gd name="connsiteX32" fmla="*/ 4495800 w 7265909"/>
              <a:gd name="connsiteY32" fmla="*/ 605438 h 5876208"/>
              <a:gd name="connsiteX33" fmla="*/ 5251450 w 7265909"/>
              <a:gd name="connsiteY33" fmla="*/ 205388 h 5876208"/>
              <a:gd name="connsiteX34" fmla="*/ 5762625 w 7265909"/>
              <a:gd name="connsiteY34" fmla="*/ 989613 h 5876208"/>
              <a:gd name="connsiteX35" fmla="*/ 6702425 w 7265909"/>
              <a:gd name="connsiteY35" fmla="*/ 535588 h 5876208"/>
              <a:gd name="connsiteX36" fmla="*/ 7245350 w 7265909"/>
              <a:gd name="connsiteY36" fmla="*/ 1319813 h 5876208"/>
              <a:gd name="connsiteX37" fmla="*/ 6562725 w 7265909"/>
              <a:gd name="connsiteY37" fmla="*/ 2037363 h 5876208"/>
              <a:gd name="connsiteX38" fmla="*/ 6981825 w 7265909"/>
              <a:gd name="connsiteY38" fmla="*/ 2558063 h 5876208"/>
              <a:gd name="connsiteX39" fmla="*/ 7264400 w 7265909"/>
              <a:gd name="connsiteY39" fmla="*/ 2463800 h 5876208"/>
              <a:gd name="connsiteX40" fmla="*/ 7261225 w 7265909"/>
              <a:gd name="connsiteY40" fmla="*/ 3882038 h 5876208"/>
              <a:gd name="connsiteX41" fmla="*/ 7265909 w 7265909"/>
              <a:gd name="connsiteY4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565275 w 7265909"/>
              <a:gd name="connsiteY21" fmla="*/ 5202838 h 5876208"/>
              <a:gd name="connsiteX22" fmla="*/ 2092325 w 7265909"/>
              <a:gd name="connsiteY22" fmla="*/ 4780563 h 5876208"/>
              <a:gd name="connsiteX23" fmla="*/ 1882775 w 7265909"/>
              <a:gd name="connsiteY23" fmla="*/ 4685313 h 5876208"/>
              <a:gd name="connsiteX24" fmla="*/ 1622425 w 7265909"/>
              <a:gd name="connsiteY24" fmla="*/ 4821838 h 5876208"/>
              <a:gd name="connsiteX25" fmla="*/ 1463675 w 7265909"/>
              <a:gd name="connsiteY25" fmla="*/ 4678963 h 5876208"/>
              <a:gd name="connsiteX26" fmla="*/ 955675 w 7265909"/>
              <a:gd name="connsiteY26" fmla="*/ 3989988 h 5876208"/>
              <a:gd name="connsiteX27" fmla="*/ 584200 w 7265909"/>
              <a:gd name="connsiteY27" fmla="*/ 4110638 h 5876208"/>
              <a:gd name="connsiteX28" fmla="*/ 0 w 7265909"/>
              <a:gd name="connsiteY28" fmla="*/ 2926363 h 5876208"/>
              <a:gd name="connsiteX29" fmla="*/ 586590 w 7265909"/>
              <a:gd name="connsiteY29" fmla="*/ 2424713 h 5876208"/>
              <a:gd name="connsiteX30" fmla="*/ 609600 w 7265909"/>
              <a:gd name="connsiteY30" fmla="*/ 1710338 h 5876208"/>
              <a:gd name="connsiteX31" fmla="*/ 3990190 w 7265909"/>
              <a:gd name="connsiteY31" fmla="*/ 0 h 5876208"/>
              <a:gd name="connsiteX32" fmla="*/ 4495800 w 7265909"/>
              <a:gd name="connsiteY32" fmla="*/ 605438 h 5876208"/>
              <a:gd name="connsiteX33" fmla="*/ 5251450 w 7265909"/>
              <a:gd name="connsiteY33" fmla="*/ 205388 h 5876208"/>
              <a:gd name="connsiteX34" fmla="*/ 5762625 w 7265909"/>
              <a:gd name="connsiteY34" fmla="*/ 989613 h 5876208"/>
              <a:gd name="connsiteX35" fmla="*/ 6702425 w 7265909"/>
              <a:gd name="connsiteY35" fmla="*/ 535588 h 5876208"/>
              <a:gd name="connsiteX36" fmla="*/ 7245350 w 7265909"/>
              <a:gd name="connsiteY36" fmla="*/ 1319813 h 5876208"/>
              <a:gd name="connsiteX37" fmla="*/ 6562725 w 7265909"/>
              <a:gd name="connsiteY37" fmla="*/ 2037363 h 5876208"/>
              <a:gd name="connsiteX38" fmla="*/ 6981825 w 7265909"/>
              <a:gd name="connsiteY38" fmla="*/ 2558063 h 5876208"/>
              <a:gd name="connsiteX39" fmla="*/ 7264400 w 7265909"/>
              <a:gd name="connsiteY39" fmla="*/ 2463800 h 5876208"/>
              <a:gd name="connsiteX40" fmla="*/ 7261225 w 7265909"/>
              <a:gd name="connsiteY40" fmla="*/ 3882038 h 5876208"/>
              <a:gd name="connsiteX41" fmla="*/ 7265909 w 7265909"/>
              <a:gd name="connsiteY4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565275 w 7265909"/>
              <a:gd name="connsiteY22" fmla="*/ 5202838 h 5876208"/>
              <a:gd name="connsiteX23" fmla="*/ 2092325 w 7265909"/>
              <a:gd name="connsiteY23" fmla="*/ 4780563 h 5876208"/>
              <a:gd name="connsiteX24" fmla="*/ 1882775 w 7265909"/>
              <a:gd name="connsiteY24" fmla="*/ 4685313 h 5876208"/>
              <a:gd name="connsiteX25" fmla="*/ 1622425 w 7265909"/>
              <a:gd name="connsiteY25" fmla="*/ 4821838 h 5876208"/>
              <a:gd name="connsiteX26" fmla="*/ 1463675 w 7265909"/>
              <a:gd name="connsiteY26" fmla="*/ 4678963 h 5876208"/>
              <a:gd name="connsiteX27" fmla="*/ 955675 w 7265909"/>
              <a:gd name="connsiteY27" fmla="*/ 3989988 h 5876208"/>
              <a:gd name="connsiteX28" fmla="*/ 584200 w 7265909"/>
              <a:gd name="connsiteY28" fmla="*/ 4110638 h 5876208"/>
              <a:gd name="connsiteX29" fmla="*/ 0 w 7265909"/>
              <a:gd name="connsiteY29" fmla="*/ 2926363 h 5876208"/>
              <a:gd name="connsiteX30" fmla="*/ 586590 w 7265909"/>
              <a:gd name="connsiteY30" fmla="*/ 2424713 h 5876208"/>
              <a:gd name="connsiteX31" fmla="*/ 609600 w 7265909"/>
              <a:gd name="connsiteY31" fmla="*/ 1710338 h 5876208"/>
              <a:gd name="connsiteX32" fmla="*/ 3990190 w 7265909"/>
              <a:gd name="connsiteY32" fmla="*/ 0 h 5876208"/>
              <a:gd name="connsiteX33" fmla="*/ 4495800 w 7265909"/>
              <a:gd name="connsiteY33" fmla="*/ 605438 h 5876208"/>
              <a:gd name="connsiteX34" fmla="*/ 5251450 w 7265909"/>
              <a:gd name="connsiteY34" fmla="*/ 205388 h 5876208"/>
              <a:gd name="connsiteX35" fmla="*/ 5762625 w 7265909"/>
              <a:gd name="connsiteY35" fmla="*/ 989613 h 5876208"/>
              <a:gd name="connsiteX36" fmla="*/ 6702425 w 7265909"/>
              <a:gd name="connsiteY36" fmla="*/ 535588 h 5876208"/>
              <a:gd name="connsiteX37" fmla="*/ 7245350 w 7265909"/>
              <a:gd name="connsiteY37" fmla="*/ 1319813 h 5876208"/>
              <a:gd name="connsiteX38" fmla="*/ 6562725 w 7265909"/>
              <a:gd name="connsiteY38" fmla="*/ 2037363 h 5876208"/>
              <a:gd name="connsiteX39" fmla="*/ 6981825 w 7265909"/>
              <a:gd name="connsiteY39" fmla="*/ 2558063 h 5876208"/>
              <a:gd name="connsiteX40" fmla="*/ 7264400 w 7265909"/>
              <a:gd name="connsiteY40" fmla="*/ 2463800 h 5876208"/>
              <a:gd name="connsiteX41" fmla="*/ 7261225 w 7265909"/>
              <a:gd name="connsiteY41" fmla="*/ 3882038 h 5876208"/>
              <a:gd name="connsiteX42" fmla="*/ 7265909 w 7265909"/>
              <a:gd name="connsiteY4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1565275 w 7265909"/>
              <a:gd name="connsiteY23" fmla="*/ 5202838 h 5876208"/>
              <a:gd name="connsiteX24" fmla="*/ 2092325 w 7265909"/>
              <a:gd name="connsiteY24" fmla="*/ 4780563 h 5876208"/>
              <a:gd name="connsiteX25" fmla="*/ 1882775 w 7265909"/>
              <a:gd name="connsiteY25" fmla="*/ 4685313 h 5876208"/>
              <a:gd name="connsiteX26" fmla="*/ 1622425 w 7265909"/>
              <a:gd name="connsiteY26" fmla="*/ 4821838 h 5876208"/>
              <a:gd name="connsiteX27" fmla="*/ 1463675 w 7265909"/>
              <a:gd name="connsiteY27" fmla="*/ 4678963 h 5876208"/>
              <a:gd name="connsiteX28" fmla="*/ 955675 w 7265909"/>
              <a:gd name="connsiteY28" fmla="*/ 3989988 h 5876208"/>
              <a:gd name="connsiteX29" fmla="*/ 584200 w 7265909"/>
              <a:gd name="connsiteY29" fmla="*/ 4110638 h 5876208"/>
              <a:gd name="connsiteX30" fmla="*/ 0 w 7265909"/>
              <a:gd name="connsiteY30" fmla="*/ 2926363 h 5876208"/>
              <a:gd name="connsiteX31" fmla="*/ 586590 w 7265909"/>
              <a:gd name="connsiteY31" fmla="*/ 2424713 h 5876208"/>
              <a:gd name="connsiteX32" fmla="*/ 609600 w 7265909"/>
              <a:gd name="connsiteY32" fmla="*/ 1710338 h 5876208"/>
              <a:gd name="connsiteX33" fmla="*/ 3990190 w 7265909"/>
              <a:gd name="connsiteY33" fmla="*/ 0 h 5876208"/>
              <a:gd name="connsiteX34" fmla="*/ 4495800 w 7265909"/>
              <a:gd name="connsiteY34" fmla="*/ 605438 h 5876208"/>
              <a:gd name="connsiteX35" fmla="*/ 5251450 w 7265909"/>
              <a:gd name="connsiteY35" fmla="*/ 205388 h 5876208"/>
              <a:gd name="connsiteX36" fmla="*/ 5762625 w 7265909"/>
              <a:gd name="connsiteY36" fmla="*/ 989613 h 5876208"/>
              <a:gd name="connsiteX37" fmla="*/ 6702425 w 7265909"/>
              <a:gd name="connsiteY37" fmla="*/ 535588 h 5876208"/>
              <a:gd name="connsiteX38" fmla="*/ 7245350 w 7265909"/>
              <a:gd name="connsiteY38" fmla="*/ 1319813 h 5876208"/>
              <a:gd name="connsiteX39" fmla="*/ 6562725 w 7265909"/>
              <a:gd name="connsiteY39" fmla="*/ 2037363 h 5876208"/>
              <a:gd name="connsiteX40" fmla="*/ 6981825 w 7265909"/>
              <a:gd name="connsiteY40" fmla="*/ 2558063 h 5876208"/>
              <a:gd name="connsiteX41" fmla="*/ 7264400 w 7265909"/>
              <a:gd name="connsiteY41" fmla="*/ 2463800 h 5876208"/>
              <a:gd name="connsiteX42" fmla="*/ 7261225 w 7265909"/>
              <a:gd name="connsiteY42" fmla="*/ 3882038 h 5876208"/>
              <a:gd name="connsiteX43" fmla="*/ 7265909 w 7265909"/>
              <a:gd name="connsiteY4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1565275 w 7265909"/>
              <a:gd name="connsiteY23" fmla="*/ 5202838 h 5876208"/>
              <a:gd name="connsiteX24" fmla="*/ 2092325 w 7265909"/>
              <a:gd name="connsiteY24" fmla="*/ 4780563 h 5876208"/>
              <a:gd name="connsiteX25" fmla="*/ 1882775 w 7265909"/>
              <a:gd name="connsiteY25" fmla="*/ 4685313 h 5876208"/>
              <a:gd name="connsiteX26" fmla="*/ 1622425 w 7265909"/>
              <a:gd name="connsiteY26" fmla="*/ 4821838 h 5876208"/>
              <a:gd name="connsiteX27" fmla="*/ 1463675 w 7265909"/>
              <a:gd name="connsiteY27" fmla="*/ 4678963 h 5876208"/>
              <a:gd name="connsiteX28" fmla="*/ 955675 w 7265909"/>
              <a:gd name="connsiteY28" fmla="*/ 3989988 h 5876208"/>
              <a:gd name="connsiteX29" fmla="*/ 584200 w 7265909"/>
              <a:gd name="connsiteY29" fmla="*/ 4110638 h 5876208"/>
              <a:gd name="connsiteX30" fmla="*/ 0 w 7265909"/>
              <a:gd name="connsiteY30" fmla="*/ 2926363 h 5876208"/>
              <a:gd name="connsiteX31" fmla="*/ 586590 w 7265909"/>
              <a:gd name="connsiteY31" fmla="*/ 2424713 h 5876208"/>
              <a:gd name="connsiteX32" fmla="*/ 609600 w 7265909"/>
              <a:gd name="connsiteY32" fmla="*/ 1710338 h 5876208"/>
              <a:gd name="connsiteX33" fmla="*/ 3990190 w 7265909"/>
              <a:gd name="connsiteY33" fmla="*/ 0 h 5876208"/>
              <a:gd name="connsiteX34" fmla="*/ 4495800 w 7265909"/>
              <a:gd name="connsiteY34" fmla="*/ 605438 h 5876208"/>
              <a:gd name="connsiteX35" fmla="*/ 5251450 w 7265909"/>
              <a:gd name="connsiteY35" fmla="*/ 205388 h 5876208"/>
              <a:gd name="connsiteX36" fmla="*/ 5762625 w 7265909"/>
              <a:gd name="connsiteY36" fmla="*/ 989613 h 5876208"/>
              <a:gd name="connsiteX37" fmla="*/ 6702425 w 7265909"/>
              <a:gd name="connsiteY37" fmla="*/ 535588 h 5876208"/>
              <a:gd name="connsiteX38" fmla="*/ 7245350 w 7265909"/>
              <a:gd name="connsiteY38" fmla="*/ 1319813 h 5876208"/>
              <a:gd name="connsiteX39" fmla="*/ 6562725 w 7265909"/>
              <a:gd name="connsiteY39" fmla="*/ 2037363 h 5876208"/>
              <a:gd name="connsiteX40" fmla="*/ 6981825 w 7265909"/>
              <a:gd name="connsiteY40" fmla="*/ 2558063 h 5876208"/>
              <a:gd name="connsiteX41" fmla="*/ 7264400 w 7265909"/>
              <a:gd name="connsiteY41" fmla="*/ 2463800 h 5876208"/>
              <a:gd name="connsiteX42" fmla="*/ 7261225 w 7265909"/>
              <a:gd name="connsiteY42" fmla="*/ 3882038 h 5876208"/>
              <a:gd name="connsiteX43" fmla="*/ 7265909 w 7265909"/>
              <a:gd name="connsiteY4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565275 w 7265909"/>
              <a:gd name="connsiteY24" fmla="*/ 5202838 h 5876208"/>
              <a:gd name="connsiteX25" fmla="*/ 2092325 w 7265909"/>
              <a:gd name="connsiteY25" fmla="*/ 4780563 h 5876208"/>
              <a:gd name="connsiteX26" fmla="*/ 1882775 w 7265909"/>
              <a:gd name="connsiteY26" fmla="*/ 4685313 h 5876208"/>
              <a:gd name="connsiteX27" fmla="*/ 1622425 w 7265909"/>
              <a:gd name="connsiteY27" fmla="*/ 4821838 h 5876208"/>
              <a:gd name="connsiteX28" fmla="*/ 1463675 w 7265909"/>
              <a:gd name="connsiteY28" fmla="*/ 4678963 h 5876208"/>
              <a:gd name="connsiteX29" fmla="*/ 955675 w 7265909"/>
              <a:gd name="connsiteY29" fmla="*/ 3989988 h 5876208"/>
              <a:gd name="connsiteX30" fmla="*/ 584200 w 7265909"/>
              <a:gd name="connsiteY30" fmla="*/ 4110638 h 5876208"/>
              <a:gd name="connsiteX31" fmla="*/ 0 w 7265909"/>
              <a:gd name="connsiteY31" fmla="*/ 2926363 h 5876208"/>
              <a:gd name="connsiteX32" fmla="*/ 586590 w 7265909"/>
              <a:gd name="connsiteY32" fmla="*/ 2424713 h 5876208"/>
              <a:gd name="connsiteX33" fmla="*/ 609600 w 7265909"/>
              <a:gd name="connsiteY33" fmla="*/ 1710338 h 5876208"/>
              <a:gd name="connsiteX34" fmla="*/ 3990190 w 7265909"/>
              <a:gd name="connsiteY34" fmla="*/ 0 h 5876208"/>
              <a:gd name="connsiteX35" fmla="*/ 4495800 w 7265909"/>
              <a:gd name="connsiteY35" fmla="*/ 605438 h 5876208"/>
              <a:gd name="connsiteX36" fmla="*/ 5251450 w 7265909"/>
              <a:gd name="connsiteY36" fmla="*/ 205388 h 5876208"/>
              <a:gd name="connsiteX37" fmla="*/ 5762625 w 7265909"/>
              <a:gd name="connsiteY37" fmla="*/ 989613 h 5876208"/>
              <a:gd name="connsiteX38" fmla="*/ 6702425 w 7265909"/>
              <a:gd name="connsiteY38" fmla="*/ 535588 h 5876208"/>
              <a:gd name="connsiteX39" fmla="*/ 7245350 w 7265909"/>
              <a:gd name="connsiteY39" fmla="*/ 1319813 h 5876208"/>
              <a:gd name="connsiteX40" fmla="*/ 6562725 w 7265909"/>
              <a:gd name="connsiteY40" fmla="*/ 2037363 h 5876208"/>
              <a:gd name="connsiteX41" fmla="*/ 6981825 w 7265909"/>
              <a:gd name="connsiteY41" fmla="*/ 2558063 h 5876208"/>
              <a:gd name="connsiteX42" fmla="*/ 7264400 w 7265909"/>
              <a:gd name="connsiteY42" fmla="*/ 2463800 h 5876208"/>
              <a:gd name="connsiteX43" fmla="*/ 7261225 w 7265909"/>
              <a:gd name="connsiteY43" fmla="*/ 3882038 h 5876208"/>
              <a:gd name="connsiteX44" fmla="*/ 7265909 w 7265909"/>
              <a:gd name="connsiteY4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1565275 w 7265909"/>
              <a:gd name="connsiteY25" fmla="*/ 5202838 h 5876208"/>
              <a:gd name="connsiteX26" fmla="*/ 2092325 w 7265909"/>
              <a:gd name="connsiteY26" fmla="*/ 4780563 h 5876208"/>
              <a:gd name="connsiteX27" fmla="*/ 1882775 w 7265909"/>
              <a:gd name="connsiteY27" fmla="*/ 4685313 h 5876208"/>
              <a:gd name="connsiteX28" fmla="*/ 1622425 w 7265909"/>
              <a:gd name="connsiteY28" fmla="*/ 4821838 h 5876208"/>
              <a:gd name="connsiteX29" fmla="*/ 1463675 w 7265909"/>
              <a:gd name="connsiteY29" fmla="*/ 4678963 h 5876208"/>
              <a:gd name="connsiteX30" fmla="*/ 955675 w 7265909"/>
              <a:gd name="connsiteY30" fmla="*/ 3989988 h 5876208"/>
              <a:gd name="connsiteX31" fmla="*/ 584200 w 7265909"/>
              <a:gd name="connsiteY31" fmla="*/ 4110638 h 5876208"/>
              <a:gd name="connsiteX32" fmla="*/ 0 w 7265909"/>
              <a:gd name="connsiteY32" fmla="*/ 2926363 h 5876208"/>
              <a:gd name="connsiteX33" fmla="*/ 586590 w 7265909"/>
              <a:gd name="connsiteY33" fmla="*/ 2424713 h 5876208"/>
              <a:gd name="connsiteX34" fmla="*/ 609600 w 7265909"/>
              <a:gd name="connsiteY34" fmla="*/ 1710338 h 5876208"/>
              <a:gd name="connsiteX35" fmla="*/ 3990190 w 7265909"/>
              <a:gd name="connsiteY35" fmla="*/ 0 h 5876208"/>
              <a:gd name="connsiteX36" fmla="*/ 4495800 w 7265909"/>
              <a:gd name="connsiteY36" fmla="*/ 605438 h 5876208"/>
              <a:gd name="connsiteX37" fmla="*/ 5251450 w 7265909"/>
              <a:gd name="connsiteY37" fmla="*/ 205388 h 5876208"/>
              <a:gd name="connsiteX38" fmla="*/ 5762625 w 7265909"/>
              <a:gd name="connsiteY38" fmla="*/ 989613 h 5876208"/>
              <a:gd name="connsiteX39" fmla="*/ 6702425 w 7265909"/>
              <a:gd name="connsiteY39" fmla="*/ 535588 h 5876208"/>
              <a:gd name="connsiteX40" fmla="*/ 7245350 w 7265909"/>
              <a:gd name="connsiteY40" fmla="*/ 1319813 h 5876208"/>
              <a:gd name="connsiteX41" fmla="*/ 6562725 w 7265909"/>
              <a:gd name="connsiteY41" fmla="*/ 2037363 h 5876208"/>
              <a:gd name="connsiteX42" fmla="*/ 6981825 w 7265909"/>
              <a:gd name="connsiteY42" fmla="*/ 2558063 h 5876208"/>
              <a:gd name="connsiteX43" fmla="*/ 7264400 w 7265909"/>
              <a:gd name="connsiteY43" fmla="*/ 2463800 h 5876208"/>
              <a:gd name="connsiteX44" fmla="*/ 7261225 w 7265909"/>
              <a:gd name="connsiteY44" fmla="*/ 3882038 h 5876208"/>
              <a:gd name="connsiteX45" fmla="*/ 7265909 w 7265909"/>
              <a:gd name="connsiteY4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565275 w 7265909"/>
              <a:gd name="connsiteY26" fmla="*/ 5202838 h 5876208"/>
              <a:gd name="connsiteX27" fmla="*/ 2092325 w 7265909"/>
              <a:gd name="connsiteY27" fmla="*/ 4780563 h 5876208"/>
              <a:gd name="connsiteX28" fmla="*/ 1882775 w 7265909"/>
              <a:gd name="connsiteY28" fmla="*/ 4685313 h 5876208"/>
              <a:gd name="connsiteX29" fmla="*/ 1622425 w 7265909"/>
              <a:gd name="connsiteY29" fmla="*/ 4821838 h 5876208"/>
              <a:gd name="connsiteX30" fmla="*/ 1463675 w 7265909"/>
              <a:gd name="connsiteY30" fmla="*/ 4678963 h 5876208"/>
              <a:gd name="connsiteX31" fmla="*/ 955675 w 7265909"/>
              <a:gd name="connsiteY31" fmla="*/ 3989988 h 5876208"/>
              <a:gd name="connsiteX32" fmla="*/ 584200 w 7265909"/>
              <a:gd name="connsiteY32" fmla="*/ 4110638 h 5876208"/>
              <a:gd name="connsiteX33" fmla="*/ 0 w 7265909"/>
              <a:gd name="connsiteY33" fmla="*/ 2926363 h 5876208"/>
              <a:gd name="connsiteX34" fmla="*/ 586590 w 7265909"/>
              <a:gd name="connsiteY34" fmla="*/ 2424713 h 5876208"/>
              <a:gd name="connsiteX35" fmla="*/ 609600 w 7265909"/>
              <a:gd name="connsiteY35" fmla="*/ 1710338 h 5876208"/>
              <a:gd name="connsiteX36" fmla="*/ 3990190 w 7265909"/>
              <a:gd name="connsiteY36" fmla="*/ 0 h 5876208"/>
              <a:gd name="connsiteX37" fmla="*/ 4495800 w 7265909"/>
              <a:gd name="connsiteY37" fmla="*/ 605438 h 5876208"/>
              <a:gd name="connsiteX38" fmla="*/ 5251450 w 7265909"/>
              <a:gd name="connsiteY38" fmla="*/ 205388 h 5876208"/>
              <a:gd name="connsiteX39" fmla="*/ 5762625 w 7265909"/>
              <a:gd name="connsiteY39" fmla="*/ 989613 h 5876208"/>
              <a:gd name="connsiteX40" fmla="*/ 6702425 w 7265909"/>
              <a:gd name="connsiteY40" fmla="*/ 535588 h 5876208"/>
              <a:gd name="connsiteX41" fmla="*/ 7245350 w 7265909"/>
              <a:gd name="connsiteY41" fmla="*/ 1319813 h 5876208"/>
              <a:gd name="connsiteX42" fmla="*/ 6562725 w 7265909"/>
              <a:gd name="connsiteY42" fmla="*/ 2037363 h 5876208"/>
              <a:gd name="connsiteX43" fmla="*/ 6981825 w 7265909"/>
              <a:gd name="connsiteY43" fmla="*/ 2558063 h 5876208"/>
              <a:gd name="connsiteX44" fmla="*/ 7264400 w 7265909"/>
              <a:gd name="connsiteY44" fmla="*/ 2463800 h 5876208"/>
              <a:gd name="connsiteX45" fmla="*/ 7261225 w 7265909"/>
              <a:gd name="connsiteY45" fmla="*/ 3882038 h 5876208"/>
              <a:gd name="connsiteX46" fmla="*/ 7265909 w 7265909"/>
              <a:gd name="connsiteY4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1565275 w 7265909"/>
              <a:gd name="connsiteY27" fmla="*/ 5202838 h 5876208"/>
              <a:gd name="connsiteX28" fmla="*/ 2092325 w 7265909"/>
              <a:gd name="connsiteY28" fmla="*/ 4780563 h 5876208"/>
              <a:gd name="connsiteX29" fmla="*/ 1882775 w 7265909"/>
              <a:gd name="connsiteY29" fmla="*/ 4685313 h 5876208"/>
              <a:gd name="connsiteX30" fmla="*/ 1622425 w 7265909"/>
              <a:gd name="connsiteY30" fmla="*/ 4821838 h 5876208"/>
              <a:gd name="connsiteX31" fmla="*/ 1463675 w 7265909"/>
              <a:gd name="connsiteY31" fmla="*/ 4678963 h 5876208"/>
              <a:gd name="connsiteX32" fmla="*/ 955675 w 7265909"/>
              <a:gd name="connsiteY32" fmla="*/ 3989988 h 5876208"/>
              <a:gd name="connsiteX33" fmla="*/ 584200 w 7265909"/>
              <a:gd name="connsiteY33" fmla="*/ 4110638 h 5876208"/>
              <a:gd name="connsiteX34" fmla="*/ 0 w 7265909"/>
              <a:gd name="connsiteY34" fmla="*/ 2926363 h 5876208"/>
              <a:gd name="connsiteX35" fmla="*/ 586590 w 7265909"/>
              <a:gd name="connsiteY35" fmla="*/ 2424713 h 5876208"/>
              <a:gd name="connsiteX36" fmla="*/ 609600 w 7265909"/>
              <a:gd name="connsiteY36" fmla="*/ 1710338 h 5876208"/>
              <a:gd name="connsiteX37" fmla="*/ 3990190 w 7265909"/>
              <a:gd name="connsiteY37" fmla="*/ 0 h 5876208"/>
              <a:gd name="connsiteX38" fmla="*/ 4495800 w 7265909"/>
              <a:gd name="connsiteY38" fmla="*/ 605438 h 5876208"/>
              <a:gd name="connsiteX39" fmla="*/ 5251450 w 7265909"/>
              <a:gd name="connsiteY39" fmla="*/ 205388 h 5876208"/>
              <a:gd name="connsiteX40" fmla="*/ 5762625 w 7265909"/>
              <a:gd name="connsiteY40" fmla="*/ 989613 h 5876208"/>
              <a:gd name="connsiteX41" fmla="*/ 6702425 w 7265909"/>
              <a:gd name="connsiteY41" fmla="*/ 535588 h 5876208"/>
              <a:gd name="connsiteX42" fmla="*/ 7245350 w 7265909"/>
              <a:gd name="connsiteY42" fmla="*/ 1319813 h 5876208"/>
              <a:gd name="connsiteX43" fmla="*/ 6562725 w 7265909"/>
              <a:gd name="connsiteY43" fmla="*/ 2037363 h 5876208"/>
              <a:gd name="connsiteX44" fmla="*/ 6981825 w 7265909"/>
              <a:gd name="connsiteY44" fmla="*/ 2558063 h 5876208"/>
              <a:gd name="connsiteX45" fmla="*/ 7264400 w 7265909"/>
              <a:gd name="connsiteY45" fmla="*/ 2463800 h 5876208"/>
              <a:gd name="connsiteX46" fmla="*/ 7261225 w 7265909"/>
              <a:gd name="connsiteY46" fmla="*/ 3882038 h 5876208"/>
              <a:gd name="connsiteX47" fmla="*/ 7265909 w 7265909"/>
              <a:gd name="connsiteY4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565275 w 7265909"/>
              <a:gd name="connsiteY28" fmla="*/ 5202838 h 5876208"/>
              <a:gd name="connsiteX29" fmla="*/ 2092325 w 7265909"/>
              <a:gd name="connsiteY29" fmla="*/ 4780563 h 5876208"/>
              <a:gd name="connsiteX30" fmla="*/ 1882775 w 7265909"/>
              <a:gd name="connsiteY30" fmla="*/ 4685313 h 5876208"/>
              <a:gd name="connsiteX31" fmla="*/ 1622425 w 7265909"/>
              <a:gd name="connsiteY31" fmla="*/ 4821838 h 5876208"/>
              <a:gd name="connsiteX32" fmla="*/ 1463675 w 7265909"/>
              <a:gd name="connsiteY32" fmla="*/ 4678963 h 5876208"/>
              <a:gd name="connsiteX33" fmla="*/ 955675 w 7265909"/>
              <a:gd name="connsiteY33" fmla="*/ 3989988 h 5876208"/>
              <a:gd name="connsiteX34" fmla="*/ 584200 w 7265909"/>
              <a:gd name="connsiteY34" fmla="*/ 4110638 h 5876208"/>
              <a:gd name="connsiteX35" fmla="*/ 0 w 7265909"/>
              <a:gd name="connsiteY35" fmla="*/ 2926363 h 5876208"/>
              <a:gd name="connsiteX36" fmla="*/ 586590 w 7265909"/>
              <a:gd name="connsiteY36" fmla="*/ 2424713 h 5876208"/>
              <a:gd name="connsiteX37" fmla="*/ 609600 w 7265909"/>
              <a:gd name="connsiteY37" fmla="*/ 1710338 h 5876208"/>
              <a:gd name="connsiteX38" fmla="*/ 3990190 w 7265909"/>
              <a:gd name="connsiteY38" fmla="*/ 0 h 5876208"/>
              <a:gd name="connsiteX39" fmla="*/ 4495800 w 7265909"/>
              <a:gd name="connsiteY39" fmla="*/ 605438 h 5876208"/>
              <a:gd name="connsiteX40" fmla="*/ 5251450 w 7265909"/>
              <a:gd name="connsiteY40" fmla="*/ 205388 h 5876208"/>
              <a:gd name="connsiteX41" fmla="*/ 5762625 w 7265909"/>
              <a:gd name="connsiteY41" fmla="*/ 989613 h 5876208"/>
              <a:gd name="connsiteX42" fmla="*/ 6702425 w 7265909"/>
              <a:gd name="connsiteY42" fmla="*/ 535588 h 5876208"/>
              <a:gd name="connsiteX43" fmla="*/ 7245350 w 7265909"/>
              <a:gd name="connsiteY43" fmla="*/ 1319813 h 5876208"/>
              <a:gd name="connsiteX44" fmla="*/ 6562725 w 7265909"/>
              <a:gd name="connsiteY44" fmla="*/ 2037363 h 5876208"/>
              <a:gd name="connsiteX45" fmla="*/ 6981825 w 7265909"/>
              <a:gd name="connsiteY45" fmla="*/ 2558063 h 5876208"/>
              <a:gd name="connsiteX46" fmla="*/ 7264400 w 7265909"/>
              <a:gd name="connsiteY46" fmla="*/ 2463800 h 5876208"/>
              <a:gd name="connsiteX47" fmla="*/ 7261225 w 7265909"/>
              <a:gd name="connsiteY47" fmla="*/ 3882038 h 5876208"/>
              <a:gd name="connsiteX48" fmla="*/ 7265909 w 7265909"/>
              <a:gd name="connsiteY4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1565275 w 7265909"/>
              <a:gd name="connsiteY29" fmla="*/ 5202838 h 5876208"/>
              <a:gd name="connsiteX30" fmla="*/ 2092325 w 7265909"/>
              <a:gd name="connsiteY30" fmla="*/ 4780563 h 5876208"/>
              <a:gd name="connsiteX31" fmla="*/ 1882775 w 7265909"/>
              <a:gd name="connsiteY31" fmla="*/ 4685313 h 5876208"/>
              <a:gd name="connsiteX32" fmla="*/ 1622425 w 7265909"/>
              <a:gd name="connsiteY32" fmla="*/ 4821838 h 5876208"/>
              <a:gd name="connsiteX33" fmla="*/ 1463675 w 7265909"/>
              <a:gd name="connsiteY33" fmla="*/ 4678963 h 5876208"/>
              <a:gd name="connsiteX34" fmla="*/ 955675 w 7265909"/>
              <a:gd name="connsiteY34" fmla="*/ 3989988 h 5876208"/>
              <a:gd name="connsiteX35" fmla="*/ 584200 w 7265909"/>
              <a:gd name="connsiteY35" fmla="*/ 4110638 h 5876208"/>
              <a:gd name="connsiteX36" fmla="*/ 0 w 7265909"/>
              <a:gd name="connsiteY36" fmla="*/ 2926363 h 5876208"/>
              <a:gd name="connsiteX37" fmla="*/ 586590 w 7265909"/>
              <a:gd name="connsiteY37" fmla="*/ 2424713 h 5876208"/>
              <a:gd name="connsiteX38" fmla="*/ 609600 w 7265909"/>
              <a:gd name="connsiteY38" fmla="*/ 1710338 h 5876208"/>
              <a:gd name="connsiteX39" fmla="*/ 3990190 w 7265909"/>
              <a:gd name="connsiteY39" fmla="*/ 0 h 5876208"/>
              <a:gd name="connsiteX40" fmla="*/ 4495800 w 7265909"/>
              <a:gd name="connsiteY40" fmla="*/ 605438 h 5876208"/>
              <a:gd name="connsiteX41" fmla="*/ 5251450 w 7265909"/>
              <a:gd name="connsiteY41" fmla="*/ 205388 h 5876208"/>
              <a:gd name="connsiteX42" fmla="*/ 5762625 w 7265909"/>
              <a:gd name="connsiteY42" fmla="*/ 989613 h 5876208"/>
              <a:gd name="connsiteX43" fmla="*/ 6702425 w 7265909"/>
              <a:gd name="connsiteY43" fmla="*/ 535588 h 5876208"/>
              <a:gd name="connsiteX44" fmla="*/ 7245350 w 7265909"/>
              <a:gd name="connsiteY44" fmla="*/ 1319813 h 5876208"/>
              <a:gd name="connsiteX45" fmla="*/ 6562725 w 7265909"/>
              <a:gd name="connsiteY45" fmla="*/ 2037363 h 5876208"/>
              <a:gd name="connsiteX46" fmla="*/ 6981825 w 7265909"/>
              <a:gd name="connsiteY46" fmla="*/ 2558063 h 5876208"/>
              <a:gd name="connsiteX47" fmla="*/ 7264400 w 7265909"/>
              <a:gd name="connsiteY47" fmla="*/ 2463800 h 5876208"/>
              <a:gd name="connsiteX48" fmla="*/ 7261225 w 7265909"/>
              <a:gd name="connsiteY48" fmla="*/ 3882038 h 5876208"/>
              <a:gd name="connsiteX49" fmla="*/ 7265909 w 7265909"/>
              <a:gd name="connsiteY4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565275 w 7265909"/>
              <a:gd name="connsiteY30" fmla="*/ 5202838 h 5876208"/>
              <a:gd name="connsiteX31" fmla="*/ 2092325 w 7265909"/>
              <a:gd name="connsiteY31" fmla="*/ 4780563 h 5876208"/>
              <a:gd name="connsiteX32" fmla="*/ 1882775 w 7265909"/>
              <a:gd name="connsiteY32" fmla="*/ 4685313 h 5876208"/>
              <a:gd name="connsiteX33" fmla="*/ 1622425 w 7265909"/>
              <a:gd name="connsiteY33" fmla="*/ 4821838 h 5876208"/>
              <a:gd name="connsiteX34" fmla="*/ 1463675 w 7265909"/>
              <a:gd name="connsiteY34" fmla="*/ 4678963 h 5876208"/>
              <a:gd name="connsiteX35" fmla="*/ 955675 w 7265909"/>
              <a:gd name="connsiteY35" fmla="*/ 3989988 h 5876208"/>
              <a:gd name="connsiteX36" fmla="*/ 584200 w 7265909"/>
              <a:gd name="connsiteY36" fmla="*/ 4110638 h 5876208"/>
              <a:gd name="connsiteX37" fmla="*/ 0 w 7265909"/>
              <a:gd name="connsiteY37" fmla="*/ 2926363 h 5876208"/>
              <a:gd name="connsiteX38" fmla="*/ 586590 w 7265909"/>
              <a:gd name="connsiteY38" fmla="*/ 2424713 h 5876208"/>
              <a:gd name="connsiteX39" fmla="*/ 609600 w 7265909"/>
              <a:gd name="connsiteY39" fmla="*/ 1710338 h 5876208"/>
              <a:gd name="connsiteX40" fmla="*/ 3990190 w 7265909"/>
              <a:gd name="connsiteY40" fmla="*/ 0 h 5876208"/>
              <a:gd name="connsiteX41" fmla="*/ 4495800 w 7265909"/>
              <a:gd name="connsiteY41" fmla="*/ 605438 h 5876208"/>
              <a:gd name="connsiteX42" fmla="*/ 5251450 w 7265909"/>
              <a:gd name="connsiteY42" fmla="*/ 205388 h 5876208"/>
              <a:gd name="connsiteX43" fmla="*/ 5762625 w 7265909"/>
              <a:gd name="connsiteY43" fmla="*/ 989613 h 5876208"/>
              <a:gd name="connsiteX44" fmla="*/ 6702425 w 7265909"/>
              <a:gd name="connsiteY44" fmla="*/ 535588 h 5876208"/>
              <a:gd name="connsiteX45" fmla="*/ 7245350 w 7265909"/>
              <a:gd name="connsiteY45" fmla="*/ 1319813 h 5876208"/>
              <a:gd name="connsiteX46" fmla="*/ 6562725 w 7265909"/>
              <a:gd name="connsiteY46" fmla="*/ 2037363 h 5876208"/>
              <a:gd name="connsiteX47" fmla="*/ 6981825 w 7265909"/>
              <a:gd name="connsiteY47" fmla="*/ 2558063 h 5876208"/>
              <a:gd name="connsiteX48" fmla="*/ 7264400 w 7265909"/>
              <a:gd name="connsiteY48" fmla="*/ 2463800 h 5876208"/>
              <a:gd name="connsiteX49" fmla="*/ 7261225 w 7265909"/>
              <a:gd name="connsiteY49" fmla="*/ 3882038 h 5876208"/>
              <a:gd name="connsiteX50" fmla="*/ 7265909 w 7265909"/>
              <a:gd name="connsiteY5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565275 w 7265909"/>
              <a:gd name="connsiteY31" fmla="*/ 5202838 h 5876208"/>
              <a:gd name="connsiteX32" fmla="*/ 2092325 w 7265909"/>
              <a:gd name="connsiteY32" fmla="*/ 4780563 h 5876208"/>
              <a:gd name="connsiteX33" fmla="*/ 1882775 w 7265909"/>
              <a:gd name="connsiteY33" fmla="*/ 4685313 h 5876208"/>
              <a:gd name="connsiteX34" fmla="*/ 1622425 w 7265909"/>
              <a:gd name="connsiteY34" fmla="*/ 4821838 h 5876208"/>
              <a:gd name="connsiteX35" fmla="*/ 1463675 w 7265909"/>
              <a:gd name="connsiteY35" fmla="*/ 4678963 h 5876208"/>
              <a:gd name="connsiteX36" fmla="*/ 955675 w 7265909"/>
              <a:gd name="connsiteY36" fmla="*/ 3989988 h 5876208"/>
              <a:gd name="connsiteX37" fmla="*/ 584200 w 7265909"/>
              <a:gd name="connsiteY37" fmla="*/ 4110638 h 5876208"/>
              <a:gd name="connsiteX38" fmla="*/ 0 w 7265909"/>
              <a:gd name="connsiteY38" fmla="*/ 2926363 h 5876208"/>
              <a:gd name="connsiteX39" fmla="*/ 586590 w 7265909"/>
              <a:gd name="connsiteY39" fmla="*/ 2424713 h 5876208"/>
              <a:gd name="connsiteX40" fmla="*/ 609600 w 7265909"/>
              <a:gd name="connsiteY40" fmla="*/ 1710338 h 5876208"/>
              <a:gd name="connsiteX41" fmla="*/ 3990190 w 7265909"/>
              <a:gd name="connsiteY41" fmla="*/ 0 h 5876208"/>
              <a:gd name="connsiteX42" fmla="*/ 4495800 w 7265909"/>
              <a:gd name="connsiteY42" fmla="*/ 605438 h 5876208"/>
              <a:gd name="connsiteX43" fmla="*/ 5251450 w 7265909"/>
              <a:gd name="connsiteY43" fmla="*/ 205388 h 5876208"/>
              <a:gd name="connsiteX44" fmla="*/ 5762625 w 7265909"/>
              <a:gd name="connsiteY44" fmla="*/ 989613 h 5876208"/>
              <a:gd name="connsiteX45" fmla="*/ 6702425 w 7265909"/>
              <a:gd name="connsiteY45" fmla="*/ 535588 h 5876208"/>
              <a:gd name="connsiteX46" fmla="*/ 7245350 w 7265909"/>
              <a:gd name="connsiteY46" fmla="*/ 1319813 h 5876208"/>
              <a:gd name="connsiteX47" fmla="*/ 6562725 w 7265909"/>
              <a:gd name="connsiteY47" fmla="*/ 2037363 h 5876208"/>
              <a:gd name="connsiteX48" fmla="*/ 6981825 w 7265909"/>
              <a:gd name="connsiteY48" fmla="*/ 2558063 h 5876208"/>
              <a:gd name="connsiteX49" fmla="*/ 7264400 w 7265909"/>
              <a:gd name="connsiteY49" fmla="*/ 2463800 h 5876208"/>
              <a:gd name="connsiteX50" fmla="*/ 7261225 w 7265909"/>
              <a:gd name="connsiteY50" fmla="*/ 3882038 h 5876208"/>
              <a:gd name="connsiteX51" fmla="*/ 7265909 w 7265909"/>
              <a:gd name="connsiteY5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565275 w 7265909"/>
              <a:gd name="connsiteY31" fmla="*/ 5202838 h 5876208"/>
              <a:gd name="connsiteX32" fmla="*/ 2092325 w 7265909"/>
              <a:gd name="connsiteY32" fmla="*/ 4780563 h 5876208"/>
              <a:gd name="connsiteX33" fmla="*/ 1882775 w 7265909"/>
              <a:gd name="connsiteY33" fmla="*/ 4685313 h 5876208"/>
              <a:gd name="connsiteX34" fmla="*/ 1622425 w 7265909"/>
              <a:gd name="connsiteY34" fmla="*/ 4821838 h 5876208"/>
              <a:gd name="connsiteX35" fmla="*/ 1463675 w 7265909"/>
              <a:gd name="connsiteY35" fmla="*/ 4678963 h 5876208"/>
              <a:gd name="connsiteX36" fmla="*/ 955675 w 7265909"/>
              <a:gd name="connsiteY36" fmla="*/ 3989988 h 5876208"/>
              <a:gd name="connsiteX37" fmla="*/ 584200 w 7265909"/>
              <a:gd name="connsiteY37" fmla="*/ 4110638 h 5876208"/>
              <a:gd name="connsiteX38" fmla="*/ 0 w 7265909"/>
              <a:gd name="connsiteY38" fmla="*/ 2926363 h 5876208"/>
              <a:gd name="connsiteX39" fmla="*/ 586590 w 7265909"/>
              <a:gd name="connsiteY39" fmla="*/ 2424713 h 5876208"/>
              <a:gd name="connsiteX40" fmla="*/ 609600 w 7265909"/>
              <a:gd name="connsiteY40" fmla="*/ 1710338 h 5876208"/>
              <a:gd name="connsiteX41" fmla="*/ 3990190 w 7265909"/>
              <a:gd name="connsiteY41" fmla="*/ 0 h 5876208"/>
              <a:gd name="connsiteX42" fmla="*/ 4495800 w 7265909"/>
              <a:gd name="connsiteY42" fmla="*/ 605438 h 5876208"/>
              <a:gd name="connsiteX43" fmla="*/ 5251450 w 7265909"/>
              <a:gd name="connsiteY43" fmla="*/ 205388 h 5876208"/>
              <a:gd name="connsiteX44" fmla="*/ 5762625 w 7265909"/>
              <a:gd name="connsiteY44" fmla="*/ 989613 h 5876208"/>
              <a:gd name="connsiteX45" fmla="*/ 6702425 w 7265909"/>
              <a:gd name="connsiteY45" fmla="*/ 535588 h 5876208"/>
              <a:gd name="connsiteX46" fmla="*/ 7245350 w 7265909"/>
              <a:gd name="connsiteY46" fmla="*/ 1319813 h 5876208"/>
              <a:gd name="connsiteX47" fmla="*/ 6562725 w 7265909"/>
              <a:gd name="connsiteY47" fmla="*/ 2037363 h 5876208"/>
              <a:gd name="connsiteX48" fmla="*/ 6981825 w 7265909"/>
              <a:gd name="connsiteY48" fmla="*/ 2558063 h 5876208"/>
              <a:gd name="connsiteX49" fmla="*/ 7264400 w 7265909"/>
              <a:gd name="connsiteY49" fmla="*/ 2463800 h 5876208"/>
              <a:gd name="connsiteX50" fmla="*/ 7261225 w 7265909"/>
              <a:gd name="connsiteY50" fmla="*/ 3882038 h 5876208"/>
              <a:gd name="connsiteX51" fmla="*/ 7265909 w 7265909"/>
              <a:gd name="connsiteY5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565275 w 7265909"/>
              <a:gd name="connsiteY32" fmla="*/ 5202838 h 5876208"/>
              <a:gd name="connsiteX33" fmla="*/ 2092325 w 7265909"/>
              <a:gd name="connsiteY33" fmla="*/ 4780563 h 5876208"/>
              <a:gd name="connsiteX34" fmla="*/ 1882775 w 7265909"/>
              <a:gd name="connsiteY34" fmla="*/ 4685313 h 5876208"/>
              <a:gd name="connsiteX35" fmla="*/ 1622425 w 7265909"/>
              <a:gd name="connsiteY35" fmla="*/ 4821838 h 5876208"/>
              <a:gd name="connsiteX36" fmla="*/ 1463675 w 7265909"/>
              <a:gd name="connsiteY36" fmla="*/ 4678963 h 5876208"/>
              <a:gd name="connsiteX37" fmla="*/ 955675 w 7265909"/>
              <a:gd name="connsiteY37" fmla="*/ 3989988 h 5876208"/>
              <a:gd name="connsiteX38" fmla="*/ 584200 w 7265909"/>
              <a:gd name="connsiteY38" fmla="*/ 4110638 h 5876208"/>
              <a:gd name="connsiteX39" fmla="*/ 0 w 7265909"/>
              <a:gd name="connsiteY39" fmla="*/ 2926363 h 5876208"/>
              <a:gd name="connsiteX40" fmla="*/ 586590 w 7265909"/>
              <a:gd name="connsiteY40" fmla="*/ 2424713 h 5876208"/>
              <a:gd name="connsiteX41" fmla="*/ 609600 w 7265909"/>
              <a:gd name="connsiteY41" fmla="*/ 1710338 h 5876208"/>
              <a:gd name="connsiteX42" fmla="*/ 3990190 w 7265909"/>
              <a:gd name="connsiteY42" fmla="*/ 0 h 5876208"/>
              <a:gd name="connsiteX43" fmla="*/ 4495800 w 7265909"/>
              <a:gd name="connsiteY43" fmla="*/ 605438 h 5876208"/>
              <a:gd name="connsiteX44" fmla="*/ 5251450 w 7265909"/>
              <a:gd name="connsiteY44" fmla="*/ 205388 h 5876208"/>
              <a:gd name="connsiteX45" fmla="*/ 5762625 w 7265909"/>
              <a:gd name="connsiteY45" fmla="*/ 989613 h 5876208"/>
              <a:gd name="connsiteX46" fmla="*/ 6702425 w 7265909"/>
              <a:gd name="connsiteY46" fmla="*/ 535588 h 5876208"/>
              <a:gd name="connsiteX47" fmla="*/ 7245350 w 7265909"/>
              <a:gd name="connsiteY47" fmla="*/ 1319813 h 5876208"/>
              <a:gd name="connsiteX48" fmla="*/ 6562725 w 7265909"/>
              <a:gd name="connsiteY48" fmla="*/ 2037363 h 5876208"/>
              <a:gd name="connsiteX49" fmla="*/ 6981825 w 7265909"/>
              <a:gd name="connsiteY49" fmla="*/ 2558063 h 5876208"/>
              <a:gd name="connsiteX50" fmla="*/ 7264400 w 7265909"/>
              <a:gd name="connsiteY50" fmla="*/ 2463800 h 5876208"/>
              <a:gd name="connsiteX51" fmla="*/ 7261225 w 7265909"/>
              <a:gd name="connsiteY51" fmla="*/ 3882038 h 5876208"/>
              <a:gd name="connsiteX52" fmla="*/ 7265909 w 7265909"/>
              <a:gd name="connsiteY5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565275 w 7265909"/>
              <a:gd name="connsiteY33" fmla="*/ 5202838 h 5876208"/>
              <a:gd name="connsiteX34" fmla="*/ 2092325 w 7265909"/>
              <a:gd name="connsiteY34" fmla="*/ 4780563 h 5876208"/>
              <a:gd name="connsiteX35" fmla="*/ 1882775 w 7265909"/>
              <a:gd name="connsiteY35" fmla="*/ 4685313 h 5876208"/>
              <a:gd name="connsiteX36" fmla="*/ 1622425 w 7265909"/>
              <a:gd name="connsiteY36" fmla="*/ 4821838 h 5876208"/>
              <a:gd name="connsiteX37" fmla="*/ 1463675 w 7265909"/>
              <a:gd name="connsiteY37" fmla="*/ 4678963 h 5876208"/>
              <a:gd name="connsiteX38" fmla="*/ 955675 w 7265909"/>
              <a:gd name="connsiteY38" fmla="*/ 3989988 h 5876208"/>
              <a:gd name="connsiteX39" fmla="*/ 584200 w 7265909"/>
              <a:gd name="connsiteY39" fmla="*/ 4110638 h 5876208"/>
              <a:gd name="connsiteX40" fmla="*/ 0 w 7265909"/>
              <a:gd name="connsiteY40" fmla="*/ 2926363 h 5876208"/>
              <a:gd name="connsiteX41" fmla="*/ 586590 w 7265909"/>
              <a:gd name="connsiteY41" fmla="*/ 2424713 h 5876208"/>
              <a:gd name="connsiteX42" fmla="*/ 609600 w 7265909"/>
              <a:gd name="connsiteY42" fmla="*/ 1710338 h 5876208"/>
              <a:gd name="connsiteX43" fmla="*/ 3990190 w 7265909"/>
              <a:gd name="connsiteY43" fmla="*/ 0 h 5876208"/>
              <a:gd name="connsiteX44" fmla="*/ 4495800 w 7265909"/>
              <a:gd name="connsiteY44" fmla="*/ 605438 h 5876208"/>
              <a:gd name="connsiteX45" fmla="*/ 5251450 w 7265909"/>
              <a:gd name="connsiteY45" fmla="*/ 205388 h 5876208"/>
              <a:gd name="connsiteX46" fmla="*/ 5762625 w 7265909"/>
              <a:gd name="connsiteY46" fmla="*/ 989613 h 5876208"/>
              <a:gd name="connsiteX47" fmla="*/ 6702425 w 7265909"/>
              <a:gd name="connsiteY47" fmla="*/ 535588 h 5876208"/>
              <a:gd name="connsiteX48" fmla="*/ 7245350 w 7265909"/>
              <a:gd name="connsiteY48" fmla="*/ 1319813 h 5876208"/>
              <a:gd name="connsiteX49" fmla="*/ 6562725 w 7265909"/>
              <a:gd name="connsiteY49" fmla="*/ 2037363 h 5876208"/>
              <a:gd name="connsiteX50" fmla="*/ 6981825 w 7265909"/>
              <a:gd name="connsiteY50" fmla="*/ 2558063 h 5876208"/>
              <a:gd name="connsiteX51" fmla="*/ 7264400 w 7265909"/>
              <a:gd name="connsiteY51" fmla="*/ 2463800 h 5876208"/>
              <a:gd name="connsiteX52" fmla="*/ 7261225 w 7265909"/>
              <a:gd name="connsiteY52" fmla="*/ 3882038 h 5876208"/>
              <a:gd name="connsiteX53" fmla="*/ 7265909 w 7265909"/>
              <a:gd name="connsiteY5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565275 w 7265909"/>
              <a:gd name="connsiteY33" fmla="*/ 5202838 h 5876208"/>
              <a:gd name="connsiteX34" fmla="*/ 2092325 w 7265909"/>
              <a:gd name="connsiteY34" fmla="*/ 4780563 h 5876208"/>
              <a:gd name="connsiteX35" fmla="*/ 1882775 w 7265909"/>
              <a:gd name="connsiteY35" fmla="*/ 4685313 h 5876208"/>
              <a:gd name="connsiteX36" fmla="*/ 1622425 w 7265909"/>
              <a:gd name="connsiteY36" fmla="*/ 4821838 h 5876208"/>
              <a:gd name="connsiteX37" fmla="*/ 1463675 w 7265909"/>
              <a:gd name="connsiteY37" fmla="*/ 4678963 h 5876208"/>
              <a:gd name="connsiteX38" fmla="*/ 955675 w 7265909"/>
              <a:gd name="connsiteY38" fmla="*/ 3989988 h 5876208"/>
              <a:gd name="connsiteX39" fmla="*/ 584200 w 7265909"/>
              <a:gd name="connsiteY39" fmla="*/ 4110638 h 5876208"/>
              <a:gd name="connsiteX40" fmla="*/ 0 w 7265909"/>
              <a:gd name="connsiteY40" fmla="*/ 2926363 h 5876208"/>
              <a:gd name="connsiteX41" fmla="*/ 586590 w 7265909"/>
              <a:gd name="connsiteY41" fmla="*/ 2424713 h 5876208"/>
              <a:gd name="connsiteX42" fmla="*/ 609600 w 7265909"/>
              <a:gd name="connsiteY42" fmla="*/ 1710338 h 5876208"/>
              <a:gd name="connsiteX43" fmla="*/ 3990190 w 7265909"/>
              <a:gd name="connsiteY43" fmla="*/ 0 h 5876208"/>
              <a:gd name="connsiteX44" fmla="*/ 4495800 w 7265909"/>
              <a:gd name="connsiteY44" fmla="*/ 605438 h 5876208"/>
              <a:gd name="connsiteX45" fmla="*/ 5251450 w 7265909"/>
              <a:gd name="connsiteY45" fmla="*/ 205388 h 5876208"/>
              <a:gd name="connsiteX46" fmla="*/ 5762625 w 7265909"/>
              <a:gd name="connsiteY46" fmla="*/ 989613 h 5876208"/>
              <a:gd name="connsiteX47" fmla="*/ 6702425 w 7265909"/>
              <a:gd name="connsiteY47" fmla="*/ 535588 h 5876208"/>
              <a:gd name="connsiteX48" fmla="*/ 7245350 w 7265909"/>
              <a:gd name="connsiteY48" fmla="*/ 1319813 h 5876208"/>
              <a:gd name="connsiteX49" fmla="*/ 6562725 w 7265909"/>
              <a:gd name="connsiteY49" fmla="*/ 2037363 h 5876208"/>
              <a:gd name="connsiteX50" fmla="*/ 6981825 w 7265909"/>
              <a:gd name="connsiteY50" fmla="*/ 2558063 h 5876208"/>
              <a:gd name="connsiteX51" fmla="*/ 7264400 w 7265909"/>
              <a:gd name="connsiteY51" fmla="*/ 2463800 h 5876208"/>
              <a:gd name="connsiteX52" fmla="*/ 7261225 w 7265909"/>
              <a:gd name="connsiteY52" fmla="*/ 3882038 h 5876208"/>
              <a:gd name="connsiteX53" fmla="*/ 7265909 w 7265909"/>
              <a:gd name="connsiteY5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1882775 w 7265909"/>
              <a:gd name="connsiteY36" fmla="*/ 4685313 h 5876208"/>
              <a:gd name="connsiteX37" fmla="*/ 1622425 w 7265909"/>
              <a:gd name="connsiteY37" fmla="*/ 4821838 h 5876208"/>
              <a:gd name="connsiteX38" fmla="*/ 1463675 w 7265909"/>
              <a:gd name="connsiteY38" fmla="*/ 4678963 h 5876208"/>
              <a:gd name="connsiteX39" fmla="*/ 955675 w 7265909"/>
              <a:gd name="connsiteY39" fmla="*/ 3989988 h 5876208"/>
              <a:gd name="connsiteX40" fmla="*/ 584200 w 7265909"/>
              <a:gd name="connsiteY40" fmla="*/ 4110638 h 5876208"/>
              <a:gd name="connsiteX41" fmla="*/ 0 w 7265909"/>
              <a:gd name="connsiteY41" fmla="*/ 2926363 h 5876208"/>
              <a:gd name="connsiteX42" fmla="*/ 586590 w 7265909"/>
              <a:gd name="connsiteY42" fmla="*/ 2424713 h 5876208"/>
              <a:gd name="connsiteX43" fmla="*/ 609600 w 7265909"/>
              <a:gd name="connsiteY43" fmla="*/ 1710338 h 5876208"/>
              <a:gd name="connsiteX44" fmla="*/ 3990190 w 7265909"/>
              <a:gd name="connsiteY44" fmla="*/ 0 h 5876208"/>
              <a:gd name="connsiteX45" fmla="*/ 4495800 w 7265909"/>
              <a:gd name="connsiteY45" fmla="*/ 605438 h 5876208"/>
              <a:gd name="connsiteX46" fmla="*/ 5251450 w 7265909"/>
              <a:gd name="connsiteY46" fmla="*/ 205388 h 5876208"/>
              <a:gd name="connsiteX47" fmla="*/ 5762625 w 7265909"/>
              <a:gd name="connsiteY47" fmla="*/ 989613 h 5876208"/>
              <a:gd name="connsiteX48" fmla="*/ 6702425 w 7265909"/>
              <a:gd name="connsiteY48" fmla="*/ 535588 h 5876208"/>
              <a:gd name="connsiteX49" fmla="*/ 7245350 w 7265909"/>
              <a:gd name="connsiteY49" fmla="*/ 1319813 h 5876208"/>
              <a:gd name="connsiteX50" fmla="*/ 6562725 w 7265909"/>
              <a:gd name="connsiteY50" fmla="*/ 2037363 h 5876208"/>
              <a:gd name="connsiteX51" fmla="*/ 6981825 w 7265909"/>
              <a:gd name="connsiteY51" fmla="*/ 2558063 h 5876208"/>
              <a:gd name="connsiteX52" fmla="*/ 7264400 w 7265909"/>
              <a:gd name="connsiteY52" fmla="*/ 2463800 h 5876208"/>
              <a:gd name="connsiteX53" fmla="*/ 7261225 w 7265909"/>
              <a:gd name="connsiteY53" fmla="*/ 3882038 h 5876208"/>
              <a:gd name="connsiteX54" fmla="*/ 7265909 w 7265909"/>
              <a:gd name="connsiteY5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1882775 w 7265909"/>
              <a:gd name="connsiteY36" fmla="*/ 4685313 h 5876208"/>
              <a:gd name="connsiteX37" fmla="*/ 1622425 w 7265909"/>
              <a:gd name="connsiteY37" fmla="*/ 4821838 h 5876208"/>
              <a:gd name="connsiteX38" fmla="*/ 1463675 w 7265909"/>
              <a:gd name="connsiteY38" fmla="*/ 4678963 h 5876208"/>
              <a:gd name="connsiteX39" fmla="*/ 955675 w 7265909"/>
              <a:gd name="connsiteY39" fmla="*/ 3989988 h 5876208"/>
              <a:gd name="connsiteX40" fmla="*/ 584200 w 7265909"/>
              <a:gd name="connsiteY40" fmla="*/ 4110638 h 5876208"/>
              <a:gd name="connsiteX41" fmla="*/ 0 w 7265909"/>
              <a:gd name="connsiteY41" fmla="*/ 2926363 h 5876208"/>
              <a:gd name="connsiteX42" fmla="*/ 586590 w 7265909"/>
              <a:gd name="connsiteY42" fmla="*/ 2424713 h 5876208"/>
              <a:gd name="connsiteX43" fmla="*/ 609600 w 7265909"/>
              <a:gd name="connsiteY43" fmla="*/ 1710338 h 5876208"/>
              <a:gd name="connsiteX44" fmla="*/ 3990190 w 7265909"/>
              <a:gd name="connsiteY44" fmla="*/ 0 h 5876208"/>
              <a:gd name="connsiteX45" fmla="*/ 4495800 w 7265909"/>
              <a:gd name="connsiteY45" fmla="*/ 605438 h 5876208"/>
              <a:gd name="connsiteX46" fmla="*/ 5251450 w 7265909"/>
              <a:gd name="connsiteY46" fmla="*/ 205388 h 5876208"/>
              <a:gd name="connsiteX47" fmla="*/ 5762625 w 7265909"/>
              <a:gd name="connsiteY47" fmla="*/ 989613 h 5876208"/>
              <a:gd name="connsiteX48" fmla="*/ 6702425 w 7265909"/>
              <a:gd name="connsiteY48" fmla="*/ 535588 h 5876208"/>
              <a:gd name="connsiteX49" fmla="*/ 7245350 w 7265909"/>
              <a:gd name="connsiteY49" fmla="*/ 1319813 h 5876208"/>
              <a:gd name="connsiteX50" fmla="*/ 6562725 w 7265909"/>
              <a:gd name="connsiteY50" fmla="*/ 2037363 h 5876208"/>
              <a:gd name="connsiteX51" fmla="*/ 6981825 w 7265909"/>
              <a:gd name="connsiteY51" fmla="*/ 2558063 h 5876208"/>
              <a:gd name="connsiteX52" fmla="*/ 7264400 w 7265909"/>
              <a:gd name="connsiteY52" fmla="*/ 2463800 h 5876208"/>
              <a:gd name="connsiteX53" fmla="*/ 7261225 w 7265909"/>
              <a:gd name="connsiteY53" fmla="*/ 3882038 h 5876208"/>
              <a:gd name="connsiteX54" fmla="*/ 7265909 w 7265909"/>
              <a:gd name="connsiteY5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882775 w 7265909"/>
              <a:gd name="connsiteY37" fmla="*/ 4685313 h 5876208"/>
              <a:gd name="connsiteX38" fmla="*/ 1622425 w 7265909"/>
              <a:gd name="connsiteY38" fmla="*/ 4821838 h 5876208"/>
              <a:gd name="connsiteX39" fmla="*/ 1463675 w 7265909"/>
              <a:gd name="connsiteY39" fmla="*/ 4678963 h 5876208"/>
              <a:gd name="connsiteX40" fmla="*/ 955675 w 7265909"/>
              <a:gd name="connsiteY40" fmla="*/ 3989988 h 5876208"/>
              <a:gd name="connsiteX41" fmla="*/ 584200 w 7265909"/>
              <a:gd name="connsiteY41" fmla="*/ 4110638 h 5876208"/>
              <a:gd name="connsiteX42" fmla="*/ 0 w 7265909"/>
              <a:gd name="connsiteY42" fmla="*/ 2926363 h 5876208"/>
              <a:gd name="connsiteX43" fmla="*/ 586590 w 7265909"/>
              <a:gd name="connsiteY43" fmla="*/ 2424713 h 5876208"/>
              <a:gd name="connsiteX44" fmla="*/ 609600 w 7265909"/>
              <a:gd name="connsiteY44" fmla="*/ 1710338 h 5876208"/>
              <a:gd name="connsiteX45" fmla="*/ 3990190 w 7265909"/>
              <a:gd name="connsiteY45" fmla="*/ 0 h 5876208"/>
              <a:gd name="connsiteX46" fmla="*/ 4495800 w 7265909"/>
              <a:gd name="connsiteY46" fmla="*/ 605438 h 5876208"/>
              <a:gd name="connsiteX47" fmla="*/ 5251450 w 7265909"/>
              <a:gd name="connsiteY47" fmla="*/ 205388 h 5876208"/>
              <a:gd name="connsiteX48" fmla="*/ 5762625 w 7265909"/>
              <a:gd name="connsiteY48" fmla="*/ 989613 h 5876208"/>
              <a:gd name="connsiteX49" fmla="*/ 6702425 w 7265909"/>
              <a:gd name="connsiteY49" fmla="*/ 535588 h 5876208"/>
              <a:gd name="connsiteX50" fmla="*/ 7245350 w 7265909"/>
              <a:gd name="connsiteY50" fmla="*/ 1319813 h 5876208"/>
              <a:gd name="connsiteX51" fmla="*/ 6562725 w 7265909"/>
              <a:gd name="connsiteY51" fmla="*/ 2037363 h 5876208"/>
              <a:gd name="connsiteX52" fmla="*/ 6981825 w 7265909"/>
              <a:gd name="connsiteY52" fmla="*/ 2558063 h 5876208"/>
              <a:gd name="connsiteX53" fmla="*/ 7264400 w 7265909"/>
              <a:gd name="connsiteY53" fmla="*/ 2463800 h 5876208"/>
              <a:gd name="connsiteX54" fmla="*/ 7261225 w 7265909"/>
              <a:gd name="connsiteY54" fmla="*/ 3882038 h 5876208"/>
              <a:gd name="connsiteX55" fmla="*/ 7265909 w 7265909"/>
              <a:gd name="connsiteY5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882775 w 7265909"/>
              <a:gd name="connsiteY37" fmla="*/ 4685313 h 5876208"/>
              <a:gd name="connsiteX38" fmla="*/ 1622425 w 7265909"/>
              <a:gd name="connsiteY38" fmla="*/ 4821838 h 5876208"/>
              <a:gd name="connsiteX39" fmla="*/ 1463675 w 7265909"/>
              <a:gd name="connsiteY39" fmla="*/ 4678963 h 5876208"/>
              <a:gd name="connsiteX40" fmla="*/ 955675 w 7265909"/>
              <a:gd name="connsiteY40" fmla="*/ 3989988 h 5876208"/>
              <a:gd name="connsiteX41" fmla="*/ 584200 w 7265909"/>
              <a:gd name="connsiteY41" fmla="*/ 4110638 h 5876208"/>
              <a:gd name="connsiteX42" fmla="*/ 0 w 7265909"/>
              <a:gd name="connsiteY42" fmla="*/ 2926363 h 5876208"/>
              <a:gd name="connsiteX43" fmla="*/ 586590 w 7265909"/>
              <a:gd name="connsiteY43" fmla="*/ 2424713 h 5876208"/>
              <a:gd name="connsiteX44" fmla="*/ 609600 w 7265909"/>
              <a:gd name="connsiteY44" fmla="*/ 1710338 h 5876208"/>
              <a:gd name="connsiteX45" fmla="*/ 3990190 w 7265909"/>
              <a:gd name="connsiteY45" fmla="*/ 0 h 5876208"/>
              <a:gd name="connsiteX46" fmla="*/ 4495800 w 7265909"/>
              <a:gd name="connsiteY46" fmla="*/ 605438 h 5876208"/>
              <a:gd name="connsiteX47" fmla="*/ 5251450 w 7265909"/>
              <a:gd name="connsiteY47" fmla="*/ 205388 h 5876208"/>
              <a:gd name="connsiteX48" fmla="*/ 5762625 w 7265909"/>
              <a:gd name="connsiteY48" fmla="*/ 989613 h 5876208"/>
              <a:gd name="connsiteX49" fmla="*/ 6702425 w 7265909"/>
              <a:gd name="connsiteY49" fmla="*/ 535588 h 5876208"/>
              <a:gd name="connsiteX50" fmla="*/ 7245350 w 7265909"/>
              <a:gd name="connsiteY50" fmla="*/ 1319813 h 5876208"/>
              <a:gd name="connsiteX51" fmla="*/ 6562725 w 7265909"/>
              <a:gd name="connsiteY51" fmla="*/ 2037363 h 5876208"/>
              <a:gd name="connsiteX52" fmla="*/ 6981825 w 7265909"/>
              <a:gd name="connsiteY52" fmla="*/ 2558063 h 5876208"/>
              <a:gd name="connsiteX53" fmla="*/ 7264400 w 7265909"/>
              <a:gd name="connsiteY53" fmla="*/ 2463800 h 5876208"/>
              <a:gd name="connsiteX54" fmla="*/ 7261225 w 7265909"/>
              <a:gd name="connsiteY54" fmla="*/ 3882038 h 5876208"/>
              <a:gd name="connsiteX55" fmla="*/ 7265909 w 7265909"/>
              <a:gd name="connsiteY5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622425 w 7265909"/>
              <a:gd name="connsiteY38" fmla="*/ 4821838 h 5876208"/>
              <a:gd name="connsiteX39" fmla="*/ 1463675 w 7265909"/>
              <a:gd name="connsiteY39" fmla="*/ 4678963 h 5876208"/>
              <a:gd name="connsiteX40" fmla="*/ 955675 w 7265909"/>
              <a:gd name="connsiteY40" fmla="*/ 3989988 h 5876208"/>
              <a:gd name="connsiteX41" fmla="*/ 584200 w 7265909"/>
              <a:gd name="connsiteY41" fmla="*/ 4110638 h 5876208"/>
              <a:gd name="connsiteX42" fmla="*/ 0 w 7265909"/>
              <a:gd name="connsiteY42" fmla="*/ 2926363 h 5876208"/>
              <a:gd name="connsiteX43" fmla="*/ 586590 w 7265909"/>
              <a:gd name="connsiteY43" fmla="*/ 2424713 h 5876208"/>
              <a:gd name="connsiteX44" fmla="*/ 609600 w 7265909"/>
              <a:gd name="connsiteY44" fmla="*/ 1710338 h 5876208"/>
              <a:gd name="connsiteX45" fmla="*/ 3990190 w 7265909"/>
              <a:gd name="connsiteY45" fmla="*/ 0 h 5876208"/>
              <a:gd name="connsiteX46" fmla="*/ 4495800 w 7265909"/>
              <a:gd name="connsiteY46" fmla="*/ 605438 h 5876208"/>
              <a:gd name="connsiteX47" fmla="*/ 5251450 w 7265909"/>
              <a:gd name="connsiteY47" fmla="*/ 205388 h 5876208"/>
              <a:gd name="connsiteX48" fmla="*/ 5762625 w 7265909"/>
              <a:gd name="connsiteY48" fmla="*/ 989613 h 5876208"/>
              <a:gd name="connsiteX49" fmla="*/ 6702425 w 7265909"/>
              <a:gd name="connsiteY49" fmla="*/ 535588 h 5876208"/>
              <a:gd name="connsiteX50" fmla="*/ 7245350 w 7265909"/>
              <a:gd name="connsiteY50" fmla="*/ 1319813 h 5876208"/>
              <a:gd name="connsiteX51" fmla="*/ 6562725 w 7265909"/>
              <a:gd name="connsiteY51" fmla="*/ 2037363 h 5876208"/>
              <a:gd name="connsiteX52" fmla="*/ 6981825 w 7265909"/>
              <a:gd name="connsiteY52" fmla="*/ 2558063 h 5876208"/>
              <a:gd name="connsiteX53" fmla="*/ 7264400 w 7265909"/>
              <a:gd name="connsiteY53" fmla="*/ 2463800 h 5876208"/>
              <a:gd name="connsiteX54" fmla="*/ 7261225 w 7265909"/>
              <a:gd name="connsiteY54" fmla="*/ 3882038 h 5876208"/>
              <a:gd name="connsiteX55" fmla="*/ 7265909 w 7265909"/>
              <a:gd name="connsiteY5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622425 w 7265909"/>
              <a:gd name="connsiteY38" fmla="*/ 4821838 h 5876208"/>
              <a:gd name="connsiteX39" fmla="*/ 1463675 w 7265909"/>
              <a:gd name="connsiteY39" fmla="*/ 4678963 h 5876208"/>
              <a:gd name="connsiteX40" fmla="*/ 955675 w 7265909"/>
              <a:gd name="connsiteY40" fmla="*/ 3989988 h 5876208"/>
              <a:gd name="connsiteX41" fmla="*/ 584200 w 7265909"/>
              <a:gd name="connsiteY41" fmla="*/ 4110638 h 5876208"/>
              <a:gd name="connsiteX42" fmla="*/ 0 w 7265909"/>
              <a:gd name="connsiteY42" fmla="*/ 2926363 h 5876208"/>
              <a:gd name="connsiteX43" fmla="*/ 586590 w 7265909"/>
              <a:gd name="connsiteY43" fmla="*/ 2424713 h 5876208"/>
              <a:gd name="connsiteX44" fmla="*/ 609600 w 7265909"/>
              <a:gd name="connsiteY44" fmla="*/ 1710338 h 5876208"/>
              <a:gd name="connsiteX45" fmla="*/ 3990190 w 7265909"/>
              <a:gd name="connsiteY45" fmla="*/ 0 h 5876208"/>
              <a:gd name="connsiteX46" fmla="*/ 4495800 w 7265909"/>
              <a:gd name="connsiteY46" fmla="*/ 605438 h 5876208"/>
              <a:gd name="connsiteX47" fmla="*/ 5251450 w 7265909"/>
              <a:gd name="connsiteY47" fmla="*/ 205388 h 5876208"/>
              <a:gd name="connsiteX48" fmla="*/ 5762625 w 7265909"/>
              <a:gd name="connsiteY48" fmla="*/ 989613 h 5876208"/>
              <a:gd name="connsiteX49" fmla="*/ 6702425 w 7265909"/>
              <a:gd name="connsiteY49" fmla="*/ 535588 h 5876208"/>
              <a:gd name="connsiteX50" fmla="*/ 7245350 w 7265909"/>
              <a:gd name="connsiteY50" fmla="*/ 1319813 h 5876208"/>
              <a:gd name="connsiteX51" fmla="*/ 6562725 w 7265909"/>
              <a:gd name="connsiteY51" fmla="*/ 2037363 h 5876208"/>
              <a:gd name="connsiteX52" fmla="*/ 6981825 w 7265909"/>
              <a:gd name="connsiteY52" fmla="*/ 2558063 h 5876208"/>
              <a:gd name="connsiteX53" fmla="*/ 7264400 w 7265909"/>
              <a:gd name="connsiteY53" fmla="*/ 2463800 h 5876208"/>
              <a:gd name="connsiteX54" fmla="*/ 7261225 w 7265909"/>
              <a:gd name="connsiteY54" fmla="*/ 3882038 h 5876208"/>
              <a:gd name="connsiteX55" fmla="*/ 7265909 w 7265909"/>
              <a:gd name="connsiteY5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622425 w 7265909"/>
              <a:gd name="connsiteY39" fmla="*/ 4821838 h 5876208"/>
              <a:gd name="connsiteX40" fmla="*/ 1463675 w 7265909"/>
              <a:gd name="connsiteY40" fmla="*/ 4678963 h 5876208"/>
              <a:gd name="connsiteX41" fmla="*/ 955675 w 7265909"/>
              <a:gd name="connsiteY41" fmla="*/ 3989988 h 5876208"/>
              <a:gd name="connsiteX42" fmla="*/ 584200 w 7265909"/>
              <a:gd name="connsiteY42" fmla="*/ 4110638 h 5876208"/>
              <a:gd name="connsiteX43" fmla="*/ 0 w 7265909"/>
              <a:gd name="connsiteY43" fmla="*/ 2926363 h 5876208"/>
              <a:gd name="connsiteX44" fmla="*/ 586590 w 7265909"/>
              <a:gd name="connsiteY44" fmla="*/ 2424713 h 5876208"/>
              <a:gd name="connsiteX45" fmla="*/ 609600 w 7265909"/>
              <a:gd name="connsiteY45" fmla="*/ 1710338 h 5876208"/>
              <a:gd name="connsiteX46" fmla="*/ 3990190 w 7265909"/>
              <a:gd name="connsiteY46" fmla="*/ 0 h 5876208"/>
              <a:gd name="connsiteX47" fmla="*/ 4495800 w 7265909"/>
              <a:gd name="connsiteY47" fmla="*/ 605438 h 5876208"/>
              <a:gd name="connsiteX48" fmla="*/ 5251450 w 7265909"/>
              <a:gd name="connsiteY48" fmla="*/ 205388 h 5876208"/>
              <a:gd name="connsiteX49" fmla="*/ 5762625 w 7265909"/>
              <a:gd name="connsiteY49" fmla="*/ 989613 h 5876208"/>
              <a:gd name="connsiteX50" fmla="*/ 6702425 w 7265909"/>
              <a:gd name="connsiteY50" fmla="*/ 535588 h 5876208"/>
              <a:gd name="connsiteX51" fmla="*/ 7245350 w 7265909"/>
              <a:gd name="connsiteY51" fmla="*/ 1319813 h 5876208"/>
              <a:gd name="connsiteX52" fmla="*/ 6562725 w 7265909"/>
              <a:gd name="connsiteY52" fmla="*/ 2037363 h 5876208"/>
              <a:gd name="connsiteX53" fmla="*/ 6981825 w 7265909"/>
              <a:gd name="connsiteY53" fmla="*/ 2558063 h 5876208"/>
              <a:gd name="connsiteX54" fmla="*/ 7264400 w 7265909"/>
              <a:gd name="connsiteY54" fmla="*/ 2463800 h 5876208"/>
              <a:gd name="connsiteX55" fmla="*/ 7261225 w 7265909"/>
              <a:gd name="connsiteY55" fmla="*/ 3882038 h 5876208"/>
              <a:gd name="connsiteX56" fmla="*/ 7265909 w 7265909"/>
              <a:gd name="connsiteY5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463675 w 7265909"/>
              <a:gd name="connsiteY40" fmla="*/ 4678963 h 5876208"/>
              <a:gd name="connsiteX41" fmla="*/ 955675 w 7265909"/>
              <a:gd name="connsiteY41" fmla="*/ 3989988 h 5876208"/>
              <a:gd name="connsiteX42" fmla="*/ 584200 w 7265909"/>
              <a:gd name="connsiteY42" fmla="*/ 4110638 h 5876208"/>
              <a:gd name="connsiteX43" fmla="*/ 0 w 7265909"/>
              <a:gd name="connsiteY43" fmla="*/ 2926363 h 5876208"/>
              <a:gd name="connsiteX44" fmla="*/ 586590 w 7265909"/>
              <a:gd name="connsiteY44" fmla="*/ 2424713 h 5876208"/>
              <a:gd name="connsiteX45" fmla="*/ 609600 w 7265909"/>
              <a:gd name="connsiteY45" fmla="*/ 1710338 h 5876208"/>
              <a:gd name="connsiteX46" fmla="*/ 3990190 w 7265909"/>
              <a:gd name="connsiteY46" fmla="*/ 0 h 5876208"/>
              <a:gd name="connsiteX47" fmla="*/ 4495800 w 7265909"/>
              <a:gd name="connsiteY47" fmla="*/ 605438 h 5876208"/>
              <a:gd name="connsiteX48" fmla="*/ 5251450 w 7265909"/>
              <a:gd name="connsiteY48" fmla="*/ 205388 h 5876208"/>
              <a:gd name="connsiteX49" fmla="*/ 5762625 w 7265909"/>
              <a:gd name="connsiteY49" fmla="*/ 989613 h 5876208"/>
              <a:gd name="connsiteX50" fmla="*/ 6702425 w 7265909"/>
              <a:gd name="connsiteY50" fmla="*/ 535588 h 5876208"/>
              <a:gd name="connsiteX51" fmla="*/ 7245350 w 7265909"/>
              <a:gd name="connsiteY51" fmla="*/ 1319813 h 5876208"/>
              <a:gd name="connsiteX52" fmla="*/ 6562725 w 7265909"/>
              <a:gd name="connsiteY52" fmla="*/ 2037363 h 5876208"/>
              <a:gd name="connsiteX53" fmla="*/ 6981825 w 7265909"/>
              <a:gd name="connsiteY53" fmla="*/ 2558063 h 5876208"/>
              <a:gd name="connsiteX54" fmla="*/ 7264400 w 7265909"/>
              <a:gd name="connsiteY54" fmla="*/ 2463800 h 5876208"/>
              <a:gd name="connsiteX55" fmla="*/ 7261225 w 7265909"/>
              <a:gd name="connsiteY55" fmla="*/ 3882038 h 5876208"/>
              <a:gd name="connsiteX56" fmla="*/ 7265909 w 7265909"/>
              <a:gd name="connsiteY5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463675 w 7265909"/>
              <a:gd name="connsiteY40" fmla="*/ 4678963 h 5876208"/>
              <a:gd name="connsiteX41" fmla="*/ 955675 w 7265909"/>
              <a:gd name="connsiteY41" fmla="*/ 3989988 h 5876208"/>
              <a:gd name="connsiteX42" fmla="*/ 584200 w 7265909"/>
              <a:gd name="connsiteY42" fmla="*/ 4110638 h 5876208"/>
              <a:gd name="connsiteX43" fmla="*/ 0 w 7265909"/>
              <a:gd name="connsiteY43" fmla="*/ 2926363 h 5876208"/>
              <a:gd name="connsiteX44" fmla="*/ 586590 w 7265909"/>
              <a:gd name="connsiteY44" fmla="*/ 2424713 h 5876208"/>
              <a:gd name="connsiteX45" fmla="*/ 609600 w 7265909"/>
              <a:gd name="connsiteY45" fmla="*/ 1710338 h 5876208"/>
              <a:gd name="connsiteX46" fmla="*/ 3990190 w 7265909"/>
              <a:gd name="connsiteY46" fmla="*/ 0 h 5876208"/>
              <a:gd name="connsiteX47" fmla="*/ 4495800 w 7265909"/>
              <a:gd name="connsiteY47" fmla="*/ 605438 h 5876208"/>
              <a:gd name="connsiteX48" fmla="*/ 5251450 w 7265909"/>
              <a:gd name="connsiteY48" fmla="*/ 205388 h 5876208"/>
              <a:gd name="connsiteX49" fmla="*/ 5762625 w 7265909"/>
              <a:gd name="connsiteY49" fmla="*/ 989613 h 5876208"/>
              <a:gd name="connsiteX50" fmla="*/ 6702425 w 7265909"/>
              <a:gd name="connsiteY50" fmla="*/ 535588 h 5876208"/>
              <a:gd name="connsiteX51" fmla="*/ 7245350 w 7265909"/>
              <a:gd name="connsiteY51" fmla="*/ 1319813 h 5876208"/>
              <a:gd name="connsiteX52" fmla="*/ 6562725 w 7265909"/>
              <a:gd name="connsiteY52" fmla="*/ 2037363 h 5876208"/>
              <a:gd name="connsiteX53" fmla="*/ 6981825 w 7265909"/>
              <a:gd name="connsiteY53" fmla="*/ 2558063 h 5876208"/>
              <a:gd name="connsiteX54" fmla="*/ 7264400 w 7265909"/>
              <a:gd name="connsiteY54" fmla="*/ 2463800 h 5876208"/>
              <a:gd name="connsiteX55" fmla="*/ 7261225 w 7265909"/>
              <a:gd name="connsiteY55" fmla="*/ 3882038 h 5876208"/>
              <a:gd name="connsiteX56" fmla="*/ 7265909 w 7265909"/>
              <a:gd name="connsiteY5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955675 w 7265909"/>
              <a:gd name="connsiteY41" fmla="*/ 3989988 h 5876208"/>
              <a:gd name="connsiteX42" fmla="*/ 584200 w 7265909"/>
              <a:gd name="connsiteY42" fmla="*/ 4110638 h 5876208"/>
              <a:gd name="connsiteX43" fmla="*/ 0 w 7265909"/>
              <a:gd name="connsiteY43" fmla="*/ 2926363 h 5876208"/>
              <a:gd name="connsiteX44" fmla="*/ 586590 w 7265909"/>
              <a:gd name="connsiteY44" fmla="*/ 2424713 h 5876208"/>
              <a:gd name="connsiteX45" fmla="*/ 609600 w 7265909"/>
              <a:gd name="connsiteY45" fmla="*/ 1710338 h 5876208"/>
              <a:gd name="connsiteX46" fmla="*/ 3990190 w 7265909"/>
              <a:gd name="connsiteY46" fmla="*/ 0 h 5876208"/>
              <a:gd name="connsiteX47" fmla="*/ 4495800 w 7265909"/>
              <a:gd name="connsiteY47" fmla="*/ 605438 h 5876208"/>
              <a:gd name="connsiteX48" fmla="*/ 5251450 w 7265909"/>
              <a:gd name="connsiteY48" fmla="*/ 205388 h 5876208"/>
              <a:gd name="connsiteX49" fmla="*/ 5762625 w 7265909"/>
              <a:gd name="connsiteY49" fmla="*/ 989613 h 5876208"/>
              <a:gd name="connsiteX50" fmla="*/ 6702425 w 7265909"/>
              <a:gd name="connsiteY50" fmla="*/ 535588 h 5876208"/>
              <a:gd name="connsiteX51" fmla="*/ 7245350 w 7265909"/>
              <a:gd name="connsiteY51" fmla="*/ 1319813 h 5876208"/>
              <a:gd name="connsiteX52" fmla="*/ 6562725 w 7265909"/>
              <a:gd name="connsiteY52" fmla="*/ 2037363 h 5876208"/>
              <a:gd name="connsiteX53" fmla="*/ 6981825 w 7265909"/>
              <a:gd name="connsiteY53" fmla="*/ 2558063 h 5876208"/>
              <a:gd name="connsiteX54" fmla="*/ 7264400 w 7265909"/>
              <a:gd name="connsiteY54" fmla="*/ 2463800 h 5876208"/>
              <a:gd name="connsiteX55" fmla="*/ 7261225 w 7265909"/>
              <a:gd name="connsiteY55" fmla="*/ 3882038 h 5876208"/>
              <a:gd name="connsiteX56" fmla="*/ 7265909 w 7265909"/>
              <a:gd name="connsiteY5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955675 w 7265909"/>
              <a:gd name="connsiteY42" fmla="*/ 3989988 h 5876208"/>
              <a:gd name="connsiteX43" fmla="*/ 584200 w 7265909"/>
              <a:gd name="connsiteY43" fmla="*/ 4110638 h 5876208"/>
              <a:gd name="connsiteX44" fmla="*/ 0 w 7265909"/>
              <a:gd name="connsiteY44" fmla="*/ 2926363 h 5876208"/>
              <a:gd name="connsiteX45" fmla="*/ 586590 w 7265909"/>
              <a:gd name="connsiteY45" fmla="*/ 2424713 h 5876208"/>
              <a:gd name="connsiteX46" fmla="*/ 609600 w 7265909"/>
              <a:gd name="connsiteY46" fmla="*/ 1710338 h 5876208"/>
              <a:gd name="connsiteX47" fmla="*/ 3990190 w 7265909"/>
              <a:gd name="connsiteY47" fmla="*/ 0 h 5876208"/>
              <a:gd name="connsiteX48" fmla="*/ 4495800 w 7265909"/>
              <a:gd name="connsiteY48" fmla="*/ 605438 h 5876208"/>
              <a:gd name="connsiteX49" fmla="*/ 5251450 w 7265909"/>
              <a:gd name="connsiteY49" fmla="*/ 205388 h 5876208"/>
              <a:gd name="connsiteX50" fmla="*/ 5762625 w 7265909"/>
              <a:gd name="connsiteY50" fmla="*/ 989613 h 5876208"/>
              <a:gd name="connsiteX51" fmla="*/ 6702425 w 7265909"/>
              <a:gd name="connsiteY51" fmla="*/ 535588 h 5876208"/>
              <a:gd name="connsiteX52" fmla="*/ 7245350 w 7265909"/>
              <a:gd name="connsiteY52" fmla="*/ 1319813 h 5876208"/>
              <a:gd name="connsiteX53" fmla="*/ 6562725 w 7265909"/>
              <a:gd name="connsiteY53" fmla="*/ 2037363 h 5876208"/>
              <a:gd name="connsiteX54" fmla="*/ 6981825 w 7265909"/>
              <a:gd name="connsiteY54" fmla="*/ 2558063 h 5876208"/>
              <a:gd name="connsiteX55" fmla="*/ 7264400 w 7265909"/>
              <a:gd name="connsiteY55" fmla="*/ 2463800 h 5876208"/>
              <a:gd name="connsiteX56" fmla="*/ 7261225 w 7265909"/>
              <a:gd name="connsiteY56" fmla="*/ 3882038 h 5876208"/>
              <a:gd name="connsiteX57" fmla="*/ 7265909 w 7265909"/>
              <a:gd name="connsiteY5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955675 w 7265909"/>
              <a:gd name="connsiteY43" fmla="*/ 3989988 h 5876208"/>
              <a:gd name="connsiteX44" fmla="*/ 584200 w 7265909"/>
              <a:gd name="connsiteY44" fmla="*/ 4110638 h 5876208"/>
              <a:gd name="connsiteX45" fmla="*/ 0 w 7265909"/>
              <a:gd name="connsiteY45" fmla="*/ 2926363 h 5876208"/>
              <a:gd name="connsiteX46" fmla="*/ 586590 w 7265909"/>
              <a:gd name="connsiteY46" fmla="*/ 2424713 h 5876208"/>
              <a:gd name="connsiteX47" fmla="*/ 609600 w 7265909"/>
              <a:gd name="connsiteY47" fmla="*/ 1710338 h 5876208"/>
              <a:gd name="connsiteX48" fmla="*/ 3990190 w 7265909"/>
              <a:gd name="connsiteY48" fmla="*/ 0 h 5876208"/>
              <a:gd name="connsiteX49" fmla="*/ 4495800 w 7265909"/>
              <a:gd name="connsiteY49" fmla="*/ 605438 h 5876208"/>
              <a:gd name="connsiteX50" fmla="*/ 5251450 w 7265909"/>
              <a:gd name="connsiteY50" fmla="*/ 205388 h 5876208"/>
              <a:gd name="connsiteX51" fmla="*/ 5762625 w 7265909"/>
              <a:gd name="connsiteY51" fmla="*/ 989613 h 5876208"/>
              <a:gd name="connsiteX52" fmla="*/ 6702425 w 7265909"/>
              <a:gd name="connsiteY52" fmla="*/ 535588 h 5876208"/>
              <a:gd name="connsiteX53" fmla="*/ 7245350 w 7265909"/>
              <a:gd name="connsiteY53" fmla="*/ 1319813 h 5876208"/>
              <a:gd name="connsiteX54" fmla="*/ 6562725 w 7265909"/>
              <a:gd name="connsiteY54" fmla="*/ 2037363 h 5876208"/>
              <a:gd name="connsiteX55" fmla="*/ 6981825 w 7265909"/>
              <a:gd name="connsiteY55" fmla="*/ 2558063 h 5876208"/>
              <a:gd name="connsiteX56" fmla="*/ 7264400 w 7265909"/>
              <a:gd name="connsiteY56" fmla="*/ 2463800 h 5876208"/>
              <a:gd name="connsiteX57" fmla="*/ 7261225 w 7265909"/>
              <a:gd name="connsiteY57" fmla="*/ 3882038 h 5876208"/>
              <a:gd name="connsiteX58" fmla="*/ 7265909 w 7265909"/>
              <a:gd name="connsiteY5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955675 w 7265909"/>
              <a:gd name="connsiteY44" fmla="*/ 3989988 h 5876208"/>
              <a:gd name="connsiteX45" fmla="*/ 584200 w 7265909"/>
              <a:gd name="connsiteY45" fmla="*/ 4110638 h 5876208"/>
              <a:gd name="connsiteX46" fmla="*/ 0 w 7265909"/>
              <a:gd name="connsiteY46" fmla="*/ 2926363 h 5876208"/>
              <a:gd name="connsiteX47" fmla="*/ 586590 w 7265909"/>
              <a:gd name="connsiteY47" fmla="*/ 2424713 h 5876208"/>
              <a:gd name="connsiteX48" fmla="*/ 609600 w 7265909"/>
              <a:gd name="connsiteY48" fmla="*/ 1710338 h 5876208"/>
              <a:gd name="connsiteX49" fmla="*/ 3990190 w 7265909"/>
              <a:gd name="connsiteY49" fmla="*/ 0 h 5876208"/>
              <a:gd name="connsiteX50" fmla="*/ 4495800 w 7265909"/>
              <a:gd name="connsiteY50" fmla="*/ 605438 h 5876208"/>
              <a:gd name="connsiteX51" fmla="*/ 5251450 w 7265909"/>
              <a:gd name="connsiteY51" fmla="*/ 205388 h 5876208"/>
              <a:gd name="connsiteX52" fmla="*/ 5762625 w 7265909"/>
              <a:gd name="connsiteY52" fmla="*/ 989613 h 5876208"/>
              <a:gd name="connsiteX53" fmla="*/ 6702425 w 7265909"/>
              <a:gd name="connsiteY53" fmla="*/ 535588 h 5876208"/>
              <a:gd name="connsiteX54" fmla="*/ 7245350 w 7265909"/>
              <a:gd name="connsiteY54" fmla="*/ 1319813 h 5876208"/>
              <a:gd name="connsiteX55" fmla="*/ 6562725 w 7265909"/>
              <a:gd name="connsiteY55" fmla="*/ 2037363 h 5876208"/>
              <a:gd name="connsiteX56" fmla="*/ 6981825 w 7265909"/>
              <a:gd name="connsiteY56" fmla="*/ 2558063 h 5876208"/>
              <a:gd name="connsiteX57" fmla="*/ 7264400 w 7265909"/>
              <a:gd name="connsiteY57" fmla="*/ 2463800 h 5876208"/>
              <a:gd name="connsiteX58" fmla="*/ 7261225 w 7265909"/>
              <a:gd name="connsiteY58" fmla="*/ 3882038 h 5876208"/>
              <a:gd name="connsiteX59" fmla="*/ 7265909 w 7265909"/>
              <a:gd name="connsiteY5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955675 w 7265909"/>
              <a:gd name="connsiteY45" fmla="*/ 3989988 h 5876208"/>
              <a:gd name="connsiteX46" fmla="*/ 584200 w 7265909"/>
              <a:gd name="connsiteY46" fmla="*/ 4110638 h 5876208"/>
              <a:gd name="connsiteX47" fmla="*/ 0 w 7265909"/>
              <a:gd name="connsiteY47" fmla="*/ 2926363 h 5876208"/>
              <a:gd name="connsiteX48" fmla="*/ 586590 w 7265909"/>
              <a:gd name="connsiteY48" fmla="*/ 2424713 h 5876208"/>
              <a:gd name="connsiteX49" fmla="*/ 609600 w 7265909"/>
              <a:gd name="connsiteY49" fmla="*/ 1710338 h 5876208"/>
              <a:gd name="connsiteX50" fmla="*/ 3990190 w 7265909"/>
              <a:gd name="connsiteY50" fmla="*/ 0 h 5876208"/>
              <a:gd name="connsiteX51" fmla="*/ 4495800 w 7265909"/>
              <a:gd name="connsiteY51" fmla="*/ 605438 h 5876208"/>
              <a:gd name="connsiteX52" fmla="*/ 5251450 w 7265909"/>
              <a:gd name="connsiteY52" fmla="*/ 205388 h 5876208"/>
              <a:gd name="connsiteX53" fmla="*/ 5762625 w 7265909"/>
              <a:gd name="connsiteY53" fmla="*/ 989613 h 5876208"/>
              <a:gd name="connsiteX54" fmla="*/ 6702425 w 7265909"/>
              <a:gd name="connsiteY54" fmla="*/ 535588 h 5876208"/>
              <a:gd name="connsiteX55" fmla="*/ 7245350 w 7265909"/>
              <a:gd name="connsiteY55" fmla="*/ 1319813 h 5876208"/>
              <a:gd name="connsiteX56" fmla="*/ 6562725 w 7265909"/>
              <a:gd name="connsiteY56" fmla="*/ 2037363 h 5876208"/>
              <a:gd name="connsiteX57" fmla="*/ 6981825 w 7265909"/>
              <a:gd name="connsiteY57" fmla="*/ 2558063 h 5876208"/>
              <a:gd name="connsiteX58" fmla="*/ 7264400 w 7265909"/>
              <a:gd name="connsiteY58" fmla="*/ 2463800 h 5876208"/>
              <a:gd name="connsiteX59" fmla="*/ 7261225 w 7265909"/>
              <a:gd name="connsiteY59" fmla="*/ 3882038 h 5876208"/>
              <a:gd name="connsiteX60" fmla="*/ 7265909 w 7265909"/>
              <a:gd name="connsiteY6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955675 w 7265909"/>
              <a:gd name="connsiteY45" fmla="*/ 3989988 h 5876208"/>
              <a:gd name="connsiteX46" fmla="*/ 584200 w 7265909"/>
              <a:gd name="connsiteY46" fmla="*/ 4110638 h 5876208"/>
              <a:gd name="connsiteX47" fmla="*/ 0 w 7265909"/>
              <a:gd name="connsiteY47" fmla="*/ 2926363 h 5876208"/>
              <a:gd name="connsiteX48" fmla="*/ 586590 w 7265909"/>
              <a:gd name="connsiteY48" fmla="*/ 2424713 h 5876208"/>
              <a:gd name="connsiteX49" fmla="*/ 609600 w 7265909"/>
              <a:gd name="connsiteY49" fmla="*/ 1710338 h 5876208"/>
              <a:gd name="connsiteX50" fmla="*/ 3990190 w 7265909"/>
              <a:gd name="connsiteY50" fmla="*/ 0 h 5876208"/>
              <a:gd name="connsiteX51" fmla="*/ 4495800 w 7265909"/>
              <a:gd name="connsiteY51" fmla="*/ 605438 h 5876208"/>
              <a:gd name="connsiteX52" fmla="*/ 5251450 w 7265909"/>
              <a:gd name="connsiteY52" fmla="*/ 205388 h 5876208"/>
              <a:gd name="connsiteX53" fmla="*/ 5762625 w 7265909"/>
              <a:gd name="connsiteY53" fmla="*/ 989613 h 5876208"/>
              <a:gd name="connsiteX54" fmla="*/ 6702425 w 7265909"/>
              <a:gd name="connsiteY54" fmla="*/ 535588 h 5876208"/>
              <a:gd name="connsiteX55" fmla="*/ 7245350 w 7265909"/>
              <a:gd name="connsiteY55" fmla="*/ 1319813 h 5876208"/>
              <a:gd name="connsiteX56" fmla="*/ 6562725 w 7265909"/>
              <a:gd name="connsiteY56" fmla="*/ 2037363 h 5876208"/>
              <a:gd name="connsiteX57" fmla="*/ 6981825 w 7265909"/>
              <a:gd name="connsiteY57" fmla="*/ 2558063 h 5876208"/>
              <a:gd name="connsiteX58" fmla="*/ 7264400 w 7265909"/>
              <a:gd name="connsiteY58" fmla="*/ 2463800 h 5876208"/>
              <a:gd name="connsiteX59" fmla="*/ 7261225 w 7265909"/>
              <a:gd name="connsiteY59" fmla="*/ 3882038 h 5876208"/>
              <a:gd name="connsiteX60" fmla="*/ 7265909 w 7265909"/>
              <a:gd name="connsiteY6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955675 w 7265909"/>
              <a:gd name="connsiteY46" fmla="*/ 3989988 h 5876208"/>
              <a:gd name="connsiteX47" fmla="*/ 584200 w 7265909"/>
              <a:gd name="connsiteY47" fmla="*/ 4110638 h 5876208"/>
              <a:gd name="connsiteX48" fmla="*/ 0 w 7265909"/>
              <a:gd name="connsiteY48" fmla="*/ 2926363 h 5876208"/>
              <a:gd name="connsiteX49" fmla="*/ 586590 w 7265909"/>
              <a:gd name="connsiteY49" fmla="*/ 2424713 h 5876208"/>
              <a:gd name="connsiteX50" fmla="*/ 609600 w 7265909"/>
              <a:gd name="connsiteY50" fmla="*/ 1710338 h 5876208"/>
              <a:gd name="connsiteX51" fmla="*/ 3990190 w 7265909"/>
              <a:gd name="connsiteY51" fmla="*/ 0 h 5876208"/>
              <a:gd name="connsiteX52" fmla="*/ 4495800 w 7265909"/>
              <a:gd name="connsiteY52" fmla="*/ 605438 h 5876208"/>
              <a:gd name="connsiteX53" fmla="*/ 5251450 w 7265909"/>
              <a:gd name="connsiteY53" fmla="*/ 205388 h 5876208"/>
              <a:gd name="connsiteX54" fmla="*/ 5762625 w 7265909"/>
              <a:gd name="connsiteY54" fmla="*/ 989613 h 5876208"/>
              <a:gd name="connsiteX55" fmla="*/ 6702425 w 7265909"/>
              <a:gd name="connsiteY55" fmla="*/ 535588 h 5876208"/>
              <a:gd name="connsiteX56" fmla="*/ 7245350 w 7265909"/>
              <a:gd name="connsiteY56" fmla="*/ 1319813 h 5876208"/>
              <a:gd name="connsiteX57" fmla="*/ 6562725 w 7265909"/>
              <a:gd name="connsiteY57" fmla="*/ 2037363 h 5876208"/>
              <a:gd name="connsiteX58" fmla="*/ 6981825 w 7265909"/>
              <a:gd name="connsiteY58" fmla="*/ 2558063 h 5876208"/>
              <a:gd name="connsiteX59" fmla="*/ 7264400 w 7265909"/>
              <a:gd name="connsiteY59" fmla="*/ 2463800 h 5876208"/>
              <a:gd name="connsiteX60" fmla="*/ 7261225 w 7265909"/>
              <a:gd name="connsiteY60" fmla="*/ 3882038 h 5876208"/>
              <a:gd name="connsiteX61" fmla="*/ 7265909 w 7265909"/>
              <a:gd name="connsiteY6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955675 w 7265909"/>
              <a:gd name="connsiteY47" fmla="*/ 3989988 h 5876208"/>
              <a:gd name="connsiteX48" fmla="*/ 584200 w 7265909"/>
              <a:gd name="connsiteY48" fmla="*/ 4110638 h 5876208"/>
              <a:gd name="connsiteX49" fmla="*/ 0 w 7265909"/>
              <a:gd name="connsiteY49" fmla="*/ 2926363 h 5876208"/>
              <a:gd name="connsiteX50" fmla="*/ 586590 w 7265909"/>
              <a:gd name="connsiteY50" fmla="*/ 2424713 h 5876208"/>
              <a:gd name="connsiteX51" fmla="*/ 609600 w 7265909"/>
              <a:gd name="connsiteY51" fmla="*/ 1710338 h 5876208"/>
              <a:gd name="connsiteX52" fmla="*/ 3990190 w 7265909"/>
              <a:gd name="connsiteY52" fmla="*/ 0 h 5876208"/>
              <a:gd name="connsiteX53" fmla="*/ 4495800 w 7265909"/>
              <a:gd name="connsiteY53" fmla="*/ 605438 h 5876208"/>
              <a:gd name="connsiteX54" fmla="*/ 5251450 w 7265909"/>
              <a:gd name="connsiteY54" fmla="*/ 205388 h 5876208"/>
              <a:gd name="connsiteX55" fmla="*/ 5762625 w 7265909"/>
              <a:gd name="connsiteY55" fmla="*/ 989613 h 5876208"/>
              <a:gd name="connsiteX56" fmla="*/ 6702425 w 7265909"/>
              <a:gd name="connsiteY56" fmla="*/ 535588 h 5876208"/>
              <a:gd name="connsiteX57" fmla="*/ 7245350 w 7265909"/>
              <a:gd name="connsiteY57" fmla="*/ 1319813 h 5876208"/>
              <a:gd name="connsiteX58" fmla="*/ 6562725 w 7265909"/>
              <a:gd name="connsiteY58" fmla="*/ 2037363 h 5876208"/>
              <a:gd name="connsiteX59" fmla="*/ 6981825 w 7265909"/>
              <a:gd name="connsiteY59" fmla="*/ 2558063 h 5876208"/>
              <a:gd name="connsiteX60" fmla="*/ 7264400 w 7265909"/>
              <a:gd name="connsiteY60" fmla="*/ 2463800 h 5876208"/>
              <a:gd name="connsiteX61" fmla="*/ 7261225 w 7265909"/>
              <a:gd name="connsiteY61" fmla="*/ 3882038 h 5876208"/>
              <a:gd name="connsiteX62" fmla="*/ 7265909 w 7265909"/>
              <a:gd name="connsiteY6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955675 w 7265909"/>
              <a:gd name="connsiteY48" fmla="*/ 3989988 h 5876208"/>
              <a:gd name="connsiteX49" fmla="*/ 584200 w 7265909"/>
              <a:gd name="connsiteY49" fmla="*/ 4110638 h 5876208"/>
              <a:gd name="connsiteX50" fmla="*/ 0 w 7265909"/>
              <a:gd name="connsiteY50" fmla="*/ 2926363 h 5876208"/>
              <a:gd name="connsiteX51" fmla="*/ 586590 w 7265909"/>
              <a:gd name="connsiteY51" fmla="*/ 2424713 h 5876208"/>
              <a:gd name="connsiteX52" fmla="*/ 609600 w 7265909"/>
              <a:gd name="connsiteY52" fmla="*/ 1710338 h 5876208"/>
              <a:gd name="connsiteX53" fmla="*/ 3990190 w 7265909"/>
              <a:gd name="connsiteY53" fmla="*/ 0 h 5876208"/>
              <a:gd name="connsiteX54" fmla="*/ 4495800 w 7265909"/>
              <a:gd name="connsiteY54" fmla="*/ 605438 h 5876208"/>
              <a:gd name="connsiteX55" fmla="*/ 5251450 w 7265909"/>
              <a:gd name="connsiteY55" fmla="*/ 205388 h 5876208"/>
              <a:gd name="connsiteX56" fmla="*/ 5762625 w 7265909"/>
              <a:gd name="connsiteY56" fmla="*/ 989613 h 5876208"/>
              <a:gd name="connsiteX57" fmla="*/ 6702425 w 7265909"/>
              <a:gd name="connsiteY57" fmla="*/ 535588 h 5876208"/>
              <a:gd name="connsiteX58" fmla="*/ 7245350 w 7265909"/>
              <a:gd name="connsiteY58" fmla="*/ 1319813 h 5876208"/>
              <a:gd name="connsiteX59" fmla="*/ 6562725 w 7265909"/>
              <a:gd name="connsiteY59" fmla="*/ 2037363 h 5876208"/>
              <a:gd name="connsiteX60" fmla="*/ 6981825 w 7265909"/>
              <a:gd name="connsiteY60" fmla="*/ 2558063 h 5876208"/>
              <a:gd name="connsiteX61" fmla="*/ 7264400 w 7265909"/>
              <a:gd name="connsiteY61" fmla="*/ 2463800 h 5876208"/>
              <a:gd name="connsiteX62" fmla="*/ 7261225 w 7265909"/>
              <a:gd name="connsiteY62" fmla="*/ 3882038 h 5876208"/>
              <a:gd name="connsiteX63" fmla="*/ 7265909 w 7265909"/>
              <a:gd name="connsiteY6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955675 w 7265909"/>
              <a:gd name="connsiteY49" fmla="*/ 3989988 h 5876208"/>
              <a:gd name="connsiteX50" fmla="*/ 584200 w 7265909"/>
              <a:gd name="connsiteY50" fmla="*/ 4110638 h 5876208"/>
              <a:gd name="connsiteX51" fmla="*/ 0 w 7265909"/>
              <a:gd name="connsiteY51" fmla="*/ 2926363 h 5876208"/>
              <a:gd name="connsiteX52" fmla="*/ 586590 w 7265909"/>
              <a:gd name="connsiteY52" fmla="*/ 2424713 h 5876208"/>
              <a:gd name="connsiteX53" fmla="*/ 609600 w 7265909"/>
              <a:gd name="connsiteY53" fmla="*/ 1710338 h 5876208"/>
              <a:gd name="connsiteX54" fmla="*/ 3990190 w 7265909"/>
              <a:gd name="connsiteY54" fmla="*/ 0 h 5876208"/>
              <a:gd name="connsiteX55" fmla="*/ 4495800 w 7265909"/>
              <a:gd name="connsiteY55" fmla="*/ 605438 h 5876208"/>
              <a:gd name="connsiteX56" fmla="*/ 5251450 w 7265909"/>
              <a:gd name="connsiteY56" fmla="*/ 205388 h 5876208"/>
              <a:gd name="connsiteX57" fmla="*/ 5762625 w 7265909"/>
              <a:gd name="connsiteY57" fmla="*/ 989613 h 5876208"/>
              <a:gd name="connsiteX58" fmla="*/ 6702425 w 7265909"/>
              <a:gd name="connsiteY58" fmla="*/ 535588 h 5876208"/>
              <a:gd name="connsiteX59" fmla="*/ 7245350 w 7265909"/>
              <a:gd name="connsiteY59" fmla="*/ 1319813 h 5876208"/>
              <a:gd name="connsiteX60" fmla="*/ 6562725 w 7265909"/>
              <a:gd name="connsiteY60" fmla="*/ 2037363 h 5876208"/>
              <a:gd name="connsiteX61" fmla="*/ 6981825 w 7265909"/>
              <a:gd name="connsiteY61" fmla="*/ 2558063 h 5876208"/>
              <a:gd name="connsiteX62" fmla="*/ 7264400 w 7265909"/>
              <a:gd name="connsiteY62" fmla="*/ 2463800 h 5876208"/>
              <a:gd name="connsiteX63" fmla="*/ 7261225 w 7265909"/>
              <a:gd name="connsiteY63" fmla="*/ 3882038 h 5876208"/>
              <a:gd name="connsiteX64" fmla="*/ 7265909 w 7265909"/>
              <a:gd name="connsiteY6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955675 w 7265909"/>
              <a:gd name="connsiteY50" fmla="*/ 3989988 h 5876208"/>
              <a:gd name="connsiteX51" fmla="*/ 584200 w 7265909"/>
              <a:gd name="connsiteY51" fmla="*/ 4110638 h 5876208"/>
              <a:gd name="connsiteX52" fmla="*/ 0 w 7265909"/>
              <a:gd name="connsiteY52" fmla="*/ 2926363 h 5876208"/>
              <a:gd name="connsiteX53" fmla="*/ 586590 w 7265909"/>
              <a:gd name="connsiteY53" fmla="*/ 2424713 h 5876208"/>
              <a:gd name="connsiteX54" fmla="*/ 609600 w 7265909"/>
              <a:gd name="connsiteY54" fmla="*/ 1710338 h 5876208"/>
              <a:gd name="connsiteX55" fmla="*/ 3990190 w 7265909"/>
              <a:gd name="connsiteY55" fmla="*/ 0 h 5876208"/>
              <a:gd name="connsiteX56" fmla="*/ 4495800 w 7265909"/>
              <a:gd name="connsiteY56" fmla="*/ 605438 h 5876208"/>
              <a:gd name="connsiteX57" fmla="*/ 5251450 w 7265909"/>
              <a:gd name="connsiteY57" fmla="*/ 205388 h 5876208"/>
              <a:gd name="connsiteX58" fmla="*/ 5762625 w 7265909"/>
              <a:gd name="connsiteY58" fmla="*/ 989613 h 5876208"/>
              <a:gd name="connsiteX59" fmla="*/ 6702425 w 7265909"/>
              <a:gd name="connsiteY59" fmla="*/ 535588 h 5876208"/>
              <a:gd name="connsiteX60" fmla="*/ 7245350 w 7265909"/>
              <a:gd name="connsiteY60" fmla="*/ 1319813 h 5876208"/>
              <a:gd name="connsiteX61" fmla="*/ 6562725 w 7265909"/>
              <a:gd name="connsiteY61" fmla="*/ 2037363 h 5876208"/>
              <a:gd name="connsiteX62" fmla="*/ 6981825 w 7265909"/>
              <a:gd name="connsiteY62" fmla="*/ 2558063 h 5876208"/>
              <a:gd name="connsiteX63" fmla="*/ 7264400 w 7265909"/>
              <a:gd name="connsiteY63" fmla="*/ 2463800 h 5876208"/>
              <a:gd name="connsiteX64" fmla="*/ 7261225 w 7265909"/>
              <a:gd name="connsiteY64" fmla="*/ 3882038 h 5876208"/>
              <a:gd name="connsiteX65" fmla="*/ 7265909 w 7265909"/>
              <a:gd name="connsiteY6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955675 w 7265909"/>
              <a:gd name="connsiteY51" fmla="*/ 3989988 h 5876208"/>
              <a:gd name="connsiteX52" fmla="*/ 584200 w 7265909"/>
              <a:gd name="connsiteY52" fmla="*/ 4110638 h 5876208"/>
              <a:gd name="connsiteX53" fmla="*/ 0 w 7265909"/>
              <a:gd name="connsiteY53" fmla="*/ 2926363 h 5876208"/>
              <a:gd name="connsiteX54" fmla="*/ 586590 w 7265909"/>
              <a:gd name="connsiteY54" fmla="*/ 2424713 h 5876208"/>
              <a:gd name="connsiteX55" fmla="*/ 609600 w 7265909"/>
              <a:gd name="connsiteY55" fmla="*/ 1710338 h 5876208"/>
              <a:gd name="connsiteX56" fmla="*/ 3990190 w 7265909"/>
              <a:gd name="connsiteY56" fmla="*/ 0 h 5876208"/>
              <a:gd name="connsiteX57" fmla="*/ 4495800 w 7265909"/>
              <a:gd name="connsiteY57" fmla="*/ 605438 h 5876208"/>
              <a:gd name="connsiteX58" fmla="*/ 5251450 w 7265909"/>
              <a:gd name="connsiteY58" fmla="*/ 205388 h 5876208"/>
              <a:gd name="connsiteX59" fmla="*/ 5762625 w 7265909"/>
              <a:gd name="connsiteY59" fmla="*/ 989613 h 5876208"/>
              <a:gd name="connsiteX60" fmla="*/ 6702425 w 7265909"/>
              <a:gd name="connsiteY60" fmla="*/ 535588 h 5876208"/>
              <a:gd name="connsiteX61" fmla="*/ 7245350 w 7265909"/>
              <a:gd name="connsiteY61" fmla="*/ 1319813 h 5876208"/>
              <a:gd name="connsiteX62" fmla="*/ 6562725 w 7265909"/>
              <a:gd name="connsiteY62" fmla="*/ 2037363 h 5876208"/>
              <a:gd name="connsiteX63" fmla="*/ 6981825 w 7265909"/>
              <a:gd name="connsiteY63" fmla="*/ 2558063 h 5876208"/>
              <a:gd name="connsiteX64" fmla="*/ 7264400 w 7265909"/>
              <a:gd name="connsiteY64" fmla="*/ 2463800 h 5876208"/>
              <a:gd name="connsiteX65" fmla="*/ 7261225 w 7265909"/>
              <a:gd name="connsiteY65" fmla="*/ 3882038 h 5876208"/>
              <a:gd name="connsiteX66" fmla="*/ 7265909 w 7265909"/>
              <a:gd name="connsiteY6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955675 w 7265909"/>
              <a:gd name="connsiteY52" fmla="*/ 3989988 h 5876208"/>
              <a:gd name="connsiteX53" fmla="*/ 584200 w 7265909"/>
              <a:gd name="connsiteY53" fmla="*/ 4110638 h 5876208"/>
              <a:gd name="connsiteX54" fmla="*/ 0 w 7265909"/>
              <a:gd name="connsiteY54" fmla="*/ 2926363 h 5876208"/>
              <a:gd name="connsiteX55" fmla="*/ 586590 w 7265909"/>
              <a:gd name="connsiteY55" fmla="*/ 2424713 h 5876208"/>
              <a:gd name="connsiteX56" fmla="*/ 609600 w 7265909"/>
              <a:gd name="connsiteY56" fmla="*/ 1710338 h 5876208"/>
              <a:gd name="connsiteX57" fmla="*/ 3990190 w 7265909"/>
              <a:gd name="connsiteY57" fmla="*/ 0 h 5876208"/>
              <a:gd name="connsiteX58" fmla="*/ 4495800 w 7265909"/>
              <a:gd name="connsiteY58" fmla="*/ 605438 h 5876208"/>
              <a:gd name="connsiteX59" fmla="*/ 5251450 w 7265909"/>
              <a:gd name="connsiteY59" fmla="*/ 205388 h 5876208"/>
              <a:gd name="connsiteX60" fmla="*/ 5762625 w 7265909"/>
              <a:gd name="connsiteY60" fmla="*/ 989613 h 5876208"/>
              <a:gd name="connsiteX61" fmla="*/ 6702425 w 7265909"/>
              <a:gd name="connsiteY61" fmla="*/ 535588 h 5876208"/>
              <a:gd name="connsiteX62" fmla="*/ 7245350 w 7265909"/>
              <a:gd name="connsiteY62" fmla="*/ 1319813 h 5876208"/>
              <a:gd name="connsiteX63" fmla="*/ 6562725 w 7265909"/>
              <a:gd name="connsiteY63" fmla="*/ 2037363 h 5876208"/>
              <a:gd name="connsiteX64" fmla="*/ 6981825 w 7265909"/>
              <a:gd name="connsiteY64" fmla="*/ 2558063 h 5876208"/>
              <a:gd name="connsiteX65" fmla="*/ 7264400 w 7265909"/>
              <a:gd name="connsiteY65" fmla="*/ 2463800 h 5876208"/>
              <a:gd name="connsiteX66" fmla="*/ 7261225 w 7265909"/>
              <a:gd name="connsiteY66" fmla="*/ 3882038 h 5876208"/>
              <a:gd name="connsiteX67" fmla="*/ 7265909 w 7265909"/>
              <a:gd name="connsiteY6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955675 w 7265909"/>
              <a:gd name="connsiteY53" fmla="*/ 3989988 h 5876208"/>
              <a:gd name="connsiteX54" fmla="*/ 584200 w 7265909"/>
              <a:gd name="connsiteY54" fmla="*/ 4110638 h 5876208"/>
              <a:gd name="connsiteX55" fmla="*/ 0 w 7265909"/>
              <a:gd name="connsiteY55" fmla="*/ 2926363 h 5876208"/>
              <a:gd name="connsiteX56" fmla="*/ 586590 w 7265909"/>
              <a:gd name="connsiteY56" fmla="*/ 2424713 h 5876208"/>
              <a:gd name="connsiteX57" fmla="*/ 609600 w 7265909"/>
              <a:gd name="connsiteY57" fmla="*/ 1710338 h 5876208"/>
              <a:gd name="connsiteX58" fmla="*/ 3990190 w 7265909"/>
              <a:gd name="connsiteY58" fmla="*/ 0 h 5876208"/>
              <a:gd name="connsiteX59" fmla="*/ 4495800 w 7265909"/>
              <a:gd name="connsiteY59" fmla="*/ 605438 h 5876208"/>
              <a:gd name="connsiteX60" fmla="*/ 5251450 w 7265909"/>
              <a:gd name="connsiteY60" fmla="*/ 205388 h 5876208"/>
              <a:gd name="connsiteX61" fmla="*/ 5762625 w 7265909"/>
              <a:gd name="connsiteY61" fmla="*/ 989613 h 5876208"/>
              <a:gd name="connsiteX62" fmla="*/ 6702425 w 7265909"/>
              <a:gd name="connsiteY62" fmla="*/ 535588 h 5876208"/>
              <a:gd name="connsiteX63" fmla="*/ 7245350 w 7265909"/>
              <a:gd name="connsiteY63" fmla="*/ 1319813 h 5876208"/>
              <a:gd name="connsiteX64" fmla="*/ 6562725 w 7265909"/>
              <a:gd name="connsiteY64" fmla="*/ 2037363 h 5876208"/>
              <a:gd name="connsiteX65" fmla="*/ 6981825 w 7265909"/>
              <a:gd name="connsiteY65" fmla="*/ 2558063 h 5876208"/>
              <a:gd name="connsiteX66" fmla="*/ 7264400 w 7265909"/>
              <a:gd name="connsiteY66" fmla="*/ 2463800 h 5876208"/>
              <a:gd name="connsiteX67" fmla="*/ 7261225 w 7265909"/>
              <a:gd name="connsiteY67" fmla="*/ 3882038 h 5876208"/>
              <a:gd name="connsiteX68" fmla="*/ 7265909 w 7265909"/>
              <a:gd name="connsiteY6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955675 w 7265909"/>
              <a:gd name="connsiteY54" fmla="*/ 3989988 h 5876208"/>
              <a:gd name="connsiteX55" fmla="*/ 584200 w 7265909"/>
              <a:gd name="connsiteY55" fmla="*/ 4110638 h 5876208"/>
              <a:gd name="connsiteX56" fmla="*/ 0 w 7265909"/>
              <a:gd name="connsiteY56" fmla="*/ 2926363 h 5876208"/>
              <a:gd name="connsiteX57" fmla="*/ 586590 w 7265909"/>
              <a:gd name="connsiteY57" fmla="*/ 2424713 h 5876208"/>
              <a:gd name="connsiteX58" fmla="*/ 609600 w 7265909"/>
              <a:gd name="connsiteY58" fmla="*/ 1710338 h 5876208"/>
              <a:gd name="connsiteX59" fmla="*/ 3990190 w 7265909"/>
              <a:gd name="connsiteY59" fmla="*/ 0 h 5876208"/>
              <a:gd name="connsiteX60" fmla="*/ 4495800 w 7265909"/>
              <a:gd name="connsiteY60" fmla="*/ 605438 h 5876208"/>
              <a:gd name="connsiteX61" fmla="*/ 5251450 w 7265909"/>
              <a:gd name="connsiteY61" fmla="*/ 205388 h 5876208"/>
              <a:gd name="connsiteX62" fmla="*/ 5762625 w 7265909"/>
              <a:gd name="connsiteY62" fmla="*/ 989613 h 5876208"/>
              <a:gd name="connsiteX63" fmla="*/ 6702425 w 7265909"/>
              <a:gd name="connsiteY63" fmla="*/ 535588 h 5876208"/>
              <a:gd name="connsiteX64" fmla="*/ 7245350 w 7265909"/>
              <a:gd name="connsiteY64" fmla="*/ 1319813 h 5876208"/>
              <a:gd name="connsiteX65" fmla="*/ 6562725 w 7265909"/>
              <a:gd name="connsiteY65" fmla="*/ 2037363 h 5876208"/>
              <a:gd name="connsiteX66" fmla="*/ 6981825 w 7265909"/>
              <a:gd name="connsiteY66" fmla="*/ 2558063 h 5876208"/>
              <a:gd name="connsiteX67" fmla="*/ 7264400 w 7265909"/>
              <a:gd name="connsiteY67" fmla="*/ 2463800 h 5876208"/>
              <a:gd name="connsiteX68" fmla="*/ 7261225 w 7265909"/>
              <a:gd name="connsiteY68" fmla="*/ 3882038 h 5876208"/>
              <a:gd name="connsiteX69" fmla="*/ 7265909 w 7265909"/>
              <a:gd name="connsiteY6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955675 w 7265909"/>
              <a:gd name="connsiteY55" fmla="*/ 3989988 h 5876208"/>
              <a:gd name="connsiteX56" fmla="*/ 584200 w 7265909"/>
              <a:gd name="connsiteY56" fmla="*/ 4110638 h 5876208"/>
              <a:gd name="connsiteX57" fmla="*/ 0 w 7265909"/>
              <a:gd name="connsiteY57" fmla="*/ 2926363 h 5876208"/>
              <a:gd name="connsiteX58" fmla="*/ 586590 w 7265909"/>
              <a:gd name="connsiteY58" fmla="*/ 2424713 h 5876208"/>
              <a:gd name="connsiteX59" fmla="*/ 609600 w 7265909"/>
              <a:gd name="connsiteY59" fmla="*/ 1710338 h 5876208"/>
              <a:gd name="connsiteX60" fmla="*/ 3990190 w 7265909"/>
              <a:gd name="connsiteY60" fmla="*/ 0 h 5876208"/>
              <a:gd name="connsiteX61" fmla="*/ 4495800 w 7265909"/>
              <a:gd name="connsiteY61" fmla="*/ 605438 h 5876208"/>
              <a:gd name="connsiteX62" fmla="*/ 5251450 w 7265909"/>
              <a:gd name="connsiteY62" fmla="*/ 205388 h 5876208"/>
              <a:gd name="connsiteX63" fmla="*/ 5762625 w 7265909"/>
              <a:gd name="connsiteY63" fmla="*/ 989613 h 5876208"/>
              <a:gd name="connsiteX64" fmla="*/ 6702425 w 7265909"/>
              <a:gd name="connsiteY64" fmla="*/ 535588 h 5876208"/>
              <a:gd name="connsiteX65" fmla="*/ 7245350 w 7265909"/>
              <a:gd name="connsiteY65" fmla="*/ 1319813 h 5876208"/>
              <a:gd name="connsiteX66" fmla="*/ 6562725 w 7265909"/>
              <a:gd name="connsiteY66" fmla="*/ 2037363 h 5876208"/>
              <a:gd name="connsiteX67" fmla="*/ 6981825 w 7265909"/>
              <a:gd name="connsiteY67" fmla="*/ 2558063 h 5876208"/>
              <a:gd name="connsiteX68" fmla="*/ 7264400 w 7265909"/>
              <a:gd name="connsiteY68" fmla="*/ 2463800 h 5876208"/>
              <a:gd name="connsiteX69" fmla="*/ 7261225 w 7265909"/>
              <a:gd name="connsiteY69" fmla="*/ 3882038 h 5876208"/>
              <a:gd name="connsiteX70" fmla="*/ 7265909 w 7265909"/>
              <a:gd name="connsiteY7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955675 w 7265909"/>
              <a:gd name="connsiteY56" fmla="*/ 3989988 h 5876208"/>
              <a:gd name="connsiteX57" fmla="*/ 584200 w 7265909"/>
              <a:gd name="connsiteY57" fmla="*/ 4110638 h 5876208"/>
              <a:gd name="connsiteX58" fmla="*/ 0 w 7265909"/>
              <a:gd name="connsiteY58" fmla="*/ 2926363 h 5876208"/>
              <a:gd name="connsiteX59" fmla="*/ 586590 w 7265909"/>
              <a:gd name="connsiteY59" fmla="*/ 2424713 h 5876208"/>
              <a:gd name="connsiteX60" fmla="*/ 609600 w 7265909"/>
              <a:gd name="connsiteY60" fmla="*/ 1710338 h 5876208"/>
              <a:gd name="connsiteX61" fmla="*/ 3990190 w 7265909"/>
              <a:gd name="connsiteY61" fmla="*/ 0 h 5876208"/>
              <a:gd name="connsiteX62" fmla="*/ 4495800 w 7265909"/>
              <a:gd name="connsiteY62" fmla="*/ 605438 h 5876208"/>
              <a:gd name="connsiteX63" fmla="*/ 5251450 w 7265909"/>
              <a:gd name="connsiteY63" fmla="*/ 205388 h 5876208"/>
              <a:gd name="connsiteX64" fmla="*/ 5762625 w 7265909"/>
              <a:gd name="connsiteY64" fmla="*/ 989613 h 5876208"/>
              <a:gd name="connsiteX65" fmla="*/ 6702425 w 7265909"/>
              <a:gd name="connsiteY65" fmla="*/ 535588 h 5876208"/>
              <a:gd name="connsiteX66" fmla="*/ 7245350 w 7265909"/>
              <a:gd name="connsiteY66" fmla="*/ 1319813 h 5876208"/>
              <a:gd name="connsiteX67" fmla="*/ 6562725 w 7265909"/>
              <a:gd name="connsiteY67" fmla="*/ 2037363 h 5876208"/>
              <a:gd name="connsiteX68" fmla="*/ 6981825 w 7265909"/>
              <a:gd name="connsiteY68" fmla="*/ 2558063 h 5876208"/>
              <a:gd name="connsiteX69" fmla="*/ 7264400 w 7265909"/>
              <a:gd name="connsiteY69" fmla="*/ 2463800 h 5876208"/>
              <a:gd name="connsiteX70" fmla="*/ 7261225 w 7265909"/>
              <a:gd name="connsiteY70" fmla="*/ 3882038 h 5876208"/>
              <a:gd name="connsiteX71" fmla="*/ 7265909 w 7265909"/>
              <a:gd name="connsiteY7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55675 w 7265909"/>
              <a:gd name="connsiteY57" fmla="*/ 3989988 h 5876208"/>
              <a:gd name="connsiteX58" fmla="*/ 584200 w 7265909"/>
              <a:gd name="connsiteY58" fmla="*/ 4110638 h 5876208"/>
              <a:gd name="connsiteX59" fmla="*/ 0 w 7265909"/>
              <a:gd name="connsiteY59" fmla="*/ 2926363 h 5876208"/>
              <a:gd name="connsiteX60" fmla="*/ 586590 w 7265909"/>
              <a:gd name="connsiteY60" fmla="*/ 2424713 h 5876208"/>
              <a:gd name="connsiteX61" fmla="*/ 609600 w 7265909"/>
              <a:gd name="connsiteY61" fmla="*/ 1710338 h 5876208"/>
              <a:gd name="connsiteX62" fmla="*/ 3990190 w 7265909"/>
              <a:gd name="connsiteY62" fmla="*/ 0 h 5876208"/>
              <a:gd name="connsiteX63" fmla="*/ 4495800 w 7265909"/>
              <a:gd name="connsiteY63" fmla="*/ 605438 h 5876208"/>
              <a:gd name="connsiteX64" fmla="*/ 5251450 w 7265909"/>
              <a:gd name="connsiteY64" fmla="*/ 205388 h 5876208"/>
              <a:gd name="connsiteX65" fmla="*/ 5762625 w 7265909"/>
              <a:gd name="connsiteY65" fmla="*/ 989613 h 5876208"/>
              <a:gd name="connsiteX66" fmla="*/ 6702425 w 7265909"/>
              <a:gd name="connsiteY66" fmla="*/ 535588 h 5876208"/>
              <a:gd name="connsiteX67" fmla="*/ 7245350 w 7265909"/>
              <a:gd name="connsiteY67" fmla="*/ 1319813 h 5876208"/>
              <a:gd name="connsiteX68" fmla="*/ 6562725 w 7265909"/>
              <a:gd name="connsiteY68" fmla="*/ 2037363 h 5876208"/>
              <a:gd name="connsiteX69" fmla="*/ 6981825 w 7265909"/>
              <a:gd name="connsiteY69" fmla="*/ 2558063 h 5876208"/>
              <a:gd name="connsiteX70" fmla="*/ 7264400 w 7265909"/>
              <a:gd name="connsiteY70" fmla="*/ 2463800 h 5876208"/>
              <a:gd name="connsiteX71" fmla="*/ 7261225 w 7265909"/>
              <a:gd name="connsiteY71" fmla="*/ 3882038 h 5876208"/>
              <a:gd name="connsiteX72" fmla="*/ 7265909 w 7265909"/>
              <a:gd name="connsiteY7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55675 w 7265909"/>
              <a:gd name="connsiteY58" fmla="*/ 3989988 h 5876208"/>
              <a:gd name="connsiteX59" fmla="*/ 584200 w 7265909"/>
              <a:gd name="connsiteY59" fmla="*/ 4110638 h 5876208"/>
              <a:gd name="connsiteX60" fmla="*/ 0 w 7265909"/>
              <a:gd name="connsiteY60" fmla="*/ 2926363 h 5876208"/>
              <a:gd name="connsiteX61" fmla="*/ 586590 w 7265909"/>
              <a:gd name="connsiteY61" fmla="*/ 2424713 h 5876208"/>
              <a:gd name="connsiteX62" fmla="*/ 609600 w 7265909"/>
              <a:gd name="connsiteY62" fmla="*/ 1710338 h 5876208"/>
              <a:gd name="connsiteX63" fmla="*/ 3990190 w 7265909"/>
              <a:gd name="connsiteY63" fmla="*/ 0 h 5876208"/>
              <a:gd name="connsiteX64" fmla="*/ 4495800 w 7265909"/>
              <a:gd name="connsiteY64" fmla="*/ 605438 h 5876208"/>
              <a:gd name="connsiteX65" fmla="*/ 5251450 w 7265909"/>
              <a:gd name="connsiteY65" fmla="*/ 205388 h 5876208"/>
              <a:gd name="connsiteX66" fmla="*/ 5762625 w 7265909"/>
              <a:gd name="connsiteY66" fmla="*/ 989613 h 5876208"/>
              <a:gd name="connsiteX67" fmla="*/ 6702425 w 7265909"/>
              <a:gd name="connsiteY67" fmla="*/ 535588 h 5876208"/>
              <a:gd name="connsiteX68" fmla="*/ 7245350 w 7265909"/>
              <a:gd name="connsiteY68" fmla="*/ 1319813 h 5876208"/>
              <a:gd name="connsiteX69" fmla="*/ 6562725 w 7265909"/>
              <a:gd name="connsiteY69" fmla="*/ 2037363 h 5876208"/>
              <a:gd name="connsiteX70" fmla="*/ 6981825 w 7265909"/>
              <a:gd name="connsiteY70" fmla="*/ 2558063 h 5876208"/>
              <a:gd name="connsiteX71" fmla="*/ 7264400 w 7265909"/>
              <a:gd name="connsiteY71" fmla="*/ 2463800 h 5876208"/>
              <a:gd name="connsiteX72" fmla="*/ 7261225 w 7265909"/>
              <a:gd name="connsiteY72" fmla="*/ 3882038 h 5876208"/>
              <a:gd name="connsiteX73" fmla="*/ 7265909 w 7265909"/>
              <a:gd name="connsiteY7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584200 w 7265909"/>
              <a:gd name="connsiteY59" fmla="*/ 4110638 h 5876208"/>
              <a:gd name="connsiteX60" fmla="*/ 0 w 7265909"/>
              <a:gd name="connsiteY60" fmla="*/ 2926363 h 5876208"/>
              <a:gd name="connsiteX61" fmla="*/ 586590 w 7265909"/>
              <a:gd name="connsiteY61" fmla="*/ 2424713 h 5876208"/>
              <a:gd name="connsiteX62" fmla="*/ 609600 w 7265909"/>
              <a:gd name="connsiteY62" fmla="*/ 1710338 h 5876208"/>
              <a:gd name="connsiteX63" fmla="*/ 3990190 w 7265909"/>
              <a:gd name="connsiteY63" fmla="*/ 0 h 5876208"/>
              <a:gd name="connsiteX64" fmla="*/ 4495800 w 7265909"/>
              <a:gd name="connsiteY64" fmla="*/ 605438 h 5876208"/>
              <a:gd name="connsiteX65" fmla="*/ 5251450 w 7265909"/>
              <a:gd name="connsiteY65" fmla="*/ 205388 h 5876208"/>
              <a:gd name="connsiteX66" fmla="*/ 5762625 w 7265909"/>
              <a:gd name="connsiteY66" fmla="*/ 989613 h 5876208"/>
              <a:gd name="connsiteX67" fmla="*/ 6702425 w 7265909"/>
              <a:gd name="connsiteY67" fmla="*/ 535588 h 5876208"/>
              <a:gd name="connsiteX68" fmla="*/ 7245350 w 7265909"/>
              <a:gd name="connsiteY68" fmla="*/ 1319813 h 5876208"/>
              <a:gd name="connsiteX69" fmla="*/ 6562725 w 7265909"/>
              <a:gd name="connsiteY69" fmla="*/ 2037363 h 5876208"/>
              <a:gd name="connsiteX70" fmla="*/ 6981825 w 7265909"/>
              <a:gd name="connsiteY70" fmla="*/ 2558063 h 5876208"/>
              <a:gd name="connsiteX71" fmla="*/ 7264400 w 7265909"/>
              <a:gd name="connsiteY71" fmla="*/ 2463800 h 5876208"/>
              <a:gd name="connsiteX72" fmla="*/ 7261225 w 7265909"/>
              <a:gd name="connsiteY72" fmla="*/ 3882038 h 5876208"/>
              <a:gd name="connsiteX73" fmla="*/ 7265909 w 7265909"/>
              <a:gd name="connsiteY7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0 w 7265909"/>
              <a:gd name="connsiteY60" fmla="*/ 2926363 h 5876208"/>
              <a:gd name="connsiteX61" fmla="*/ 586590 w 7265909"/>
              <a:gd name="connsiteY61" fmla="*/ 2424713 h 5876208"/>
              <a:gd name="connsiteX62" fmla="*/ 609600 w 7265909"/>
              <a:gd name="connsiteY62" fmla="*/ 1710338 h 5876208"/>
              <a:gd name="connsiteX63" fmla="*/ 3990190 w 7265909"/>
              <a:gd name="connsiteY63" fmla="*/ 0 h 5876208"/>
              <a:gd name="connsiteX64" fmla="*/ 4495800 w 7265909"/>
              <a:gd name="connsiteY64" fmla="*/ 605438 h 5876208"/>
              <a:gd name="connsiteX65" fmla="*/ 5251450 w 7265909"/>
              <a:gd name="connsiteY65" fmla="*/ 205388 h 5876208"/>
              <a:gd name="connsiteX66" fmla="*/ 5762625 w 7265909"/>
              <a:gd name="connsiteY66" fmla="*/ 989613 h 5876208"/>
              <a:gd name="connsiteX67" fmla="*/ 6702425 w 7265909"/>
              <a:gd name="connsiteY67" fmla="*/ 535588 h 5876208"/>
              <a:gd name="connsiteX68" fmla="*/ 7245350 w 7265909"/>
              <a:gd name="connsiteY68" fmla="*/ 1319813 h 5876208"/>
              <a:gd name="connsiteX69" fmla="*/ 6562725 w 7265909"/>
              <a:gd name="connsiteY69" fmla="*/ 2037363 h 5876208"/>
              <a:gd name="connsiteX70" fmla="*/ 6981825 w 7265909"/>
              <a:gd name="connsiteY70" fmla="*/ 2558063 h 5876208"/>
              <a:gd name="connsiteX71" fmla="*/ 7264400 w 7265909"/>
              <a:gd name="connsiteY71" fmla="*/ 2463800 h 5876208"/>
              <a:gd name="connsiteX72" fmla="*/ 7261225 w 7265909"/>
              <a:gd name="connsiteY72" fmla="*/ 3882038 h 5876208"/>
              <a:gd name="connsiteX73" fmla="*/ 7265909 w 7265909"/>
              <a:gd name="connsiteY7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0 w 7265909"/>
              <a:gd name="connsiteY61" fmla="*/ 2926363 h 5876208"/>
              <a:gd name="connsiteX62" fmla="*/ 586590 w 7265909"/>
              <a:gd name="connsiteY62" fmla="*/ 2424713 h 5876208"/>
              <a:gd name="connsiteX63" fmla="*/ 609600 w 7265909"/>
              <a:gd name="connsiteY63" fmla="*/ 1710338 h 5876208"/>
              <a:gd name="connsiteX64" fmla="*/ 3990190 w 7265909"/>
              <a:gd name="connsiteY64" fmla="*/ 0 h 5876208"/>
              <a:gd name="connsiteX65" fmla="*/ 4495800 w 7265909"/>
              <a:gd name="connsiteY65" fmla="*/ 605438 h 5876208"/>
              <a:gd name="connsiteX66" fmla="*/ 5251450 w 7265909"/>
              <a:gd name="connsiteY66" fmla="*/ 205388 h 5876208"/>
              <a:gd name="connsiteX67" fmla="*/ 5762625 w 7265909"/>
              <a:gd name="connsiteY67" fmla="*/ 989613 h 5876208"/>
              <a:gd name="connsiteX68" fmla="*/ 6702425 w 7265909"/>
              <a:gd name="connsiteY68" fmla="*/ 535588 h 5876208"/>
              <a:gd name="connsiteX69" fmla="*/ 7245350 w 7265909"/>
              <a:gd name="connsiteY69" fmla="*/ 1319813 h 5876208"/>
              <a:gd name="connsiteX70" fmla="*/ 6562725 w 7265909"/>
              <a:gd name="connsiteY70" fmla="*/ 2037363 h 5876208"/>
              <a:gd name="connsiteX71" fmla="*/ 6981825 w 7265909"/>
              <a:gd name="connsiteY71" fmla="*/ 2558063 h 5876208"/>
              <a:gd name="connsiteX72" fmla="*/ 7264400 w 7265909"/>
              <a:gd name="connsiteY72" fmla="*/ 2463800 h 5876208"/>
              <a:gd name="connsiteX73" fmla="*/ 7261225 w 7265909"/>
              <a:gd name="connsiteY73" fmla="*/ 3882038 h 5876208"/>
              <a:gd name="connsiteX74" fmla="*/ 7265909 w 7265909"/>
              <a:gd name="connsiteY7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0 w 7265909"/>
              <a:gd name="connsiteY62" fmla="*/ 2926363 h 5876208"/>
              <a:gd name="connsiteX63" fmla="*/ 586590 w 7265909"/>
              <a:gd name="connsiteY63" fmla="*/ 2424713 h 5876208"/>
              <a:gd name="connsiteX64" fmla="*/ 609600 w 7265909"/>
              <a:gd name="connsiteY64" fmla="*/ 1710338 h 5876208"/>
              <a:gd name="connsiteX65" fmla="*/ 3990190 w 7265909"/>
              <a:gd name="connsiteY65" fmla="*/ 0 h 5876208"/>
              <a:gd name="connsiteX66" fmla="*/ 4495800 w 7265909"/>
              <a:gd name="connsiteY66" fmla="*/ 605438 h 5876208"/>
              <a:gd name="connsiteX67" fmla="*/ 5251450 w 7265909"/>
              <a:gd name="connsiteY67" fmla="*/ 205388 h 5876208"/>
              <a:gd name="connsiteX68" fmla="*/ 5762625 w 7265909"/>
              <a:gd name="connsiteY68" fmla="*/ 989613 h 5876208"/>
              <a:gd name="connsiteX69" fmla="*/ 6702425 w 7265909"/>
              <a:gd name="connsiteY69" fmla="*/ 535588 h 5876208"/>
              <a:gd name="connsiteX70" fmla="*/ 7245350 w 7265909"/>
              <a:gd name="connsiteY70" fmla="*/ 1319813 h 5876208"/>
              <a:gd name="connsiteX71" fmla="*/ 6562725 w 7265909"/>
              <a:gd name="connsiteY71" fmla="*/ 2037363 h 5876208"/>
              <a:gd name="connsiteX72" fmla="*/ 6981825 w 7265909"/>
              <a:gd name="connsiteY72" fmla="*/ 2558063 h 5876208"/>
              <a:gd name="connsiteX73" fmla="*/ 7264400 w 7265909"/>
              <a:gd name="connsiteY73" fmla="*/ 2463800 h 5876208"/>
              <a:gd name="connsiteX74" fmla="*/ 7261225 w 7265909"/>
              <a:gd name="connsiteY74" fmla="*/ 3882038 h 5876208"/>
              <a:gd name="connsiteX75" fmla="*/ 7265909 w 7265909"/>
              <a:gd name="connsiteY7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0 w 7265909"/>
              <a:gd name="connsiteY63" fmla="*/ 2926363 h 5876208"/>
              <a:gd name="connsiteX64" fmla="*/ 586590 w 7265909"/>
              <a:gd name="connsiteY64" fmla="*/ 2424713 h 5876208"/>
              <a:gd name="connsiteX65" fmla="*/ 609600 w 7265909"/>
              <a:gd name="connsiteY65" fmla="*/ 1710338 h 5876208"/>
              <a:gd name="connsiteX66" fmla="*/ 3990190 w 7265909"/>
              <a:gd name="connsiteY66" fmla="*/ 0 h 5876208"/>
              <a:gd name="connsiteX67" fmla="*/ 4495800 w 7265909"/>
              <a:gd name="connsiteY67" fmla="*/ 605438 h 5876208"/>
              <a:gd name="connsiteX68" fmla="*/ 5251450 w 7265909"/>
              <a:gd name="connsiteY68" fmla="*/ 205388 h 5876208"/>
              <a:gd name="connsiteX69" fmla="*/ 5762625 w 7265909"/>
              <a:gd name="connsiteY69" fmla="*/ 989613 h 5876208"/>
              <a:gd name="connsiteX70" fmla="*/ 6702425 w 7265909"/>
              <a:gd name="connsiteY70" fmla="*/ 535588 h 5876208"/>
              <a:gd name="connsiteX71" fmla="*/ 7245350 w 7265909"/>
              <a:gd name="connsiteY71" fmla="*/ 1319813 h 5876208"/>
              <a:gd name="connsiteX72" fmla="*/ 6562725 w 7265909"/>
              <a:gd name="connsiteY72" fmla="*/ 2037363 h 5876208"/>
              <a:gd name="connsiteX73" fmla="*/ 6981825 w 7265909"/>
              <a:gd name="connsiteY73" fmla="*/ 2558063 h 5876208"/>
              <a:gd name="connsiteX74" fmla="*/ 7264400 w 7265909"/>
              <a:gd name="connsiteY74" fmla="*/ 2463800 h 5876208"/>
              <a:gd name="connsiteX75" fmla="*/ 7261225 w 7265909"/>
              <a:gd name="connsiteY75" fmla="*/ 3882038 h 5876208"/>
              <a:gd name="connsiteX76" fmla="*/ 7265909 w 7265909"/>
              <a:gd name="connsiteY7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0 w 7265909"/>
              <a:gd name="connsiteY64" fmla="*/ 2926363 h 5876208"/>
              <a:gd name="connsiteX65" fmla="*/ 586590 w 7265909"/>
              <a:gd name="connsiteY65" fmla="*/ 2424713 h 5876208"/>
              <a:gd name="connsiteX66" fmla="*/ 609600 w 7265909"/>
              <a:gd name="connsiteY66" fmla="*/ 1710338 h 5876208"/>
              <a:gd name="connsiteX67" fmla="*/ 3990190 w 7265909"/>
              <a:gd name="connsiteY67" fmla="*/ 0 h 5876208"/>
              <a:gd name="connsiteX68" fmla="*/ 4495800 w 7265909"/>
              <a:gd name="connsiteY68" fmla="*/ 605438 h 5876208"/>
              <a:gd name="connsiteX69" fmla="*/ 5251450 w 7265909"/>
              <a:gd name="connsiteY69" fmla="*/ 205388 h 5876208"/>
              <a:gd name="connsiteX70" fmla="*/ 5762625 w 7265909"/>
              <a:gd name="connsiteY70" fmla="*/ 989613 h 5876208"/>
              <a:gd name="connsiteX71" fmla="*/ 6702425 w 7265909"/>
              <a:gd name="connsiteY71" fmla="*/ 535588 h 5876208"/>
              <a:gd name="connsiteX72" fmla="*/ 7245350 w 7265909"/>
              <a:gd name="connsiteY72" fmla="*/ 1319813 h 5876208"/>
              <a:gd name="connsiteX73" fmla="*/ 6562725 w 7265909"/>
              <a:gd name="connsiteY73" fmla="*/ 2037363 h 5876208"/>
              <a:gd name="connsiteX74" fmla="*/ 6981825 w 7265909"/>
              <a:gd name="connsiteY74" fmla="*/ 2558063 h 5876208"/>
              <a:gd name="connsiteX75" fmla="*/ 7264400 w 7265909"/>
              <a:gd name="connsiteY75" fmla="*/ 2463800 h 5876208"/>
              <a:gd name="connsiteX76" fmla="*/ 7261225 w 7265909"/>
              <a:gd name="connsiteY76" fmla="*/ 3882038 h 5876208"/>
              <a:gd name="connsiteX77" fmla="*/ 7265909 w 7265909"/>
              <a:gd name="connsiteY7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0 w 7265909"/>
              <a:gd name="connsiteY65" fmla="*/ 2926363 h 5876208"/>
              <a:gd name="connsiteX66" fmla="*/ 586590 w 7265909"/>
              <a:gd name="connsiteY66" fmla="*/ 2424713 h 5876208"/>
              <a:gd name="connsiteX67" fmla="*/ 609600 w 7265909"/>
              <a:gd name="connsiteY67" fmla="*/ 1710338 h 5876208"/>
              <a:gd name="connsiteX68" fmla="*/ 3990190 w 7265909"/>
              <a:gd name="connsiteY68" fmla="*/ 0 h 5876208"/>
              <a:gd name="connsiteX69" fmla="*/ 4495800 w 7265909"/>
              <a:gd name="connsiteY69" fmla="*/ 605438 h 5876208"/>
              <a:gd name="connsiteX70" fmla="*/ 5251450 w 7265909"/>
              <a:gd name="connsiteY70" fmla="*/ 205388 h 5876208"/>
              <a:gd name="connsiteX71" fmla="*/ 5762625 w 7265909"/>
              <a:gd name="connsiteY71" fmla="*/ 989613 h 5876208"/>
              <a:gd name="connsiteX72" fmla="*/ 6702425 w 7265909"/>
              <a:gd name="connsiteY72" fmla="*/ 535588 h 5876208"/>
              <a:gd name="connsiteX73" fmla="*/ 7245350 w 7265909"/>
              <a:gd name="connsiteY73" fmla="*/ 1319813 h 5876208"/>
              <a:gd name="connsiteX74" fmla="*/ 6562725 w 7265909"/>
              <a:gd name="connsiteY74" fmla="*/ 2037363 h 5876208"/>
              <a:gd name="connsiteX75" fmla="*/ 6981825 w 7265909"/>
              <a:gd name="connsiteY75" fmla="*/ 2558063 h 5876208"/>
              <a:gd name="connsiteX76" fmla="*/ 7264400 w 7265909"/>
              <a:gd name="connsiteY76" fmla="*/ 2463800 h 5876208"/>
              <a:gd name="connsiteX77" fmla="*/ 7261225 w 7265909"/>
              <a:gd name="connsiteY77" fmla="*/ 3882038 h 5876208"/>
              <a:gd name="connsiteX78" fmla="*/ 7265909 w 7265909"/>
              <a:gd name="connsiteY7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0 w 7265909"/>
              <a:gd name="connsiteY66" fmla="*/ 2926363 h 5876208"/>
              <a:gd name="connsiteX67" fmla="*/ 586590 w 7265909"/>
              <a:gd name="connsiteY67" fmla="*/ 2424713 h 5876208"/>
              <a:gd name="connsiteX68" fmla="*/ 609600 w 7265909"/>
              <a:gd name="connsiteY68" fmla="*/ 1710338 h 5876208"/>
              <a:gd name="connsiteX69" fmla="*/ 3990190 w 7265909"/>
              <a:gd name="connsiteY69" fmla="*/ 0 h 5876208"/>
              <a:gd name="connsiteX70" fmla="*/ 4495800 w 7265909"/>
              <a:gd name="connsiteY70" fmla="*/ 605438 h 5876208"/>
              <a:gd name="connsiteX71" fmla="*/ 5251450 w 7265909"/>
              <a:gd name="connsiteY71" fmla="*/ 205388 h 5876208"/>
              <a:gd name="connsiteX72" fmla="*/ 5762625 w 7265909"/>
              <a:gd name="connsiteY72" fmla="*/ 989613 h 5876208"/>
              <a:gd name="connsiteX73" fmla="*/ 6702425 w 7265909"/>
              <a:gd name="connsiteY73" fmla="*/ 535588 h 5876208"/>
              <a:gd name="connsiteX74" fmla="*/ 7245350 w 7265909"/>
              <a:gd name="connsiteY74" fmla="*/ 1319813 h 5876208"/>
              <a:gd name="connsiteX75" fmla="*/ 6562725 w 7265909"/>
              <a:gd name="connsiteY75" fmla="*/ 2037363 h 5876208"/>
              <a:gd name="connsiteX76" fmla="*/ 6981825 w 7265909"/>
              <a:gd name="connsiteY76" fmla="*/ 2558063 h 5876208"/>
              <a:gd name="connsiteX77" fmla="*/ 7264400 w 7265909"/>
              <a:gd name="connsiteY77" fmla="*/ 2463800 h 5876208"/>
              <a:gd name="connsiteX78" fmla="*/ 7261225 w 7265909"/>
              <a:gd name="connsiteY78" fmla="*/ 3882038 h 5876208"/>
              <a:gd name="connsiteX79" fmla="*/ 7265909 w 7265909"/>
              <a:gd name="connsiteY7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0 w 7265909"/>
              <a:gd name="connsiteY67" fmla="*/ 2926363 h 5876208"/>
              <a:gd name="connsiteX68" fmla="*/ 586590 w 7265909"/>
              <a:gd name="connsiteY68" fmla="*/ 2424713 h 5876208"/>
              <a:gd name="connsiteX69" fmla="*/ 609600 w 7265909"/>
              <a:gd name="connsiteY69" fmla="*/ 1710338 h 5876208"/>
              <a:gd name="connsiteX70" fmla="*/ 3990190 w 7265909"/>
              <a:gd name="connsiteY70" fmla="*/ 0 h 5876208"/>
              <a:gd name="connsiteX71" fmla="*/ 4495800 w 7265909"/>
              <a:gd name="connsiteY71" fmla="*/ 605438 h 5876208"/>
              <a:gd name="connsiteX72" fmla="*/ 5251450 w 7265909"/>
              <a:gd name="connsiteY72" fmla="*/ 205388 h 5876208"/>
              <a:gd name="connsiteX73" fmla="*/ 5762625 w 7265909"/>
              <a:gd name="connsiteY73" fmla="*/ 989613 h 5876208"/>
              <a:gd name="connsiteX74" fmla="*/ 6702425 w 7265909"/>
              <a:gd name="connsiteY74" fmla="*/ 535588 h 5876208"/>
              <a:gd name="connsiteX75" fmla="*/ 7245350 w 7265909"/>
              <a:gd name="connsiteY75" fmla="*/ 1319813 h 5876208"/>
              <a:gd name="connsiteX76" fmla="*/ 6562725 w 7265909"/>
              <a:gd name="connsiteY76" fmla="*/ 2037363 h 5876208"/>
              <a:gd name="connsiteX77" fmla="*/ 6981825 w 7265909"/>
              <a:gd name="connsiteY77" fmla="*/ 2558063 h 5876208"/>
              <a:gd name="connsiteX78" fmla="*/ 7264400 w 7265909"/>
              <a:gd name="connsiteY78" fmla="*/ 2463800 h 5876208"/>
              <a:gd name="connsiteX79" fmla="*/ 7261225 w 7265909"/>
              <a:gd name="connsiteY79" fmla="*/ 3882038 h 5876208"/>
              <a:gd name="connsiteX80" fmla="*/ 7265909 w 7265909"/>
              <a:gd name="connsiteY8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0 w 7265909"/>
              <a:gd name="connsiteY68" fmla="*/ 2926363 h 5876208"/>
              <a:gd name="connsiteX69" fmla="*/ 586590 w 7265909"/>
              <a:gd name="connsiteY69" fmla="*/ 2424713 h 5876208"/>
              <a:gd name="connsiteX70" fmla="*/ 609600 w 7265909"/>
              <a:gd name="connsiteY70" fmla="*/ 1710338 h 5876208"/>
              <a:gd name="connsiteX71" fmla="*/ 3990190 w 7265909"/>
              <a:gd name="connsiteY71" fmla="*/ 0 h 5876208"/>
              <a:gd name="connsiteX72" fmla="*/ 4495800 w 7265909"/>
              <a:gd name="connsiteY72" fmla="*/ 605438 h 5876208"/>
              <a:gd name="connsiteX73" fmla="*/ 5251450 w 7265909"/>
              <a:gd name="connsiteY73" fmla="*/ 205388 h 5876208"/>
              <a:gd name="connsiteX74" fmla="*/ 5762625 w 7265909"/>
              <a:gd name="connsiteY74" fmla="*/ 989613 h 5876208"/>
              <a:gd name="connsiteX75" fmla="*/ 6702425 w 7265909"/>
              <a:gd name="connsiteY75" fmla="*/ 535588 h 5876208"/>
              <a:gd name="connsiteX76" fmla="*/ 7245350 w 7265909"/>
              <a:gd name="connsiteY76" fmla="*/ 1319813 h 5876208"/>
              <a:gd name="connsiteX77" fmla="*/ 6562725 w 7265909"/>
              <a:gd name="connsiteY77" fmla="*/ 2037363 h 5876208"/>
              <a:gd name="connsiteX78" fmla="*/ 6981825 w 7265909"/>
              <a:gd name="connsiteY78" fmla="*/ 2558063 h 5876208"/>
              <a:gd name="connsiteX79" fmla="*/ 7264400 w 7265909"/>
              <a:gd name="connsiteY79" fmla="*/ 2463800 h 5876208"/>
              <a:gd name="connsiteX80" fmla="*/ 7261225 w 7265909"/>
              <a:gd name="connsiteY80" fmla="*/ 3882038 h 5876208"/>
              <a:gd name="connsiteX81" fmla="*/ 7265909 w 7265909"/>
              <a:gd name="connsiteY8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0 w 7265909"/>
              <a:gd name="connsiteY69" fmla="*/ 2926363 h 5876208"/>
              <a:gd name="connsiteX70" fmla="*/ 586590 w 7265909"/>
              <a:gd name="connsiteY70" fmla="*/ 2424713 h 5876208"/>
              <a:gd name="connsiteX71" fmla="*/ 609600 w 7265909"/>
              <a:gd name="connsiteY71" fmla="*/ 1710338 h 5876208"/>
              <a:gd name="connsiteX72" fmla="*/ 3990190 w 7265909"/>
              <a:gd name="connsiteY72" fmla="*/ 0 h 5876208"/>
              <a:gd name="connsiteX73" fmla="*/ 4495800 w 7265909"/>
              <a:gd name="connsiteY73" fmla="*/ 605438 h 5876208"/>
              <a:gd name="connsiteX74" fmla="*/ 5251450 w 7265909"/>
              <a:gd name="connsiteY74" fmla="*/ 205388 h 5876208"/>
              <a:gd name="connsiteX75" fmla="*/ 5762625 w 7265909"/>
              <a:gd name="connsiteY75" fmla="*/ 989613 h 5876208"/>
              <a:gd name="connsiteX76" fmla="*/ 6702425 w 7265909"/>
              <a:gd name="connsiteY76" fmla="*/ 535588 h 5876208"/>
              <a:gd name="connsiteX77" fmla="*/ 7245350 w 7265909"/>
              <a:gd name="connsiteY77" fmla="*/ 1319813 h 5876208"/>
              <a:gd name="connsiteX78" fmla="*/ 6562725 w 7265909"/>
              <a:gd name="connsiteY78" fmla="*/ 2037363 h 5876208"/>
              <a:gd name="connsiteX79" fmla="*/ 6981825 w 7265909"/>
              <a:gd name="connsiteY79" fmla="*/ 2558063 h 5876208"/>
              <a:gd name="connsiteX80" fmla="*/ 7264400 w 7265909"/>
              <a:gd name="connsiteY80" fmla="*/ 2463800 h 5876208"/>
              <a:gd name="connsiteX81" fmla="*/ 7261225 w 7265909"/>
              <a:gd name="connsiteY81" fmla="*/ 3882038 h 5876208"/>
              <a:gd name="connsiteX82" fmla="*/ 7265909 w 7265909"/>
              <a:gd name="connsiteY8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0 w 7265909"/>
              <a:gd name="connsiteY70" fmla="*/ 2926363 h 5876208"/>
              <a:gd name="connsiteX71" fmla="*/ 586590 w 7265909"/>
              <a:gd name="connsiteY71" fmla="*/ 2424713 h 5876208"/>
              <a:gd name="connsiteX72" fmla="*/ 609600 w 7265909"/>
              <a:gd name="connsiteY72" fmla="*/ 1710338 h 5876208"/>
              <a:gd name="connsiteX73" fmla="*/ 3990190 w 7265909"/>
              <a:gd name="connsiteY73" fmla="*/ 0 h 5876208"/>
              <a:gd name="connsiteX74" fmla="*/ 4495800 w 7265909"/>
              <a:gd name="connsiteY74" fmla="*/ 605438 h 5876208"/>
              <a:gd name="connsiteX75" fmla="*/ 5251450 w 7265909"/>
              <a:gd name="connsiteY75" fmla="*/ 205388 h 5876208"/>
              <a:gd name="connsiteX76" fmla="*/ 5762625 w 7265909"/>
              <a:gd name="connsiteY76" fmla="*/ 989613 h 5876208"/>
              <a:gd name="connsiteX77" fmla="*/ 6702425 w 7265909"/>
              <a:gd name="connsiteY77" fmla="*/ 535588 h 5876208"/>
              <a:gd name="connsiteX78" fmla="*/ 7245350 w 7265909"/>
              <a:gd name="connsiteY78" fmla="*/ 1319813 h 5876208"/>
              <a:gd name="connsiteX79" fmla="*/ 6562725 w 7265909"/>
              <a:gd name="connsiteY79" fmla="*/ 2037363 h 5876208"/>
              <a:gd name="connsiteX80" fmla="*/ 6981825 w 7265909"/>
              <a:gd name="connsiteY80" fmla="*/ 2558063 h 5876208"/>
              <a:gd name="connsiteX81" fmla="*/ 7264400 w 7265909"/>
              <a:gd name="connsiteY81" fmla="*/ 2463800 h 5876208"/>
              <a:gd name="connsiteX82" fmla="*/ 7261225 w 7265909"/>
              <a:gd name="connsiteY82" fmla="*/ 3882038 h 5876208"/>
              <a:gd name="connsiteX83" fmla="*/ 7265909 w 7265909"/>
              <a:gd name="connsiteY8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0 w 7265909"/>
              <a:gd name="connsiteY71" fmla="*/ 2926363 h 5876208"/>
              <a:gd name="connsiteX72" fmla="*/ 586590 w 7265909"/>
              <a:gd name="connsiteY72" fmla="*/ 2424713 h 5876208"/>
              <a:gd name="connsiteX73" fmla="*/ 609600 w 7265909"/>
              <a:gd name="connsiteY73" fmla="*/ 1710338 h 5876208"/>
              <a:gd name="connsiteX74" fmla="*/ 3990190 w 7265909"/>
              <a:gd name="connsiteY74" fmla="*/ 0 h 5876208"/>
              <a:gd name="connsiteX75" fmla="*/ 4495800 w 7265909"/>
              <a:gd name="connsiteY75" fmla="*/ 605438 h 5876208"/>
              <a:gd name="connsiteX76" fmla="*/ 5251450 w 7265909"/>
              <a:gd name="connsiteY76" fmla="*/ 205388 h 5876208"/>
              <a:gd name="connsiteX77" fmla="*/ 5762625 w 7265909"/>
              <a:gd name="connsiteY77" fmla="*/ 989613 h 5876208"/>
              <a:gd name="connsiteX78" fmla="*/ 6702425 w 7265909"/>
              <a:gd name="connsiteY78" fmla="*/ 535588 h 5876208"/>
              <a:gd name="connsiteX79" fmla="*/ 7245350 w 7265909"/>
              <a:gd name="connsiteY79" fmla="*/ 1319813 h 5876208"/>
              <a:gd name="connsiteX80" fmla="*/ 6562725 w 7265909"/>
              <a:gd name="connsiteY80" fmla="*/ 2037363 h 5876208"/>
              <a:gd name="connsiteX81" fmla="*/ 6981825 w 7265909"/>
              <a:gd name="connsiteY81" fmla="*/ 2558063 h 5876208"/>
              <a:gd name="connsiteX82" fmla="*/ 7264400 w 7265909"/>
              <a:gd name="connsiteY82" fmla="*/ 2463800 h 5876208"/>
              <a:gd name="connsiteX83" fmla="*/ 7261225 w 7265909"/>
              <a:gd name="connsiteY83" fmla="*/ 3882038 h 5876208"/>
              <a:gd name="connsiteX84" fmla="*/ 7265909 w 7265909"/>
              <a:gd name="connsiteY8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0 w 7265909"/>
              <a:gd name="connsiteY72" fmla="*/ 2926363 h 5876208"/>
              <a:gd name="connsiteX73" fmla="*/ 586590 w 7265909"/>
              <a:gd name="connsiteY73" fmla="*/ 2424713 h 5876208"/>
              <a:gd name="connsiteX74" fmla="*/ 609600 w 7265909"/>
              <a:gd name="connsiteY74" fmla="*/ 1710338 h 5876208"/>
              <a:gd name="connsiteX75" fmla="*/ 3990190 w 7265909"/>
              <a:gd name="connsiteY75" fmla="*/ 0 h 5876208"/>
              <a:gd name="connsiteX76" fmla="*/ 4495800 w 7265909"/>
              <a:gd name="connsiteY76" fmla="*/ 605438 h 5876208"/>
              <a:gd name="connsiteX77" fmla="*/ 5251450 w 7265909"/>
              <a:gd name="connsiteY77" fmla="*/ 205388 h 5876208"/>
              <a:gd name="connsiteX78" fmla="*/ 5762625 w 7265909"/>
              <a:gd name="connsiteY78" fmla="*/ 989613 h 5876208"/>
              <a:gd name="connsiteX79" fmla="*/ 6702425 w 7265909"/>
              <a:gd name="connsiteY79" fmla="*/ 535588 h 5876208"/>
              <a:gd name="connsiteX80" fmla="*/ 7245350 w 7265909"/>
              <a:gd name="connsiteY80" fmla="*/ 1319813 h 5876208"/>
              <a:gd name="connsiteX81" fmla="*/ 6562725 w 7265909"/>
              <a:gd name="connsiteY81" fmla="*/ 2037363 h 5876208"/>
              <a:gd name="connsiteX82" fmla="*/ 6981825 w 7265909"/>
              <a:gd name="connsiteY82" fmla="*/ 2558063 h 5876208"/>
              <a:gd name="connsiteX83" fmla="*/ 7264400 w 7265909"/>
              <a:gd name="connsiteY83" fmla="*/ 2463800 h 5876208"/>
              <a:gd name="connsiteX84" fmla="*/ 7261225 w 7265909"/>
              <a:gd name="connsiteY84" fmla="*/ 3882038 h 5876208"/>
              <a:gd name="connsiteX85" fmla="*/ 7265909 w 7265909"/>
              <a:gd name="connsiteY8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0 w 7265909"/>
              <a:gd name="connsiteY73" fmla="*/ 2926363 h 5876208"/>
              <a:gd name="connsiteX74" fmla="*/ 586590 w 7265909"/>
              <a:gd name="connsiteY74" fmla="*/ 2424713 h 5876208"/>
              <a:gd name="connsiteX75" fmla="*/ 609600 w 7265909"/>
              <a:gd name="connsiteY75" fmla="*/ 1710338 h 5876208"/>
              <a:gd name="connsiteX76" fmla="*/ 3990190 w 7265909"/>
              <a:gd name="connsiteY76" fmla="*/ 0 h 5876208"/>
              <a:gd name="connsiteX77" fmla="*/ 4495800 w 7265909"/>
              <a:gd name="connsiteY77" fmla="*/ 605438 h 5876208"/>
              <a:gd name="connsiteX78" fmla="*/ 5251450 w 7265909"/>
              <a:gd name="connsiteY78" fmla="*/ 205388 h 5876208"/>
              <a:gd name="connsiteX79" fmla="*/ 5762625 w 7265909"/>
              <a:gd name="connsiteY79" fmla="*/ 989613 h 5876208"/>
              <a:gd name="connsiteX80" fmla="*/ 6702425 w 7265909"/>
              <a:gd name="connsiteY80" fmla="*/ 535588 h 5876208"/>
              <a:gd name="connsiteX81" fmla="*/ 7245350 w 7265909"/>
              <a:gd name="connsiteY81" fmla="*/ 1319813 h 5876208"/>
              <a:gd name="connsiteX82" fmla="*/ 6562725 w 7265909"/>
              <a:gd name="connsiteY82" fmla="*/ 2037363 h 5876208"/>
              <a:gd name="connsiteX83" fmla="*/ 6981825 w 7265909"/>
              <a:gd name="connsiteY83" fmla="*/ 2558063 h 5876208"/>
              <a:gd name="connsiteX84" fmla="*/ 7264400 w 7265909"/>
              <a:gd name="connsiteY84" fmla="*/ 2463800 h 5876208"/>
              <a:gd name="connsiteX85" fmla="*/ 7261225 w 7265909"/>
              <a:gd name="connsiteY85" fmla="*/ 3882038 h 5876208"/>
              <a:gd name="connsiteX86" fmla="*/ 7265909 w 7265909"/>
              <a:gd name="connsiteY8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0 w 7265909"/>
              <a:gd name="connsiteY74" fmla="*/ 2926363 h 5876208"/>
              <a:gd name="connsiteX75" fmla="*/ 586590 w 7265909"/>
              <a:gd name="connsiteY75" fmla="*/ 2424713 h 5876208"/>
              <a:gd name="connsiteX76" fmla="*/ 609600 w 7265909"/>
              <a:gd name="connsiteY76" fmla="*/ 1710338 h 5876208"/>
              <a:gd name="connsiteX77" fmla="*/ 3990190 w 7265909"/>
              <a:gd name="connsiteY77" fmla="*/ 0 h 5876208"/>
              <a:gd name="connsiteX78" fmla="*/ 4495800 w 7265909"/>
              <a:gd name="connsiteY78" fmla="*/ 605438 h 5876208"/>
              <a:gd name="connsiteX79" fmla="*/ 5251450 w 7265909"/>
              <a:gd name="connsiteY79" fmla="*/ 205388 h 5876208"/>
              <a:gd name="connsiteX80" fmla="*/ 5762625 w 7265909"/>
              <a:gd name="connsiteY80" fmla="*/ 989613 h 5876208"/>
              <a:gd name="connsiteX81" fmla="*/ 6702425 w 7265909"/>
              <a:gd name="connsiteY81" fmla="*/ 535588 h 5876208"/>
              <a:gd name="connsiteX82" fmla="*/ 7245350 w 7265909"/>
              <a:gd name="connsiteY82" fmla="*/ 1319813 h 5876208"/>
              <a:gd name="connsiteX83" fmla="*/ 6562725 w 7265909"/>
              <a:gd name="connsiteY83" fmla="*/ 2037363 h 5876208"/>
              <a:gd name="connsiteX84" fmla="*/ 6981825 w 7265909"/>
              <a:gd name="connsiteY84" fmla="*/ 2558063 h 5876208"/>
              <a:gd name="connsiteX85" fmla="*/ 7264400 w 7265909"/>
              <a:gd name="connsiteY85" fmla="*/ 2463800 h 5876208"/>
              <a:gd name="connsiteX86" fmla="*/ 7261225 w 7265909"/>
              <a:gd name="connsiteY86" fmla="*/ 3882038 h 5876208"/>
              <a:gd name="connsiteX87" fmla="*/ 7265909 w 7265909"/>
              <a:gd name="connsiteY8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0 w 7265909"/>
              <a:gd name="connsiteY75" fmla="*/ 2926363 h 5876208"/>
              <a:gd name="connsiteX76" fmla="*/ 586590 w 7265909"/>
              <a:gd name="connsiteY76" fmla="*/ 2424713 h 5876208"/>
              <a:gd name="connsiteX77" fmla="*/ 609600 w 7265909"/>
              <a:gd name="connsiteY77" fmla="*/ 1710338 h 5876208"/>
              <a:gd name="connsiteX78" fmla="*/ 3990190 w 7265909"/>
              <a:gd name="connsiteY78" fmla="*/ 0 h 5876208"/>
              <a:gd name="connsiteX79" fmla="*/ 4495800 w 7265909"/>
              <a:gd name="connsiteY79" fmla="*/ 605438 h 5876208"/>
              <a:gd name="connsiteX80" fmla="*/ 5251450 w 7265909"/>
              <a:gd name="connsiteY80" fmla="*/ 205388 h 5876208"/>
              <a:gd name="connsiteX81" fmla="*/ 5762625 w 7265909"/>
              <a:gd name="connsiteY81" fmla="*/ 989613 h 5876208"/>
              <a:gd name="connsiteX82" fmla="*/ 6702425 w 7265909"/>
              <a:gd name="connsiteY82" fmla="*/ 535588 h 5876208"/>
              <a:gd name="connsiteX83" fmla="*/ 7245350 w 7265909"/>
              <a:gd name="connsiteY83" fmla="*/ 1319813 h 5876208"/>
              <a:gd name="connsiteX84" fmla="*/ 6562725 w 7265909"/>
              <a:gd name="connsiteY84" fmla="*/ 2037363 h 5876208"/>
              <a:gd name="connsiteX85" fmla="*/ 6981825 w 7265909"/>
              <a:gd name="connsiteY85" fmla="*/ 2558063 h 5876208"/>
              <a:gd name="connsiteX86" fmla="*/ 7264400 w 7265909"/>
              <a:gd name="connsiteY86" fmla="*/ 2463800 h 5876208"/>
              <a:gd name="connsiteX87" fmla="*/ 7261225 w 7265909"/>
              <a:gd name="connsiteY87" fmla="*/ 3882038 h 5876208"/>
              <a:gd name="connsiteX88" fmla="*/ 7265909 w 7265909"/>
              <a:gd name="connsiteY8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0 w 7265909"/>
              <a:gd name="connsiteY76" fmla="*/ 2926363 h 5876208"/>
              <a:gd name="connsiteX77" fmla="*/ 586590 w 7265909"/>
              <a:gd name="connsiteY77" fmla="*/ 2424713 h 5876208"/>
              <a:gd name="connsiteX78" fmla="*/ 609600 w 7265909"/>
              <a:gd name="connsiteY78" fmla="*/ 1710338 h 5876208"/>
              <a:gd name="connsiteX79" fmla="*/ 3990190 w 7265909"/>
              <a:gd name="connsiteY79" fmla="*/ 0 h 5876208"/>
              <a:gd name="connsiteX80" fmla="*/ 4495800 w 7265909"/>
              <a:gd name="connsiteY80" fmla="*/ 605438 h 5876208"/>
              <a:gd name="connsiteX81" fmla="*/ 5251450 w 7265909"/>
              <a:gd name="connsiteY81" fmla="*/ 205388 h 5876208"/>
              <a:gd name="connsiteX82" fmla="*/ 5762625 w 7265909"/>
              <a:gd name="connsiteY82" fmla="*/ 989613 h 5876208"/>
              <a:gd name="connsiteX83" fmla="*/ 6702425 w 7265909"/>
              <a:gd name="connsiteY83" fmla="*/ 535588 h 5876208"/>
              <a:gd name="connsiteX84" fmla="*/ 7245350 w 7265909"/>
              <a:gd name="connsiteY84" fmla="*/ 1319813 h 5876208"/>
              <a:gd name="connsiteX85" fmla="*/ 6562725 w 7265909"/>
              <a:gd name="connsiteY85" fmla="*/ 2037363 h 5876208"/>
              <a:gd name="connsiteX86" fmla="*/ 6981825 w 7265909"/>
              <a:gd name="connsiteY86" fmla="*/ 2558063 h 5876208"/>
              <a:gd name="connsiteX87" fmla="*/ 7264400 w 7265909"/>
              <a:gd name="connsiteY87" fmla="*/ 2463800 h 5876208"/>
              <a:gd name="connsiteX88" fmla="*/ 7261225 w 7265909"/>
              <a:gd name="connsiteY88" fmla="*/ 3882038 h 5876208"/>
              <a:gd name="connsiteX89" fmla="*/ 7265909 w 7265909"/>
              <a:gd name="connsiteY8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0 w 7265909"/>
              <a:gd name="connsiteY77" fmla="*/ 2926363 h 5876208"/>
              <a:gd name="connsiteX78" fmla="*/ 586590 w 7265909"/>
              <a:gd name="connsiteY78" fmla="*/ 2424713 h 5876208"/>
              <a:gd name="connsiteX79" fmla="*/ 609600 w 7265909"/>
              <a:gd name="connsiteY79" fmla="*/ 1710338 h 5876208"/>
              <a:gd name="connsiteX80" fmla="*/ 3990190 w 7265909"/>
              <a:gd name="connsiteY80" fmla="*/ 0 h 5876208"/>
              <a:gd name="connsiteX81" fmla="*/ 4495800 w 7265909"/>
              <a:gd name="connsiteY81" fmla="*/ 605438 h 5876208"/>
              <a:gd name="connsiteX82" fmla="*/ 5251450 w 7265909"/>
              <a:gd name="connsiteY82" fmla="*/ 205388 h 5876208"/>
              <a:gd name="connsiteX83" fmla="*/ 5762625 w 7265909"/>
              <a:gd name="connsiteY83" fmla="*/ 989613 h 5876208"/>
              <a:gd name="connsiteX84" fmla="*/ 6702425 w 7265909"/>
              <a:gd name="connsiteY84" fmla="*/ 535588 h 5876208"/>
              <a:gd name="connsiteX85" fmla="*/ 7245350 w 7265909"/>
              <a:gd name="connsiteY85" fmla="*/ 1319813 h 5876208"/>
              <a:gd name="connsiteX86" fmla="*/ 6562725 w 7265909"/>
              <a:gd name="connsiteY86" fmla="*/ 2037363 h 5876208"/>
              <a:gd name="connsiteX87" fmla="*/ 6981825 w 7265909"/>
              <a:gd name="connsiteY87" fmla="*/ 2558063 h 5876208"/>
              <a:gd name="connsiteX88" fmla="*/ 7264400 w 7265909"/>
              <a:gd name="connsiteY88" fmla="*/ 2463800 h 5876208"/>
              <a:gd name="connsiteX89" fmla="*/ 7261225 w 7265909"/>
              <a:gd name="connsiteY89" fmla="*/ 3882038 h 5876208"/>
              <a:gd name="connsiteX90" fmla="*/ 7265909 w 7265909"/>
              <a:gd name="connsiteY9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0 w 7265909"/>
              <a:gd name="connsiteY78" fmla="*/ 2926363 h 5876208"/>
              <a:gd name="connsiteX79" fmla="*/ 586590 w 7265909"/>
              <a:gd name="connsiteY79" fmla="*/ 2424713 h 5876208"/>
              <a:gd name="connsiteX80" fmla="*/ 609600 w 7265909"/>
              <a:gd name="connsiteY80" fmla="*/ 1710338 h 5876208"/>
              <a:gd name="connsiteX81" fmla="*/ 3990190 w 7265909"/>
              <a:gd name="connsiteY81" fmla="*/ 0 h 5876208"/>
              <a:gd name="connsiteX82" fmla="*/ 4495800 w 7265909"/>
              <a:gd name="connsiteY82" fmla="*/ 605438 h 5876208"/>
              <a:gd name="connsiteX83" fmla="*/ 5251450 w 7265909"/>
              <a:gd name="connsiteY83" fmla="*/ 205388 h 5876208"/>
              <a:gd name="connsiteX84" fmla="*/ 5762625 w 7265909"/>
              <a:gd name="connsiteY84" fmla="*/ 989613 h 5876208"/>
              <a:gd name="connsiteX85" fmla="*/ 6702425 w 7265909"/>
              <a:gd name="connsiteY85" fmla="*/ 535588 h 5876208"/>
              <a:gd name="connsiteX86" fmla="*/ 7245350 w 7265909"/>
              <a:gd name="connsiteY86" fmla="*/ 1319813 h 5876208"/>
              <a:gd name="connsiteX87" fmla="*/ 6562725 w 7265909"/>
              <a:gd name="connsiteY87" fmla="*/ 2037363 h 5876208"/>
              <a:gd name="connsiteX88" fmla="*/ 6981825 w 7265909"/>
              <a:gd name="connsiteY88" fmla="*/ 2558063 h 5876208"/>
              <a:gd name="connsiteX89" fmla="*/ 7264400 w 7265909"/>
              <a:gd name="connsiteY89" fmla="*/ 2463800 h 5876208"/>
              <a:gd name="connsiteX90" fmla="*/ 7261225 w 7265909"/>
              <a:gd name="connsiteY90" fmla="*/ 3882038 h 5876208"/>
              <a:gd name="connsiteX91" fmla="*/ 7265909 w 7265909"/>
              <a:gd name="connsiteY9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0 w 7265909"/>
              <a:gd name="connsiteY79" fmla="*/ 2926363 h 5876208"/>
              <a:gd name="connsiteX80" fmla="*/ 586590 w 7265909"/>
              <a:gd name="connsiteY80" fmla="*/ 2424713 h 5876208"/>
              <a:gd name="connsiteX81" fmla="*/ 609600 w 7265909"/>
              <a:gd name="connsiteY81" fmla="*/ 1710338 h 5876208"/>
              <a:gd name="connsiteX82" fmla="*/ 3990190 w 7265909"/>
              <a:gd name="connsiteY82" fmla="*/ 0 h 5876208"/>
              <a:gd name="connsiteX83" fmla="*/ 4495800 w 7265909"/>
              <a:gd name="connsiteY83" fmla="*/ 605438 h 5876208"/>
              <a:gd name="connsiteX84" fmla="*/ 5251450 w 7265909"/>
              <a:gd name="connsiteY84" fmla="*/ 205388 h 5876208"/>
              <a:gd name="connsiteX85" fmla="*/ 5762625 w 7265909"/>
              <a:gd name="connsiteY85" fmla="*/ 989613 h 5876208"/>
              <a:gd name="connsiteX86" fmla="*/ 6702425 w 7265909"/>
              <a:gd name="connsiteY86" fmla="*/ 535588 h 5876208"/>
              <a:gd name="connsiteX87" fmla="*/ 7245350 w 7265909"/>
              <a:gd name="connsiteY87" fmla="*/ 1319813 h 5876208"/>
              <a:gd name="connsiteX88" fmla="*/ 6562725 w 7265909"/>
              <a:gd name="connsiteY88" fmla="*/ 2037363 h 5876208"/>
              <a:gd name="connsiteX89" fmla="*/ 6981825 w 7265909"/>
              <a:gd name="connsiteY89" fmla="*/ 2558063 h 5876208"/>
              <a:gd name="connsiteX90" fmla="*/ 7264400 w 7265909"/>
              <a:gd name="connsiteY90" fmla="*/ 2463800 h 5876208"/>
              <a:gd name="connsiteX91" fmla="*/ 7261225 w 7265909"/>
              <a:gd name="connsiteY91" fmla="*/ 3882038 h 5876208"/>
              <a:gd name="connsiteX92" fmla="*/ 7265909 w 7265909"/>
              <a:gd name="connsiteY9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0 w 7265909"/>
              <a:gd name="connsiteY80" fmla="*/ 2926363 h 5876208"/>
              <a:gd name="connsiteX81" fmla="*/ 586590 w 7265909"/>
              <a:gd name="connsiteY81" fmla="*/ 2424713 h 5876208"/>
              <a:gd name="connsiteX82" fmla="*/ 609600 w 7265909"/>
              <a:gd name="connsiteY82" fmla="*/ 1710338 h 5876208"/>
              <a:gd name="connsiteX83" fmla="*/ 3990190 w 7265909"/>
              <a:gd name="connsiteY83" fmla="*/ 0 h 5876208"/>
              <a:gd name="connsiteX84" fmla="*/ 4495800 w 7265909"/>
              <a:gd name="connsiteY84" fmla="*/ 605438 h 5876208"/>
              <a:gd name="connsiteX85" fmla="*/ 5251450 w 7265909"/>
              <a:gd name="connsiteY85" fmla="*/ 205388 h 5876208"/>
              <a:gd name="connsiteX86" fmla="*/ 5762625 w 7265909"/>
              <a:gd name="connsiteY86" fmla="*/ 989613 h 5876208"/>
              <a:gd name="connsiteX87" fmla="*/ 6702425 w 7265909"/>
              <a:gd name="connsiteY87" fmla="*/ 535588 h 5876208"/>
              <a:gd name="connsiteX88" fmla="*/ 7245350 w 7265909"/>
              <a:gd name="connsiteY88" fmla="*/ 1319813 h 5876208"/>
              <a:gd name="connsiteX89" fmla="*/ 6562725 w 7265909"/>
              <a:gd name="connsiteY89" fmla="*/ 2037363 h 5876208"/>
              <a:gd name="connsiteX90" fmla="*/ 6981825 w 7265909"/>
              <a:gd name="connsiteY90" fmla="*/ 2558063 h 5876208"/>
              <a:gd name="connsiteX91" fmla="*/ 7264400 w 7265909"/>
              <a:gd name="connsiteY91" fmla="*/ 2463800 h 5876208"/>
              <a:gd name="connsiteX92" fmla="*/ 7261225 w 7265909"/>
              <a:gd name="connsiteY92" fmla="*/ 3882038 h 5876208"/>
              <a:gd name="connsiteX93" fmla="*/ 7265909 w 7265909"/>
              <a:gd name="connsiteY9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0 w 7265909"/>
              <a:gd name="connsiteY81" fmla="*/ 2926363 h 5876208"/>
              <a:gd name="connsiteX82" fmla="*/ 586590 w 7265909"/>
              <a:gd name="connsiteY82" fmla="*/ 2424713 h 5876208"/>
              <a:gd name="connsiteX83" fmla="*/ 609600 w 7265909"/>
              <a:gd name="connsiteY83" fmla="*/ 1710338 h 5876208"/>
              <a:gd name="connsiteX84" fmla="*/ 3990190 w 7265909"/>
              <a:gd name="connsiteY84" fmla="*/ 0 h 5876208"/>
              <a:gd name="connsiteX85" fmla="*/ 4495800 w 7265909"/>
              <a:gd name="connsiteY85" fmla="*/ 605438 h 5876208"/>
              <a:gd name="connsiteX86" fmla="*/ 5251450 w 7265909"/>
              <a:gd name="connsiteY86" fmla="*/ 205388 h 5876208"/>
              <a:gd name="connsiteX87" fmla="*/ 5762625 w 7265909"/>
              <a:gd name="connsiteY87" fmla="*/ 989613 h 5876208"/>
              <a:gd name="connsiteX88" fmla="*/ 6702425 w 7265909"/>
              <a:gd name="connsiteY88" fmla="*/ 535588 h 5876208"/>
              <a:gd name="connsiteX89" fmla="*/ 7245350 w 7265909"/>
              <a:gd name="connsiteY89" fmla="*/ 1319813 h 5876208"/>
              <a:gd name="connsiteX90" fmla="*/ 6562725 w 7265909"/>
              <a:gd name="connsiteY90" fmla="*/ 2037363 h 5876208"/>
              <a:gd name="connsiteX91" fmla="*/ 6981825 w 7265909"/>
              <a:gd name="connsiteY91" fmla="*/ 2558063 h 5876208"/>
              <a:gd name="connsiteX92" fmla="*/ 7264400 w 7265909"/>
              <a:gd name="connsiteY92" fmla="*/ 2463800 h 5876208"/>
              <a:gd name="connsiteX93" fmla="*/ 7261225 w 7265909"/>
              <a:gd name="connsiteY93" fmla="*/ 3882038 h 5876208"/>
              <a:gd name="connsiteX94" fmla="*/ 7265909 w 7265909"/>
              <a:gd name="connsiteY9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0 w 7265909"/>
              <a:gd name="connsiteY82" fmla="*/ 2926363 h 5876208"/>
              <a:gd name="connsiteX83" fmla="*/ 586590 w 7265909"/>
              <a:gd name="connsiteY83" fmla="*/ 2424713 h 5876208"/>
              <a:gd name="connsiteX84" fmla="*/ 609600 w 7265909"/>
              <a:gd name="connsiteY84" fmla="*/ 1710338 h 5876208"/>
              <a:gd name="connsiteX85" fmla="*/ 3990190 w 7265909"/>
              <a:gd name="connsiteY85" fmla="*/ 0 h 5876208"/>
              <a:gd name="connsiteX86" fmla="*/ 4495800 w 7265909"/>
              <a:gd name="connsiteY86" fmla="*/ 605438 h 5876208"/>
              <a:gd name="connsiteX87" fmla="*/ 5251450 w 7265909"/>
              <a:gd name="connsiteY87" fmla="*/ 205388 h 5876208"/>
              <a:gd name="connsiteX88" fmla="*/ 5762625 w 7265909"/>
              <a:gd name="connsiteY88" fmla="*/ 989613 h 5876208"/>
              <a:gd name="connsiteX89" fmla="*/ 6702425 w 7265909"/>
              <a:gd name="connsiteY89" fmla="*/ 535588 h 5876208"/>
              <a:gd name="connsiteX90" fmla="*/ 7245350 w 7265909"/>
              <a:gd name="connsiteY90" fmla="*/ 1319813 h 5876208"/>
              <a:gd name="connsiteX91" fmla="*/ 6562725 w 7265909"/>
              <a:gd name="connsiteY91" fmla="*/ 2037363 h 5876208"/>
              <a:gd name="connsiteX92" fmla="*/ 6981825 w 7265909"/>
              <a:gd name="connsiteY92" fmla="*/ 2558063 h 5876208"/>
              <a:gd name="connsiteX93" fmla="*/ 7264400 w 7265909"/>
              <a:gd name="connsiteY93" fmla="*/ 2463800 h 5876208"/>
              <a:gd name="connsiteX94" fmla="*/ 7261225 w 7265909"/>
              <a:gd name="connsiteY94" fmla="*/ 3882038 h 5876208"/>
              <a:gd name="connsiteX95" fmla="*/ 7265909 w 7265909"/>
              <a:gd name="connsiteY9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0 w 7265909"/>
              <a:gd name="connsiteY83" fmla="*/ 2926363 h 5876208"/>
              <a:gd name="connsiteX84" fmla="*/ 586590 w 7265909"/>
              <a:gd name="connsiteY84" fmla="*/ 2424713 h 5876208"/>
              <a:gd name="connsiteX85" fmla="*/ 609600 w 7265909"/>
              <a:gd name="connsiteY85" fmla="*/ 1710338 h 5876208"/>
              <a:gd name="connsiteX86" fmla="*/ 3990190 w 7265909"/>
              <a:gd name="connsiteY86" fmla="*/ 0 h 5876208"/>
              <a:gd name="connsiteX87" fmla="*/ 4495800 w 7265909"/>
              <a:gd name="connsiteY87" fmla="*/ 605438 h 5876208"/>
              <a:gd name="connsiteX88" fmla="*/ 5251450 w 7265909"/>
              <a:gd name="connsiteY88" fmla="*/ 205388 h 5876208"/>
              <a:gd name="connsiteX89" fmla="*/ 5762625 w 7265909"/>
              <a:gd name="connsiteY89" fmla="*/ 989613 h 5876208"/>
              <a:gd name="connsiteX90" fmla="*/ 6702425 w 7265909"/>
              <a:gd name="connsiteY90" fmla="*/ 535588 h 5876208"/>
              <a:gd name="connsiteX91" fmla="*/ 7245350 w 7265909"/>
              <a:gd name="connsiteY91" fmla="*/ 1319813 h 5876208"/>
              <a:gd name="connsiteX92" fmla="*/ 6562725 w 7265909"/>
              <a:gd name="connsiteY92" fmla="*/ 2037363 h 5876208"/>
              <a:gd name="connsiteX93" fmla="*/ 6981825 w 7265909"/>
              <a:gd name="connsiteY93" fmla="*/ 2558063 h 5876208"/>
              <a:gd name="connsiteX94" fmla="*/ 7264400 w 7265909"/>
              <a:gd name="connsiteY94" fmla="*/ 2463800 h 5876208"/>
              <a:gd name="connsiteX95" fmla="*/ 7261225 w 7265909"/>
              <a:gd name="connsiteY95" fmla="*/ 3882038 h 5876208"/>
              <a:gd name="connsiteX96" fmla="*/ 7265909 w 7265909"/>
              <a:gd name="connsiteY9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0 w 7265909"/>
              <a:gd name="connsiteY84" fmla="*/ 2926363 h 5876208"/>
              <a:gd name="connsiteX85" fmla="*/ 586590 w 7265909"/>
              <a:gd name="connsiteY85" fmla="*/ 2424713 h 5876208"/>
              <a:gd name="connsiteX86" fmla="*/ 609600 w 7265909"/>
              <a:gd name="connsiteY86" fmla="*/ 1710338 h 5876208"/>
              <a:gd name="connsiteX87" fmla="*/ 3990190 w 7265909"/>
              <a:gd name="connsiteY87" fmla="*/ 0 h 5876208"/>
              <a:gd name="connsiteX88" fmla="*/ 4495800 w 7265909"/>
              <a:gd name="connsiteY88" fmla="*/ 605438 h 5876208"/>
              <a:gd name="connsiteX89" fmla="*/ 5251450 w 7265909"/>
              <a:gd name="connsiteY89" fmla="*/ 205388 h 5876208"/>
              <a:gd name="connsiteX90" fmla="*/ 5762625 w 7265909"/>
              <a:gd name="connsiteY90" fmla="*/ 989613 h 5876208"/>
              <a:gd name="connsiteX91" fmla="*/ 6702425 w 7265909"/>
              <a:gd name="connsiteY91" fmla="*/ 535588 h 5876208"/>
              <a:gd name="connsiteX92" fmla="*/ 7245350 w 7265909"/>
              <a:gd name="connsiteY92" fmla="*/ 1319813 h 5876208"/>
              <a:gd name="connsiteX93" fmla="*/ 6562725 w 7265909"/>
              <a:gd name="connsiteY93" fmla="*/ 2037363 h 5876208"/>
              <a:gd name="connsiteX94" fmla="*/ 6981825 w 7265909"/>
              <a:gd name="connsiteY94" fmla="*/ 2558063 h 5876208"/>
              <a:gd name="connsiteX95" fmla="*/ 7264400 w 7265909"/>
              <a:gd name="connsiteY95" fmla="*/ 2463800 h 5876208"/>
              <a:gd name="connsiteX96" fmla="*/ 7261225 w 7265909"/>
              <a:gd name="connsiteY96" fmla="*/ 3882038 h 5876208"/>
              <a:gd name="connsiteX97" fmla="*/ 7265909 w 7265909"/>
              <a:gd name="connsiteY9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0 w 7265909"/>
              <a:gd name="connsiteY85" fmla="*/ 2926363 h 5876208"/>
              <a:gd name="connsiteX86" fmla="*/ 586590 w 7265909"/>
              <a:gd name="connsiteY86" fmla="*/ 2424713 h 5876208"/>
              <a:gd name="connsiteX87" fmla="*/ 609600 w 7265909"/>
              <a:gd name="connsiteY87" fmla="*/ 1710338 h 5876208"/>
              <a:gd name="connsiteX88" fmla="*/ 3990190 w 7265909"/>
              <a:gd name="connsiteY88" fmla="*/ 0 h 5876208"/>
              <a:gd name="connsiteX89" fmla="*/ 4495800 w 7265909"/>
              <a:gd name="connsiteY89" fmla="*/ 605438 h 5876208"/>
              <a:gd name="connsiteX90" fmla="*/ 5251450 w 7265909"/>
              <a:gd name="connsiteY90" fmla="*/ 205388 h 5876208"/>
              <a:gd name="connsiteX91" fmla="*/ 5762625 w 7265909"/>
              <a:gd name="connsiteY91" fmla="*/ 989613 h 5876208"/>
              <a:gd name="connsiteX92" fmla="*/ 6702425 w 7265909"/>
              <a:gd name="connsiteY92" fmla="*/ 535588 h 5876208"/>
              <a:gd name="connsiteX93" fmla="*/ 7245350 w 7265909"/>
              <a:gd name="connsiteY93" fmla="*/ 1319813 h 5876208"/>
              <a:gd name="connsiteX94" fmla="*/ 6562725 w 7265909"/>
              <a:gd name="connsiteY94" fmla="*/ 2037363 h 5876208"/>
              <a:gd name="connsiteX95" fmla="*/ 6981825 w 7265909"/>
              <a:gd name="connsiteY95" fmla="*/ 2558063 h 5876208"/>
              <a:gd name="connsiteX96" fmla="*/ 7264400 w 7265909"/>
              <a:gd name="connsiteY96" fmla="*/ 2463800 h 5876208"/>
              <a:gd name="connsiteX97" fmla="*/ 7261225 w 7265909"/>
              <a:gd name="connsiteY97" fmla="*/ 3882038 h 5876208"/>
              <a:gd name="connsiteX98" fmla="*/ 7265909 w 7265909"/>
              <a:gd name="connsiteY9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0 w 7265909"/>
              <a:gd name="connsiteY86" fmla="*/ 2926363 h 5876208"/>
              <a:gd name="connsiteX87" fmla="*/ 586590 w 7265909"/>
              <a:gd name="connsiteY87" fmla="*/ 2424713 h 5876208"/>
              <a:gd name="connsiteX88" fmla="*/ 609600 w 7265909"/>
              <a:gd name="connsiteY88" fmla="*/ 1710338 h 5876208"/>
              <a:gd name="connsiteX89" fmla="*/ 3990190 w 7265909"/>
              <a:gd name="connsiteY89" fmla="*/ 0 h 5876208"/>
              <a:gd name="connsiteX90" fmla="*/ 4495800 w 7265909"/>
              <a:gd name="connsiteY90" fmla="*/ 605438 h 5876208"/>
              <a:gd name="connsiteX91" fmla="*/ 5251450 w 7265909"/>
              <a:gd name="connsiteY91" fmla="*/ 205388 h 5876208"/>
              <a:gd name="connsiteX92" fmla="*/ 5762625 w 7265909"/>
              <a:gd name="connsiteY92" fmla="*/ 989613 h 5876208"/>
              <a:gd name="connsiteX93" fmla="*/ 6702425 w 7265909"/>
              <a:gd name="connsiteY93" fmla="*/ 535588 h 5876208"/>
              <a:gd name="connsiteX94" fmla="*/ 7245350 w 7265909"/>
              <a:gd name="connsiteY94" fmla="*/ 1319813 h 5876208"/>
              <a:gd name="connsiteX95" fmla="*/ 6562725 w 7265909"/>
              <a:gd name="connsiteY95" fmla="*/ 2037363 h 5876208"/>
              <a:gd name="connsiteX96" fmla="*/ 6981825 w 7265909"/>
              <a:gd name="connsiteY96" fmla="*/ 2558063 h 5876208"/>
              <a:gd name="connsiteX97" fmla="*/ 7264400 w 7265909"/>
              <a:gd name="connsiteY97" fmla="*/ 2463800 h 5876208"/>
              <a:gd name="connsiteX98" fmla="*/ 7261225 w 7265909"/>
              <a:gd name="connsiteY98" fmla="*/ 3882038 h 5876208"/>
              <a:gd name="connsiteX99" fmla="*/ 7265909 w 7265909"/>
              <a:gd name="connsiteY9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0 w 7265909"/>
              <a:gd name="connsiteY87" fmla="*/ 2926363 h 5876208"/>
              <a:gd name="connsiteX88" fmla="*/ 586590 w 7265909"/>
              <a:gd name="connsiteY88" fmla="*/ 2424713 h 5876208"/>
              <a:gd name="connsiteX89" fmla="*/ 609600 w 7265909"/>
              <a:gd name="connsiteY89" fmla="*/ 1710338 h 5876208"/>
              <a:gd name="connsiteX90" fmla="*/ 3990190 w 7265909"/>
              <a:gd name="connsiteY90" fmla="*/ 0 h 5876208"/>
              <a:gd name="connsiteX91" fmla="*/ 4495800 w 7265909"/>
              <a:gd name="connsiteY91" fmla="*/ 605438 h 5876208"/>
              <a:gd name="connsiteX92" fmla="*/ 5251450 w 7265909"/>
              <a:gd name="connsiteY92" fmla="*/ 205388 h 5876208"/>
              <a:gd name="connsiteX93" fmla="*/ 5762625 w 7265909"/>
              <a:gd name="connsiteY93" fmla="*/ 989613 h 5876208"/>
              <a:gd name="connsiteX94" fmla="*/ 6702425 w 7265909"/>
              <a:gd name="connsiteY94" fmla="*/ 535588 h 5876208"/>
              <a:gd name="connsiteX95" fmla="*/ 7245350 w 7265909"/>
              <a:gd name="connsiteY95" fmla="*/ 1319813 h 5876208"/>
              <a:gd name="connsiteX96" fmla="*/ 6562725 w 7265909"/>
              <a:gd name="connsiteY96" fmla="*/ 2037363 h 5876208"/>
              <a:gd name="connsiteX97" fmla="*/ 6981825 w 7265909"/>
              <a:gd name="connsiteY97" fmla="*/ 2558063 h 5876208"/>
              <a:gd name="connsiteX98" fmla="*/ 7264400 w 7265909"/>
              <a:gd name="connsiteY98" fmla="*/ 2463800 h 5876208"/>
              <a:gd name="connsiteX99" fmla="*/ 7261225 w 7265909"/>
              <a:gd name="connsiteY99" fmla="*/ 3882038 h 5876208"/>
              <a:gd name="connsiteX100" fmla="*/ 7265909 w 7265909"/>
              <a:gd name="connsiteY10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0 w 7265909"/>
              <a:gd name="connsiteY88" fmla="*/ 2926363 h 5876208"/>
              <a:gd name="connsiteX89" fmla="*/ 586590 w 7265909"/>
              <a:gd name="connsiteY89" fmla="*/ 2424713 h 5876208"/>
              <a:gd name="connsiteX90" fmla="*/ 609600 w 7265909"/>
              <a:gd name="connsiteY90" fmla="*/ 1710338 h 5876208"/>
              <a:gd name="connsiteX91" fmla="*/ 3990190 w 7265909"/>
              <a:gd name="connsiteY91" fmla="*/ 0 h 5876208"/>
              <a:gd name="connsiteX92" fmla="*/ 4495800 w 7265909"/>
              <a:gd name="connsiteY92" fmla="*/ 605438 h 5876208"/>
              <a:gd name="connsiteX93" fmla="*/ 5251450 w 7265909"/>
              <a:gd name="connsiteY93" fmla="*/ 205388 h 5876208"/>
              <a:gd name="connsiteX94" fmla="*/ 5762625 w 7265909"/>
              <a:gd name="connsiteY94" fmla="*/ 989613 h 5876208"/>
              <a:gd name="connsiteX95" fmla="*/ 6702425 w 7265909"/>
              <a:gd name="connsiteY95" fmla="*/ 535588 h 5876208"/>
              <a:gd name="connsiteX96" fmla="*/ 7245350 w 7265909"/>
              <a:gd name="connsiteY96" fmla="*/ 1319813 h 5876208"/>
              <a:gd name="connsiteX97" fmla="*/ 6562725 w 7265909"/>
              <a:gd name="connsiteY97" fmla="*/ 2037363 h 5876208"/>
              <a:gd name="connsiteX98" fmla="*/ 6981825 w 7265909"/>
              <a:gd name="connsiteY98" fmla="*/ 2558063 h 5876208"/>
              <a:gd name="connsiteX99" fmla="*/ 7264400 w 7265909"/>
              <a:gd name="connsiteY99" fmla="*/ 2463800 h 5876208"/>
              <a:gd name="connsiteX100" fmla="*/ 7261225 w 7265909"/>
              <a:gd name="connsiteY100" fmla="*/ 3882038 h 5876208"/>
              <a:gd name="connsiteX101" fmla="*/ 7265909 w 7265909"/>
              <a:gd name="connsiteY10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0 w 7265909"/>
              <a:gd name="connsiteY89" fmla="*/ 2926363 h 5876208"/>
              <a:gd name="connsiteX90" fmla="*/ 586590 w 7265909"/>
              <a:gd name="connsiteY90" fmla="*/ 2424713 h 5876208"/>
              <a:gd name="connsiteX91" fmla="*/ 609600 w 7265909"/>
              <a:gd name="connsiteY91" fmla="*/ 1710338 h 5876208"/>
              <a:gd name="connsiteX92" fmla="*/ 3990190 w 7265909"/>
              <a:gd name="connsiteY92" fmla="*/ 0 h 5876208"/>
              <a:gd name="connsiteX93" fmla="*/ 4495800 w 7265909"/>
              <a:gd name="connsiteY93" fmla="*/ 605438 h 5876208"/>
              <a:gd name="connsiteX94" fmla="*/ 5251450 w 7265909"/>
              <a:gd name="connsiteY94" fmla="*/ 205388 h 5876208"/>
              <a:gd name="connsiteX95" fmla="*/ 5762625 w 7265909"/>
              <a:gd name="connsiteY95" fmla="*/ 989613 h 5876208"/>
              <a:gd name="connsiteX96" fmla="*/ 6702425 w 7265909"/>
              <a:gd name="connsiteY96" fmla="*/ 535588 h 5876208"/>
              <a:gd name="connsiteX97" fmla="*/ 7245350 w 7265909"/>
              <a:gd name="connsiteY97" fmla="*/ 1319813 h 5876208"/>
              <a:gd name="connsiteX98" fmla="*/ 6562725 w 7265909"/>
              <a:gd name="connsiteY98" fmla="*/ 2037363 h 5876208"/>
              <a:gd name="connsiteX99" fmla="*/ 6981825 w 7265909"/>
              <a:gd name="connsiteY99" fmla="*/ 2558063 h 5876208"/>
              <a:gd name="connsiteX100" fmla="*/ 7264400 w 7265909"/>
              <a:gd name="connsiteY100" fmla="*/ 2463800 h 5876208"/>
              <a:gd name="connsiteX101" fmla="*/ 7261225 w 7265909"/>
              <a:gd name="connsiteY101" fmla="*/ 3882038 h 5876208"/>
              <a:gd name="connsiteX102" fmla="*/ 7265909 w 7265909"/>
              <a:gd name="connsiteY10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0 w 7265909"/>
              <a:gd name="connsiteY89" fmla="*/ 2926363 h 5876208"/>
              <a:gd name="connsiteX90" fmla="*/ 586590 w 7265909"/>
              <a:gd name="connsiteY90" fmla="*/ 2424713 h 5876208"/>
              <a:gd name="connsiteX91" fmla="*/ 609600 w 7265909"/>
              <a:gd name="connsiteY91" fmla="*/ 1710338 h 5876208"/>
              <a:gd name="connsiteX92" fmla="*/ 3990190 w 7265909"/>
              <a:gd name="connsiteY92" fmla="*/ 0 h 5876208"/>
              <a:gd name="connsiteX93" fmla="*/ 4495800 w 7265909"/>
              <a:gd name="connsiteY93" fmla="*/ 605438 h 5876208"/>
              <a:gd name="connsiteX94" fmla="*/ 5251450 w 7265909"/>
              <a:gd name="connsiteY94" fmla="*/ 205388 h 5876208"/>
              <a:gd name="connsiteX95" fmla="*/ 5762625 w 7265909"/>
              <a:gd name="connsiteY95" fmla="*/ 989613 h 5876208"/>
              <a:gd name="connsiteX96" fmla="*/ 6702425 w 7265909"/>
              <a:gd name="connsiteY96" fmla="*/ 535588 h 5876208"/>
              <a:gd name="connsiteX97" fmla="*/ 7245350 w 7265909"/>
              <a:gd name="connsiteY97" fmla="*/ 1319813 h 5876208"/>
              <a:gd name="connsiteX98" fmla="*/ 6562725 w 7265909"/>
              <a:gd name="connsiteY98" fmla="*/ 2037363 h 5876208"/>
              <a:gd name="connsiteX99" fmla="*/ 6981825 w 7265909"/>
              <a:gd name="connsiteY99" fmla="*/ 2558063 h 5876208"/>
              <a:gd name="connsiteX100" fmla="*/ 7264400 w 7265909"/>
              <a:gd name="connsiteY100" fmla="*/ 2463800 h 5876208"/>
              <a:gd name="connsiteX101" fmla="*/ 7261225 w 7265909"/>
              <a:gd name="connsiteY101" fmla="*/ 3882038 h 5876208"/>
              <a:gd name="connsiteX102" fmla="*/ 7265909 w 7265909"/>
              <a:gd name="connsiteY10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586590 w 7265909"/>
              <a:gd name="connsiteY91" fmla="*/ 2424713 h 5876208"/>
              <a:gd name="connsiteX92" fmla="*/ 609600 w 7265909"/>
              <a:gd name="connsiteY92" fmla="*/ 1710338 h 5876208"/>
              <a:gd name="connsiteX93" fmla="*/ 3990190 w 7265909"/>
              <a:gd name="connsiteY93" fmla="*/ 0 h 5876208"/>
              <a:gd name="connsiteX94" fmla="*/ 4495800 w 7265909"/>
              <a:gd name="connsiteY94" fmla="*/ 605438 h 5876208"/>
              <a:gd name="connsiteX95" fmla="*/ 5251450 w 7265909"/>
              <a:gd name="connsiteY95" fmla="*/ 205388 h 5876208"/>
              <a:gd name="connsiteX96" fmla="*/ 5762625 w 7265909"/>
              <a:gd name="connsiteY96" fmla="*/ 989613 h 5876208"/>
              <a:gd name="connsiteX97" fmla="*/ 6702425 w 7265909"/>
              <a:gd name="connsiteY97" fmla="*/ 535588 h 5876208"/>
              <a:gd name="connsiteX98" fmla="*/ 7245350 w 7265909"/>
              <a:gd name="connsiteY98" fmla="*/ 1319813 h 5876208"/>
              <a:gd name="connsiteX99" fmla="*/ 6562725 w 7265909"/>
              <a:gd name="connsiteY99" fmla="*/ 2037363 h 5876208"/>
              <a:gd name="connsiteX100" fmla="*/ 6981825 w 7265909"/>
              <a:gd name="connsiteY100" fmla="*/ 2558063 h 5876208"/>
              <a:gd name="connsiteX101" fmla="*/ 7264400 w 7265909"/>
              <a:gd name="connsiteY101" fmla="*/ 2463800 h 5876208"/>
              <a:gd name="connsiteX102" fmla="*/ 7261225 w 7265909"/>
              <a:gd name="connsiteY102" fmla="*/ 3882038 h 5876208"/>
              <a:gd name="connsiteX103" fmla="*/ 7265909 w 7265909"/>
              <a:gd name="connsiteY10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609600 w 7265909"/>
              <a:gd name="connsiteY93" fmla="*/ 1710338 h 5876208"/>
              <a:gd name="connsiteX94" fmla="*/ 3990190 w 7265909"/>
              <a:gd name="connsiteY94" fmla="*/ 0 h 5876208"/>
              <a:gd name="connsiteX95" fmla="*/ 4495800 w 7265909"/>
              <a:gd name="connsiteY95" fmla="*/ 605438 h 5876208"/>
              <a:gd name="connsiteX96" fmla="*/ 5251450 w 7265909"/>
              <a:gd name="connsiteY96" fmla="*/ 205388 h 5876208"/>
              <a:gd name="connsiteX97" fmla="*/ 5762625 w 7265909"/>
              <a:gd name="connsiteY97" fmla="*/ 989613 h 5876208"/>
              <a:gd name="connsiteX98" fmla="*/ 6702425 w 7265909"/>
              <a:gd name="connsiteY98" fmla="*/ 535588 h 5876208"/>
              <a:gd name="connsiteX99" fmla="*/ 7245350 w 7265909"/>
              <a:gd name="connsiteY99" fmla="*/ 1319813 h 5876208"/>
              <a:gd name="connsiteX100" fmla="*/ 6562725 w 7265909"/>
              <a:gd name="connsiteY100" fmla="*/ 2037363 h 5876208"/>
              <a:gd name="connsiteX101" fmla="*/ 6981825 w 7265909"/>
              <a:gd name="connsiteY101" fmla="*/ 2558063 h 5876208"/>
              <a:gd name="connsiteX102" fmla="*/ 7264400 w 7265909"/>
              <a:gd name="connsiteY102" fmla="*/ 2463800 h 5876208"/>
              <a:gd name="connsiteX103" fmla="*/ 7261225 w 7265909"/>
              <a:gd name="connsiteY103" fmla="*/ 3882038 h 5876208"/>
              <a:gd name="connsiteX104" fmla="*/ 7265909 w 7265909"/>
              <a:gd name="connsiteY10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09600 w 7265909"/>
              <a:gd name="connsiteY94" fmla="*/ 1710338 h 5876208"/>
              <a:gd name="connsiteX95" fmla="*/ 3990190 w 7265909"/>
              <a:gd name="connsiteY95" fmla="*/ 0 h 5876208"/>
              <a:gd name="connsiteX96" fmla="*/ 4495800 w 7265909"/>
              <a:gd name="connsiteY96" fmla="*/ 605438 h 5876208"/>
              <a:gd name="connsiteX97" fmla="*/ 5251450 w 7265909"/>
              <a:gd name="connsiteY97" fmla="*/ 205388 h 5876208"/>
              <a:gd name="connsiteX98" fmla="*/ 5762625 w 7265909"/>
              <a:gd name="connsiteY98" fmla="*/ 989613 h 5876208"/>
              <a:gd name="connsiteX99" fmla="*/ 6702425 w 7265909"/>
              <a:gd name="connsiteY99" fmla="*/ 535588 h 5876208"/>
              <a:gd name="connsiteX100" fmla="*/ 7245350 w 7265909"/>
              <a:gd name="connsiteY100" fmla="*/ 1319813 h 5876208"/>
              <a:gd name="connsiteX101" fmla="*/ 6562725 w 7265909"/>
              <a:gd name="connsiteY101" fmla="*/ 2037363 h 5876208"/>
              <a:gd name="connsiteX102" fmla="*/ 6981825 w 7265909"/>
              <a:gd name="connsiteY102" fmla="*/ 2558063 h 5876208"/>
              <a:gd name="connsiteX103" fmla="*/ 7264400 w 7265909"/>
              <a:gd name="connsiteY103" fmla="*/ 2463800 h 5876208"/>
              <a:gd name="connsiteX104" fmla="*/ 7261225 w 7265909"/>
              <a:gd name="connsiteY104" fmla="*/ 3882038 h 5876208"/>
              <a:gd name="connsiteX105" fmla="*/ 7265909 w 7265909"/>
              <a:gd name="connsiteY10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609600 w 7265909"/>
              <a:gd name="connsiteY95" fmla="*/ 1710338 h 5876208"/>
              <a:gd name="connsiteX96" fmla="*/ 3990190 w 7265909"/>
              <a:gd name="connsiteY96" fmla="*/ 0 h 5876208"/>
              <a:gd name="connsiteX97" fmla="*/ 4495800 w 7265909"/>
              <a:gd name="connsiteY97" fmla="*/ 605438 h 5876208"/>
              <a:gd name="connsiteX98" fmla="*/ 5251450 w 7265909"/>
              <a:gd name="connsiteY98" fmla="*/ 205388 h 5876208"/>
              <a:gd name="connsiteX99" fmla="*/ 5762625 w 7265909"/>
              <a:gd name="connsiteY99" fmla="*/ 989613 h 5876208"/>
              <a:gd name="connsiteX100" fmla="*/ 6702425 w 7265909"/>
              <a:gd name="connsiteY100" fmla="*/ 535588 h 5876208"/>
              <a:gd name="connsiteX101" fmla="*/ 7245350 w 7265909"/>
              <a:gd name="connsiteY101" fmla="*/ 1319813 h 5876208"/>
              <a:gd name="connsiteX102" fmla="*/ 6562725 w 7265909"/>
              <a:gd name="connsiteY102" fmla="*/ 2037363 h 5876208"/>
              <a:gd name="connsiteX103" fmla="*/ 6981825 w 7265909"/>
              <a:gd name="connsiteY103" fmla="*/ 2558063 h 5876208"/>
              <a:gd name="connsiteX104" fmla="*/ 7264400 w 7265909"/>
              <a:gd name="connsiteY104" fmla="*/ 2463800 h 5876208"/>
              <a:gd name="connsiteX105" fmla="*/ 7261225 w 7265909"/>
              <a:gd name="connsiteY105" fmla="*/ 3882038 h 5876208"/>
              <a:gd name="connsiteX106" fmla="*/ 7265909 w 7265909"/>
              <a:gd name="connsiteY10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609600 w 7265909"/>
              <a:gd name="connsiteY96" fmla="*/ 1710338 h 5876208"/>
              <a:gd name="connsiteX97" fmla="*/ 3990190 w 7265909"/>
              <a:gd name="connsiteY97" fmla="*/ 0 h 5876208"/>
              <a:gd name="connsiteX98" fmla="*/ 4495800 w 7265909"/>
              <a:gd name="connsiteY98" fmla="*/ 605438 h 5876208"/>
              <a:gd name="connsiteX99" fmla="*/ 5251450 w 7265909"/>
              <a:gd name="connsiteY99" fmla="*/ 205388 h 5876208"/>
              <a:gd name="connsiteX100" fmla="*/ 5762625 w 7265909"/>
              <a:gd name="connsiteY100" fmla="*/ 989613 h 5876208"/>
              <a:gd name="connsiteX101" fmla="*/ 6702425 w 7265909"/>
              <a:gd name="connsiteY101" fmla="*/ 535588 h 5876208"/>
              <a:gd name="connsiteX102" fmla="*/ 7245350 w 7265909"/>
              <a:gd name="connsiteY102" fmla="*/ 1319813 h 5876208"/>
              <a:gd name="connsiteX103" fmla="*/ 6562725 w 7265909"/>
              <a:gd name="connsiteY103" fmla="*/ 2037363 h 5876208"/>
              <a:gd name="connsiteX104" fmla="*/ 6981825 w 7265909"/>
              <a:gd name="connsiteY104" fmla="*/ 2558063 h 5876208"/>
              <a:gd name="connsiteX105" fmla="*/ 7264400 w 7265909"/>
              <a:gd name="connsiteY105" fmla="*/ 2463800 h 5876208"/>
              <a:gd name="connsiteX106" fmla="*/ 7261225 w 7265909"/>
              <a:gd name="connsiteY106" fmla="*/ 3882038 h 5876208"/>
              <a:gd name="connsiteX107" fmla="*/ 7265909 w 7265909"/>
              <a:gd name="connsiteY10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09600 w 7265909"/>
              <a:gd name="connsiteY97" fmla="*/ 1710338 h 5876208"/>
              <a:gd name="connsiteX98" fmla="*/ 3990190 w 7265909"/>
              <a:gd name="connsiteY98" fmla="*/ 0 h 5876208"/>
              <a:gd name="connsiteX99" fmla="*/ 4495800 w 7265909"/>
              <a:gd name="connsiteY99" fmla="*/ 605438 h 5876208"/>
              <a:gd name="connsiteX100" fmla="*/ 5251450 w 7265909"/>
              <a:gd name="connsiteY100" fmla="*/ 205388 h 5876208"/>
              <a:gd name="connsiteX101" fmla="*/ 5762625 w 7265909"/>
              <a:gd name="connsiteY101" fmla="*/ 989613 h 5876208"/>
              <a:gd name="connsiteX102" fmla="*/ 6702425 w 7265909"/>
              <a:gd name="connsiteY102" fmla="*/ 535588 h 5876208"/>
              <a:gd name="connsiteX103" fmla="*/ 7245350 w 7265909"/>
              <a:gd name="connsiteY103" fmla="*/ 1319813 h 5876208"/>
              <a:gd name="connsiteX104" fmla="*/ 6562725 w 7265909"/>
              <a:gd name="connsiteY104" fmla="*/ 2037363 h 5876208"/>
              <a:gd name="connsiteX105" fmla="*/ 6981825 w 7265909"/>
              <a:gd name="connsiteY105" fmla="*/ 2558063 h 5876208"/>
              <a:gd name="connsiteX106" fmla="*/ 7264400 w 7265909"/>
              <a:gd name="connsiteY106" fmla="*/ 2463800 h 5876208"/>
              <a:gd name="connsiteX107" fmla="*/ 7261225 w 7265909"/>
              <a:gd name="connsiteY107" fmla="*/ 3882038 h 5876208"/>
              <a:gd name="connsiteX108" fmla="*/ 7265909 w 7265909"/>
              <a:gd name="connsiteY10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609600 w 7265909"/>
              <a:gd name="connsiteY98" fmla="*/ 1710338 h 5876208"/>
              <a:gd name="connsiteX99" fmla="*/ 3990190 w 7265909"/>
              <a:gd name="connsiteY99" fmla="*/ 0 h 5876208"/>
              <a:gd name="connsiteX100" fmla="*/ 4495800 w 7265909"/>
              <a:gd name="connsiteY100" fmla="*/ 605438 h 5876208"/>
              <a:gd name="connsiteX101" fmla="*/ 5251450 w 7265909"/>
              <a:gd name="connsiteY101" fmla="*/ 205388 h 5876208"/>
              <a:gd name="connsiteX102" fmla="*/ 5762625 w 7265909"/>
              <a:gd name="connsiteY102" fmla="*/ 989613 h 5876208"/>
              <a:gd name="connsiteX103" fmla="*/ 6702425 w 7265909"/>
              <a:gd name="connsiteY103" fmla="*/ 535588 h 5876208"/>
              <a:gd name="connsiteX104" fmla="*/ 7245350 w 7265909"/>
              <a:gd name="connsiteY104" fmla="*/ 1319813 h 5876208"/>
              <a:gd name="connsiteX105" fmla="*/ 6562725 w 7265909"/>
              <a:gd name="connsiteY105" fmla="*/ 2037363 h 5876208"/>
              <a:gd name="connsiteX106" fmla="*/ 6981825 w 7265909"/>
              <a:gd name="connsiteY106" fmla="*/ 2558063 h 5876208"/>
              <a:gd name="connsiteX107" fmla="*/ 7264400 w 7265909"/>
              <a:gd name="connsiteY107" fmla="*/ 2463800 h 5876208"/>
              <a:gd name="connsiteX108" fmla="*/ 7261225 w 7265909"/>
              <a:gd name="connsiteY108" fmla="*/ 3882038 h 5876208"/>
              <a:gd name="connsiteX109" fmla="*/ 7265909 w 7265909"/>
              <a:gd name="connsiteY10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09600 w 7265909"/>
              <a:gd name="connsiteY99" fmla="*/ 1710338 h 5876208"/>
              <a:gd name="connsiteX100" fmla="*/ 3990190 w 7265909"/>
              <a:gd name="connsiteY100" fmla="*/ 0 h 5876208"/>
              <a:gd name="connsiteX101" fmla="*/ 4495800 w 7265909"/>
              <a:gd name="connsiteY101" fmla="*/ 605438 h 5876208"/>
              <a:gd name="connsiteX102" fmla="*/ 5251450 w 7265909"/>
              <a:gd name="connsiteY102" fmla="*/ 205388 h 5876208"/>
              <a:gd name="connsiteX103" fmla="*/ 5762625 w 7265909"/>
              <a:gd name="connsiteY103" fmla="*/ 989613 h 5876208"/>
              <a:gd name="connsiteX104" fmla="*/ 6702425 w 7265909"/>
              <a:gd name="connsiteY104" fmla="*/ 535588 h 5876208"/>
              <a:gd name="connsiteX105" fmla="*/ 7245350 w 7265909"/>
              <a:gd name="connsiteY105" fmla="*/ 1319813 h 5876208"/>
              <a:gd name="connsiteX106" fmla="*/ 6562725 w 7265909"/>
              <a:gd name="connsiteY106" fmla="*/ 2037363 h 5876208"/>
              <a:gd name="connsiteX107" fmla="*/ 6981825 w 7265909"/>
              <a:gd name="connsiteY107" fmla="*/ 2558063 h 5876208"/>
              <a:gd name="connsiteX108" fmla="*/ 7264400 w 7265909"/>
              <a:gd name="connsiteY108" fmla="*/ 2463800 h 5876208"/>
              <a:gd name="connsiteX109" fmla="*/ 7261225 w 7265909"/>
              <a:gd name="connsiteY109" fmla="*/ 3882038 h 5876208"/>
              <a:gd name="connsiteX110" fmla="*/ 7265909 w 7265909"/>
              <a:gd name="connsiteY11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609600 w 7265909"/>
              <a:gd name="connsiteY100" fmla="*/ 1710338 h 5876208"/>
              <a:gd name="connsiteX101" fmla="*/ 3990190 w 7265909"/>
              <a:gd name="connsiteY101" fmla="*/ 0 h 5876208"/>
              <a:gd name="connsiteX102" fmla="*/ 4495800 w 7265909"/>
              <a:gd name="connsiteY102" fmla="*/ 605438 h 5876208"/>
              <a:gd name="connsiteX103" fmla="*/ 5251450 w 7265909"/>
              <a:gd name="connsiteY103" fmla="*/ 205388 h 5876208"/>
              <a:gd name="connsiteX104" fmla="*/ 5762625 w 7265909"/>
              <a:gd name="connsiteY104" fmla="*/ 989613 h 5876208"/>
              <a:gd name="connsiteX105" fmla="*/ 6702425 w 7265909"/>
              <a:gd name="connsiteY105" fmla="*/ 535588 h 5876208"/>
              <a:gd name="connsiteX106" fmla="*/ 7245350 w 7265909"/>
              <a:gd name="connsiteY106" fmla="*/ 1319813 h 5876208"/>
              <a:gd name="connsiteX107" fmla="*/ 6562725 w 7265909"/>
              <a:gd name="connsiteY107" fmla="*/ 2037363 h 5876208"/>
              <a:gd name="connsiteX108" fmla="*/ 6981825 w 7265909"/>
              <a:gd name="connsiteY108" fmla="*/ 2558063 h 5876208"/>
              <a:gd name="connsiteX109" fmla="*/ 7264400 w 7265909"/>
              <a:gd name="connsiteY109" fmla="*/ 2463800 h 5876208"/>
              <a:gd name="connsiteX110" fmla="*/ 7261225 w 7265909"/>
              <a:gd name="connsiteY110" fmla="*/ 3882038 h 5876208"/>
              <a:gd name="connsiteX111" fmla="*/ 7265909 w 7265909"/>
              <a:gd name="connsiteY11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09600 w 7265909"/>
              <a:gd name="connsiteY101" fmla="*/ 1710338 h 5876208"/>
              <a:gd name="connsiteX102" fmla="*/ 3990190 w 7265909"/>
              <a:gd name="connsiteY102" fmla="*/ 0 h 5876208"/>
              <a:gd name="connsiteX103" fmla="*/ 4495800 w 7265909"/>
              <a:gd name="connsiteY103" fmla="*/ 605438 h 5876208"/>
              <a:gd name="connsiteX104" fmla="*/ 5251450 w 7265909"/>
              <a:gd name="connsiteY104" fmla="*/ 205388 h 5876208"/>
              <a:gd name="connsiteX105" fmla="*/ 5762625 w 7265909"/>
              <a:gd name="connsiteY105" fmla="*/ 989613 h 5876208"/>
              <a:gd name="connsiteX106" fmla="*/ 6702425 w 7265909"/>
              <a:gd name="connsiteY106" fmla="*/ 535588 h 5876208"/>
              <a:gd name="connsiteX107" fmla="*/ 7245350 w 7265909"/>
              <a:gd name="connsiteY107" fmla="*/ 1319813 h 5876208"/>
              <a:gd name="connsiteX108" fmla="*/ 6562725 w 7265909"/>
              <a:gd name="connsiteY108" fmla="*/ 2037363 h 5876208"/>
              <a:gd name="connsiteX109" fmla="*/ 6981825 w 7265909"/>
              <a:gd name="connsiteY109" fmla="*/ 2558063 h 5876208"/>
              <a:gd name="connsiteX110" fmla="*/ 7264400 w 7265909"/>
              <a:gd name="connsiteY110" fmla="*/ 2463800 h 5876208"/>
              <a:gd name="connsiteX111" fmla="*/ 7261225 w 7265909"/>
              <a:gd name="connsiteY111" fmla="*/ 3882038 h 5876208"/>
              <a:gd name="connsiteX112" fmla="*/ 7265909 w 7265909"/>
              <a:gd name="connsiteY11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609600 w 7265909"/>
              <a:gd name="connsiteY102" fmla="*/ 1710338 h 5876208"/>
              <a:gd name="connsiteX103" fmla="*/ 3990190 w 7265909"/>
              <a:gd name="connsiteY103" fmla="*/ 0 h 5876208"/>
              <a:gd name="connsiteX104" fmla="*/ 4495800 w 7265909"/>
              <a:gd name="connsiteY104" fmla="*/ 605438 h 5876208"/>
              <a:gd name="connsiteX105" fmla="*/ 5251450 w 7265909"/>
              <a:gd name="connsiteY105" fmla="*/ 205388 h 5876208"/>
              <a:gd name="connsiteX106" fmla="*/ 5762625 w 7265909"/>
              <a:gd name="connsiteY106" fmla="*/ 989613 h 5876208"/>
              <a:gd name="connsiteX107" fmla="*/ 6702425 w 7265909"/>
              <a:gd name="connsiteY107" fmla="*/ 535588 h 5876208"/>
              <a:gd name="connsiteX108" fmla="*/ 7245350 w 7265909"/>
              <a:gd name="connsiteY108" fmla="*/ 1319813 h 5876208"/>
              <a:gd name="connsiteX109" fmla="*/ 6562725 w 7265909"/>
              <a:gd name="connsiteY109" fmla="*/ 2037363 h 5876208"/>
              <a:gd name="connsiteX110" fmla="*/ 6981825 w 7265909"/>
              <a:gd name="connsiteY110" fmla="*/ 2558063 h 5876208"/>
              <a:gd name="connsiteX111" fmla="*/ 7264400 w 7265909"/>
              <a:gd name="connsiteY111" fmla="*/ 2463800 h 5876208"/>
              <a:gd name="connsiteX112" fmla="*/ 7261225 w 7265909"/>
              <a:gd name="connsiteY112" fmla="*/ 3882038 h 5876208"/>
              <a:gd name="connsiteX113" fmla="*/ 7265909 w 7265909"/>
              <a:gd name="connsiteY11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09600 w 7265909"/>
              <a:gd name="connsiteY103" fmla="*/ 1710338 h 5876208"/>
              <a:gd name="connsiteX104" fmla="*/ 3990190 w 7265909"/>
              <a:gd name="connsiteY104" fmla="*/ 0 h 5876208"/>
              <a:gd name="connsiteX105" fmla="*/ 4495800 w 7265909"/>
              <a:gd name="connsiteY105" fmla="*/ 605438 h 5876208"/>
              <a:gd name="connsiteX106" fmla="*/ 5251450 w 7265909"/>
              <a:gd name="connsiteY106" fmla="*/ 205388 h 5876208"/>
              <a:gd name="connsiteX107" fmla="*/ 5762625 w 7265909"/>
              <a:gd name="connsiteY107" fmla="*/ 989613 h 5876208"/>
              <a:gd name="connsiteX108" fmla="*/ 6702425 w 7265909"/>
              <a:gd name="connsiteY108" fmla="*/ 535588 h 5876208"/>
              <a:gd name="connsiteX109" fmla="*/ 7245350 w 7265909"/>
              <a:gd name="connsiteY109" fmla="*/ 1319813 h 5876208"/>
              <a:gd name="connsiteX110" fmla="*/ 6562725 w 7265909"/>
              <a:gd name="connsiteY110" fmla="*/ 2037363 h 5876208"/>
              <a:gd name="connsiteX111" fmla="*/ 6981825 w 7265909"/>
              <a:gd name="connsiteY111" fmla="*/ 2558063 h 5876208"/>
              <a:gd name="connsiteX112" fmla="*/ 7264400 w 7265909"/>
              <a:gd name="connsiteY112" fmla="*/ 2463800 h 5876208"/>
              <a:gd name="connsiteX113" fmla="*/ 7261225 w 7265909"/>
              <a:gd name="connsiteY113" fmla="*/ 3882038 h 5876208"/>
              <a:gd name="connsiteX114" fmla="*/ 7265909 w 7265909"/>
              <a:gd name="connsiteY11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09600 w 7265909"/>
              <a:gd name="connsiteY104" fmla="*/ 1710338 h 5876208"/>
              <a:gd name="connsiteX105" fmla="*/ 3990190 w 7265909"/>
              <a:gd name="connsiteY105" fmla="*/ 0 h 5876208"/>
              <a:gd name="connsiteX106" fmla="*/ 4495800 w 7265909"/>
              <a:gd name="connsiteY106" fmla="*/ 605438 h 5876208"/>
              <a:gd name="connsiteX107" fmla="*/ 5251450 w 7265909"/>
              <a:gd name="connsiteY107" fmla="*/ 205388 h 5876208"/>
              <a:gd name="connsiteX108" fmla="*/ 5762625 w 7265909"/>
              <a:gd name="connsiteY108" fmla="*/ 989613 h 5876208"/>
              <a:gd name="connsiteX109" fmla="*/ 6702425 w 7265909"/>
              <a:gd name="connsiteY109" fmla="*/ 535588 h 5876208"/>
              <a:gd name="connsiteX110" fmla="*/ 7245350 w 7265909"/>
              <a:gd name="connsiteY110" fmla="*/ 1319813 h 5876208"/>
              <a:gd name="connsiteX111" fmla="*/ 6562725 w 7265909"/>
              <a:gd name="connsiteY111" fmla="*/ 2037363 h 5876208"/>
              <a:gd name="connsiteX112" fmla="*/ 6981825 w 7265909"/>
              <a:gd name="connsiteY112" fmla="*/ 2558063 h 5876208"/>
              <a:gd name="connsiteX113" fmla="*/ 7264400 w 7265909"/>
              <a:gd name="connsiteY113" fmla="*/ 2463800 h 5876208"/>
              <a:gd name="connsiteX114" fmla="*/ 7261225 w 7265909"/>
              <a:gd name="connsiteY114" fmla="*/ 3882038 h 5876208"/>
              <a:gd name="connsiteX115" fmla="*/ 7265909 w 7265909"/>
              <a:gd name="connsiteY11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609600 w 7265909"/>
              <a:gd name="connsiteY105" fmla="*/ 1710338 h 5876208"/>
              <a:gd name="connsiteX106" fmla="*/ 3990190 w 7265909"/>
              <a:gd name="connsiteY106" fmla="*/ 0 h 5876208"/>
              <a:gd name="connsiteX107" fmla="*/ 4495800 w 7265909"/>
              <a:gd name="connsiteY107" fmla="*/ 605438 h 5876208"/>
              <a:gd name="connsiteX108" fmla="*/ 5251450 w 7265909"/>
              <a:gd name="connsiteY108" fmla="*/ 205388 h 5876208"/>
              <a:gd name="connsiteX109" fmla="*/ 5762625 w 7265909"/>
              <a:gd name="connsiteY109" fmla="*/ 989613 h 5876208"/>
              <a:gd name="connsiteX110" fmla="*/ 6702425 w 7265909"/>
              <a:gd name="connsiteY110" fmla="*/ 535588 h 5876208"/>
              <a:gd name="connsiteX111" fmla="*/ 7245350 w 7265909"/>
              <a:gd name="connsiteY111" fmla="*/ 1319813 h 5876208"/>
              <a:gd name="connsiteX112" fmla="*/ 6562725 w 7265909"/>
              <a:gd name="connsiteY112" fmla="*/ 2037363 h 5876208"/>
              <a:gd name="connsiteX113" fmla="*/ 6981825 w 7265909"/>
              <a:gd name="connsiteY113" fmla="*/ 2558063 h 5876208"/>
              <a:gd name="connsiteX114" fmla="*/ 7264400 w 7265909"/>
              <a:gd name="connsiteY114" fmla="*/ 2463800 h 5876208"/>
              <a:gd name="connsiteX115" fmla="*/ 7261225 w 7265909"/>
              <a:gd name="connsiteY115" fmla="*/ 3882038 h 5876208"/>
              <a:gd name="connsiteX116" fmla="*/ 7265909 w 7265909"/>
              <a:gd name="connsiteY11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609600 w 7265909"/>
              <a:gd name="connsiteY105" fmla="*/ 1710338 h 5876208"/>
              <a:gd name="connsiteX106" fmla="*/ 1127125 w 7265909"/>
              <a:gd name="connsiteY106" fmla="*/ 1338863 h 5876208"/>
              <a:gd name="connsiteX107" fmla="*/ 3990190 w 7265909"/>
              <a:gd name="connsiteY107" fmla="*/ 0 h 5876208"/>
              <a:gd name="connsiteX108" fmla="*/ 4495800 w 7265909"/>
              <a:gd name="connsiteY108" fmla="*/ 605438 h 5876208"/>
              <a:gd name="connsiteX109" fmla="*/ 5251450 w 7265909"/>
              <a:gd name="connsiteY109" fmla="*/ 205388 h 5876208"/>
              <a:gd name="connsiteX110" fmla="*/ 5762625 w 7265909"/>
              <a:gd name="connsiteY110" fmla="*/ 989613 h 5876208"/>
              <a:gd name="connsiteX111" fmla="*/ 6702425 w 7265909"/>
              <a:gd name="connsiteY111" fmla="*/ 535588 h 5876208"/>
              <a:gd name="connsiteX112" fmla="*/ 7245350 w 7265909"/>
              <a:gd name="connsiteY112" fmla="*/ 1319813 h 5876208"/>
              <a:gd name="connsiteX113" fmla="*/ 6562725 w 7265909"/>
              <a:gd name="connsiteY113" fmla="*/ 2037363 h 5876208"/>
              <a:gd name="connsiteX114" fmla="*/ 6981825 w 7265909"/>
              <a:gd name="connsiteY114" fmla="*/ 2558063 h 5876208"/>
              <a:gd name="connsiteX115" fmla="*/ 7264400 w 7265909"/>
              <a:gd name="connsiteY115" fmla="*/ 2463800 h 5876208"/>
              <a:gd name="connsiteX116" fmla="*/ 7261225 w 7265909"/>
              <a:gd name="connsiteY116" fmla="*/ 3882038 h 5876208"/>
              <a:gd name="connsiteX117" fmla="*/ 7265909 w 7265909"/>
              <a:gd name="connsiteY11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3990190 w 7265909"/>
              <a:gd name="connsiteY107" fmla="*/ 0 h 5876208"/>
              <a:gd name="connsiteX108" fmla="*/ 4495800 w 7265909"/>
              <a:gd name="connsiteY108" fmla="*/ 605438 h 5876208"/>
              <a:gd name="connsiteX109" fmla="*/ 5251450 w 7265909"/>
              <a:gd name="connsiteY109" fmla="*/ 205388 h 5876208"/>
              <a:gd name="connsiteX110" fmla="*/ 5762625 w 7265909"/>
              <a:gd name="connsiteY110" fmla="*/ 989613 h 5876208"/>
              <a:gd name="connsiteX111" fmla="*/ 6702425 w 7265909"/>
              <a:gd name="connsiteY111" fmla="*/ 535588 h 5876208"/>
              <a:gd name="connsiteX112" fmla="*/ 7245350 w 7265909"/>
              <a:gd name="connsiteY112" fmla="*/ 1319813 h 5876208"/>
              <a:gd name="connsiteX113" fmla="*/ 6562725 w 7265909"/>
              <a:gd name="connsiteY113" fmla="*/ 2037363 h 5876208"/>
              <a:gd name="connsiteX114" fmla="*/ 6981825 w 7265909"/>
              <a:gd name="connsiteY114" fmla="*/ 2558063 h 5876208"/>
              <a:gd name="connsiteX115" fmla="*/ 7264400 w 7265909"/>
              <a:gd name="connsiteY115" fmla="*/ 2463800 h 5876208"/>
              <a:gd name="connsiteX116" fmla="*/ 7261225 w 7265909"/>
              <a:gd name="connsiteY116" fmla="*/ 3882038 h 5876208"/>
              <a:gd name="connsiteX117" fmla="*/ 7265909 w 7265909"/>
              <a:gd name="connsiteY11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3990190 w 7265909"/>
              <a:gd name="connsiteY108" fmla="*/ 0 h 5876208"/>
              <a:gd name="connsiteX109" fmla="*/ 4495800 w 7265909"/>
              <a:gd name="connsiteY109" fmla="*/ 605438 h 5876208"/>
              <a:gd name="connsiteX110" fmla="*/ 5251450 w 7265909"/>
              <a:gd name="connsiteY110" fmla="*/ 205388 h 5876208"/>
              <a:gd name="connsiteX111" fmla="*/ 5762625 w 7265909"/>
              <a:gd name="connsiteY111" fmla="*/ 989613 h 5876208"/>
              <a:gd name="connsiteX112" fmla="*/ 6702425 w 7265909"/>
              <a:gd name="connsiteY112" fmla="*/ 535588 h 5876208"/>
              <a:gd name="connsiteX113" fmla="*/ 7245350 w 7265909"/>
              <a:gd name="connsiteY113" fmla="*/ 1319813 h 5876208"/>
              <a:gd name="connsiteX114" fmla="*/ 6562725 w 7265909"/>
              <a:gd name="connsiteY114" fmla="*/ 2037363 h 5876208"/>
              <a:gd name="connsiteX115" fmla="*/ 6981825 w 7265909"/>
              <a:gd name="connsiteY115" fmla="*/ 2558063 h 5876208"/>
              <a:gd name="connsiteX116" fmla="*/ 7264400 w 7265909"/>
              <a:gd name="connsiteY116" fmla="*/ 2463800 h 5876208"/>
              <a:gd name="connsiteX117" fmla="*/ 7261225 w 7265909"/>
              <a:gd name="connsiteY117" fmla="*/ 3882038 h 5876208"/>
              <a:gd name="connsiteX118" fmla="*/ 7265909 w 7265909"/>
              <a:gd name="connsiteY11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3990190 w 7265909"/>
              <a:gd name="connsiteY109" fmla="*/ 0 h 5876208"/>
              <a:gd name="connsiteX110" fmla="*/ 4495800 w 7265909"/>
              <a:gd name="connsiteY110" fmla="*/ 605438 h 5876208"/>
              <a:gd name="connsiteX111" fmla="*/ 5251450 w 7265909"/>
              <a:gd name="connsiteY111" fmla="*/ 205388 h 5876208"/>
              <a:gd name="connsiteX112" fmla="*/ 5762625 w 7265909"/>
              <a:gd name="connsiteY112" fmla="*/ 989613 h 5876208"/>
              <a:gd name="connsiteX113" fmla="*/ 6702425 w 7265909"/>
              <a:gd name="connsiteY113" fmla="*/ 535588 h 5876208"/>
              <a:gd name="connsiteX114" fmla="*/ 7245350 w 7265909"/>
              <a:gd name="connsiteY114" fmla="*/ 1319813 h 5876208"/>
              <a:gd name="connsiteX115" fmla="*/ 6562725 w 7265909"/>
              <a:gd name="connsiteY115" fmla="*/ 2037363 h 5876208"/>
              <a:gd name="connsiteX116" fmla="*/ 6981825 w 7265909"/>
              <a:gd name="connsiteY116" fmla="*/ 2558063 h 5876208"/>
              <a:gd name="connsiteX117" fmla="*/ 7264400 w 7265909"/>
              <a:gd name="connsiteY117" fmla="*/ 2463800 h 5876208"/>
              <a:gd name="connsiteX118" fmla="*/ 7261225 w 7265909"/>
              <a:gd name="connsiteY118" fmla="*/ 3882038 h 5876208"/>
              <a:gd name="connsiteX119" fmla="*/ 7265909 w 7265909"/>
              <a:gd name="connsiteY11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3990190 w 7265909"/>
              <a:gd name="connsiteY110" fmla="*/ 0 h 5876208"/>
              <a:gd name="connsiteX111" fmla="*/ 4495800 w 7265909"/>
              <a:gd name="connsiteY111" fmla="*/ 605438 h 5876208"/>
              <a:gd name="connsiteX112" fmla="*/ 5251450 w 7265909"/>
              <a:gd name="connsiteY112" fmla="*/ 205388 h 5876208"/>
              <a:gd name="connsiteX113" fmla="*/ 5762625 w 7265909"/>
              <a:gd name="connsiteY113" fmla="*/ 989613 h 5876208"/>
              <a:gd name="connsiteX114" fmla="*/ 6702425 w 7265909"/>
              <a:gd name="connsiteY114" fmla="*/ 535588 h 5876208"/>
              <a:gd name="connsiteX115" fmla="*/ 7245350 w 7265909"/>
              <a:gd name="connsiteY115" fmla="*/ 1319813 h 5876208"/>
              <a:gd name="connsiteX116" fmla="*/ 6562725 w 7265909"/>
              <a:gd name="connsiteY116" fmla="*/ 2037363 h 5876208"/>
              <a:gd name="connsiteX117" fmla="*/ 6981825 w 7265909"/>
              <a:gd name="connsiteY117" fmla="*/ 2558063 h 5876208"/>
              <a:gd name="connsiteX118" fmla="*/ 7264400 w 7265909"/>
              <a:gd name="connsiteY118" fmla="*/ 2463800 h 5876208"/>
              <a:gd name="connsiteX119" fmla="*/ 7261225 w 7265909"/>
              <a:gd name="connsiteY119" fmla="*/ 3882038 h 5876208"/>
              <a:gd name="connsiteX120" fmla="*/ 7265909 w 7265909"/>
              <a:gd name="connsiteY12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3990190 w 7265909"/>
              <a:gd name="connsiteY111" fmla="*/ 0 h 5876208"/>
              <a:gd name="connsiteX112" fmla="*/ 4495800 w 7265909"/>
              <a:gd name="connsiteY112" fmla="*/ 605438 h 5876208"/>
              <a:gd name="connsiteX113" fmla="*/ 5251450 w 7265909"/>
              <a:gd name="connsiteY113" fmla="*/ 205388 h 5876208"/>
              <a:gd name="connsiteX114" fmla="*/ 5762625 w 7265909"/>
              <a:gd name="connsiteY114" fmla="*/ 989613 h 5876208"/>
              <a:gd name="connsiteX115" fmla="*/ 6702425 w 7265909"/>
              <a:gd name="connsiteY115" fmla="*/ 535588 h 5876208"/>
              <a:gd name="connsiteX116" fmla="*/ 7245350 w 7265909"/>
              <a:gd name="connsiteY116" fmla="*/ 1319813 h 5876208"/>
              <a:gd name="connsiteX117" fmla="*/ 6562725 w 7265909"/>
              <a:gd name="connsiteY117" fmla="*/ 2037363 h 5876208"/>
              <a:gd name="connsiteX118" fmla="*/ 6981825 w 7265909"/>
              <a:gd name="connsiteY118" fmla="*/ 2558063 h 5876208"/>
              <a:gd name="connsiteX119" fmla="*/ 7264400 w 7265909"/>
              <a:gd name="connsiteY119" fmla="*/ 2463800 h 5876208"/>
              <a:gd name="connsiteX120" fmla="*/ 7261225 w 7265909"/>
              <a:gd name="connsiteY120" fmla="*/ 3882038 h 5876208"/>
              <a:gd name="connsiteX121" fmla="*/ 7265909 w 7265909"/>
              <a:gd name="connsiteY12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3990190 w 7265909"/>
              <a:gd name="connsiteY112" fmla="*/ 0 h 5876208"/>
              <a:gd name="connsiteX113" fmla="*/ 4495800 w 7265909"/>
              <a:gd name="connsiteY113" fmla="*/ 605438 h 5876208"/>
              <a:gd name="connsiteX114" fmla="*/ 5251450 w 7265909"/>
              <a:gd name="connsiteY114" fmla="*/ 205388 h 5876208"/>
              <a:gd name="connsiteX115" fmla="*/ 5762625 w 7265909"/>
              <a:gd name="connsiteY115" fmla="*/ 989613 h 5876208"/>
              <a:gd name="connsiteX116" fmla="*/ 6702425 w 7265909"/>
              <a:gd name="connsiteY116" fmla="*/ 535588 h 5876208"/>
              <a:gd name="connsiteX117" fmla="*/ 7245350 w 7265909"/>
              <a:gd name="connsiteY117" fmla="*/ 1319813 h 5876208"/>
              <a:gd name="connsiteX118" fmla="*/ 6562725 w 7265909"/>
              <a:gd name="connsiteY118" fmla="*/ 2037363 h 5876208"/>
              <a:gd name="connsiteX119" fmla="*/ 6981825 w 7265909"/>
              <a:gd name="connsiteY119" fmla="*/ 2558063 h 5876208"/>
              <a:gd name="connsiteX120" fmla="*/ 7264400 w 7265909"/>
              <a:gd name="connsiteY120" fmla="*/ 2463800 h 5876208"/>
              <a:gd name="connsiteX121" fmla="*/ 7261225 w 7265909"/>
              <a:gd name="connsiteY121" fmla="*/ 3882038 h 5876208"/>
              <a:gd name="connsiteX122" fmla="*/ 7265909 w 7265909"/>
              <a:gd name="connsiteY12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990190 w 7265909"/>
              <a:gd name="connsiteY113" fmla="*/ 0 h 5876208"/>
              <a:gd name="connsiteX114" fmla="*/ 4495800 w 7265909"/>
              <a:gd name="connsiteY114" fmla="*/ 605438 h 5876208"/>
              <a:gd name="connsiteX115" fmla="*/ 5251450 w 7265909"/>
              <a:gd name="connsiteY115" fmla="*/ 205388 h 5876208"/>
              <a:gd name="connsiteX116" fmla="*/ 5762625 w 7265909"/>
              <a:gd name="connsiteY116" fmla="*/ 989613 h 5876208"/>
              <a:gd name="connsiteX117" fmla="*/ 6702425 w 7265909"/>
              <a:gd name="connsiteY117" fmla="*/ 535588 h 5876208"/>
              <a:gd name="connsiteX118" fmla="*/ 7245350 w 7265909"/>
              <a:gd name="connsiteY118" fmla="*/ 1319813 h 5876208"/>
              <a:gd name="connsiteX119" fmla="*/ 6562725 w 7265909"/>
              <a:gd name="connsiteY119" fmla="*/ 2037363 h 5876208"/>
              <a:gd name="connsiteX120" fmla="*/ 6981825 w 7265909"/>
              <a:gd name="connsiteY120" fmla="*/ 2558063 h 5876208"/>
              <a:gd name="connsiteX121" fmla="*/ 7264400 w 7265909"/>
              <a:gd name="connsiteY121" fmla="*/ 2463800 h 5876208"/>
              <a:gd name="connsiteX122" fmla="*/ 7261225 w 7265909"/>
              <a:gd name="connsiteY122" fmla="*/ 3882038 h 5876208"/>
              <a:gd name="connsiteX123" fmla="*/ 7265909 w 7265909"/>
              <a:gd name="connsiteY12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3990190 w 7265909"/>
              <a:gd name="connsiteY114" fmla="*/ 0 h 5876208"/>
              <a:gd name="connsiteX115" fmla="*/ 4495800 w 7265909"/>
              <a:gd name="connsiteY115" fmla="*/ 605438 h 5876208"/>
              <a:gd name="connsiteX116" fmla="*/ 5251450 w 7265909"/>
              <a:gd name="connsiteY116" fmla="*/ 205388 h 5876208"/>
              <a:gd name="connsiteX117" fmla="*/ 5762625 w 7265909"/>
              <a:gd name="connsiteY117" fmla="*/ 989613 h 5876208"/>
              <a:gd name="connsiteX118" fmla="*/ 6702425 w 7265909"/>
              <a:gd name="connsiteY118" fmla="*/ 535588 h 5876208"/>
              <a:gd name="connsiteX119" fmla="*/ 7245350 w 7265909"/>
              <a:gd name="connsiteY119" fmla="*/ 1319813 h 5876208"/>
              <a:gd name="connsiteX120" fmla="*/ 6562725 w 7265909"/>
              <a:gd name="connsiteY120" fmla="*/ 2037363 h 5876208"/>
              <a:gd name="connsiteX121" fmla="*/ 6981825 w 7265909"/>
              <a:gd name="connsiteY121" fmla="*/ 2558063 h 5876208"/>
              <a:gd name="connsiteX122" fmla="*/ 7264400 w 7265909"/>
              <a:gd name="connsiteY122" fmla="*/ 2463800 h 5876208"/>
              <a:gd name="connsiteX123" fmla="*/ 7261225 w 7265909"/>
              <a:gd name="connsiteY123" fmla="*/ 3882038 h 5876208"/>
              <a:gd name="connsiteX124" fmla="*/ 7265909 w 7265909"/>
              <a:gd name="connsiteY12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95800 w 7265909"/>
              <a:gd name="connsiteY116" fmla="*/ 605438 h 5876208"/>
              <a:gd name="connsiteX117" fmla="*/ 5251450 w 7265909"/>
              <a:gd name="connsiteY117" fmla="*/ 205388 h 5876208"/>
              <a:gd name="connsiteX118" fmla="*/ 5762625 w 7265909"/>
              <a:gd name="connsiteY118" fmla="*/ 989613 h 5876208"/>
              <a:gd name="connsiteX119" fmla="*/ 6702425 w 7265909"/>
              <a:gd name="connsiteY119" fmla="*/ 535588 h 5876208"/>
              <a:gd name="connsiteX120" fmla="*/ 7245350 w 7265909"/>
              <a:gd name="connsiteY120" fmla="*/ 1319813 h 5876208"/>
              <a:gd name="connsiteX121" fmla="*/ 6562725 w 7265909"/>
              <a:gd name="connsiteY121" fmla="*/ 2037363 h 5876208"/>
              <a:gd name="connsiteX122" fmla="*/ 6981825 w 7265909"/>
              <a:gd name="connsiteY122" fmla="*/ 2558063 h 5876208"/>
              <a:gd name="connsiteX123" fmla="*/ 7264400 w 7265909"/>
              <a:gd name="connsiteY123" fmla="*/ 2463800 h 5876208"/>
              <a:gd name="connsiteX124" fmla="*/ 7261225 w 7265909"/>
              <a:gd name="connsiteY124" fmla="*/ 3882038 h 5876208"/>
              <a:gd name="connsiteX125" fmla="*/ 7265909 w 7265909"/>
              <a:gd name="connsiteY12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95800 w 7265909"/>
              <a:gd name="connsiteY116" fmla="*/ 605438 h 5876208"/>
              <a:gd name="connsiteX117" fmla="*/ 5251450 w 7265909"/>
              <a:gd name="connsiteY117" fmla="*/ 205388 h 5876208"/>
              <a:gd name="connsiteX118" fmla="*/ 5762625 w 7265909"/>
              <a:gd name="connsiteY118" fmla="*/ 989613 h 5876208"/>
              <a:gd name="connsiteX119" fmla="*/ 6702425 w 7265909"/>
              <a:gd name="connsiteY119" fmla="*/ 535588 h 5876208"/>
              <a:gd name="connsiteX120" fmla="*/ 7245350 w 7265909"/>
              <a:gd name="connsiteY120" fmla="*/ 1319813 h 5876208"/>
              <a:gd name="connsiteX121" fmla="*/ 6562725 w 7265909"/>
              <a:gd name="connsiteY121" fmla="*/ 2037363 h 5876208"/>
              <a:gd name="connsiteX122" fmla="*/ 6981825 w 7265909"/>
              <a:gd name="connsiteY122" fmla="*/ 2558063 h 5876208"/>
              <a:gd name="connsiteX123" fmla="*/ 7264400 w 7265909"/>
              <a:gd name="connsiteY123" fmla="*/ 2463800 h 5876208"/>
              <a:gd name="connsiteX124" fmla="*/ 7261225 w 7265909"/>
              <a:gd name="connsiteY124" fmla="*/ 3882038 h 5876208"/>
              <a:gd name="connsiteX125" fmla="*/ 7265909 w 7265909"/>
              <a:gd name="connsiteY12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32300 w 7265909"/>
              <a:gd name="connsiteY116" fmla="*/ 573688 h 5876208"/>
              <a:gd name="connsiteX117" fmla="*/ 4495800 w 7265909"/>
              <a:gd name="connsiteY117" fmla="*/ 605438 h 5876208"/>
              <a:gd name="connsiteX118" fmla="*/ 5251450 w 7265909"/>
              <a:gd name="connsiteY118" fmla="*/ 205388 h 5876208"/>
              <a:gd name="connsiteX119" fmla="*/ 5762625 w 7265909"/>
              <a:gd name="connsiteY119" fmla="*/ 989613 h 5876208"/>
              <a:gd name="connsiteX120" fmla="*/ 6702425 w 7265909"/>
              <a:gd name="connsiteY120" fmla="*/ 535588 h 5876208"/>
              <a:gd name="connsiteX121" fmla="*/ 7245350 w 7265909"/>
              <a:gd name="connsiteY121" fmla="*/ 1319813 h 5876208"/>
              <a:gd name="connsiteX122" fmla="*/ 6562725 w 7265909"/>
              <a:gd name="connsiteY122" fmla="*/ 2037363 h 5876208"/>
              <a:gd name="connsiteX123" fmla="*/ 6981825 w 7265909"/>
              <a:gd name="connsiteY123" fmla="*/ 2558063 h 5876208"/>
              <a:gd name="connsiteX124" fmla="*/ 7264400 w 7265909"/>
              <a:gd name="connsiteY124" fmla="*/ 2463800 h 5876208"/>
              <a:gd name="connsiteX125" fmla="*/ 7261225 w 7265909"/>
              <a:gd name="connsiteY125" fmla="*/ 3882038 h 5876208"/>
              <a:gd name="connsiteX126" fmla="*/ 7265909 w 7265909"/>
              <a:gd name="connsiteY12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32300 w 7265909"/>
              <a:gd name="connsiteY116" fmla="*/ 573688 h 5876208"/>
              <a:gd name="connsiteX117" fmla="*/ 4495800 w 7265909"/>
              <a:gd name="connsiteY117" fmla="*/ 605438 h 5876208"/>
              <a:gd name="connsiteX118" fmla="*/ 4648200 w 7265909"/>
              <a:gd name="connsiteY118" fmla="*/ 624488 h 5876208"/>
              <a:gd name="connsiteX119" fmla="*/ 5251450 w 7265909"/>
              <a:gd name="connsiteY119" fmla="*/ 205388 h 5876208"/>
              <a:gd name="connsiteX120" fmla="*/ 5762625 w 7265909"/>
              <a:gd name="connsiteY120" fmla="*/ 989613 h 5876208"/>
              <a:gd name="connsiteX121" fmla="*/ 6702425 w 7265909"/>
              <a:gd name="connsiteY121" fmla="*/ 535588 h 5876208"/>
              <a:gd name="connsiteX122" fmla="*/ 7245350 w 7265909"/>
              <a:gd name="connsiteY122" fmla="*/ 1319813 h 5876208"/>
              <a:gd name="connsiteX123" fmla="*/ 6562725 w 7265909"/>
              <a:gd name="connsiteY123" fmla="*/ 2037363 h 5876208"/>
              <a:gd name="connsiteX124" fmla="*/ 6981825 w 7265909"/>
              <a:gd name="connsiteY124" fmla="*/ 2558063 h 5876208"/>
              <a:gd name="connsiteX125" fmla="*/ 7264400 w 7265909"/>
              <a:gd name="connsiteY125" fmla="*/ 2463800 h 5876208"/>
              <a:gd name="connsiteX126" fmla="*/ 7261225 w 7265909"/>
              <a:gd name="connsiteY126" fmla="*/ 3882038 h 5876208"/>
              <a:gd name="connsiteX127" fmla="*/ 7265909 w 7265909"/>
              <a:gd name="connsiteY12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32300 w 7265909"/>
              <a:gd name="connsiteY116" fmla="*/ 573688 h 5876208"/>
              <a:gd name="connsiteX117" fmla="*/ 4495800 w 7265909"/>
              <a:gd name="connsiteY117" fmla="*/ 605438 h 5876208"/>
              <a:gd name="connsiteX118" fmla="*/ 4648200 w 7265909"/>
              <a:gd name="connsiteY118" fmla="*/ 624488 h 5876208"/>
              <a:gd name="connsiteX119" fmla="*/ 4718050 w 7265909"/>
              <a:gd name="connsiteY119" fmla="*/ 494313 h 5876208"/>
              <a:gd name="connsiteX120" fmla="*/ 5251450 w 7265909"/>
              <a:gd name="connsiteY120" fmla="*/ 205388 h 5876208"/>
              <a:gd name="connsiteX121" fmla="*/ 5762625 w 7265909"/>
              <a:gd name="connsiteY121" fmla="*/ 989613 h 5876208"/>
              <a:gd name="connsiteX122" fmla="*/ 6702425 w 7265909"/>
              <a:gd name="connsiteY122" fmla="*/ 535588 h 5876208"/>
              <a:gd name="connsiteX123" fmla="*/ 7245350 w 7265909"/>
              <a:gd name="connsiteY123" fmla="*/ 1319813 h 5876208"/>
              <a:gd name="connsiteX124" fmla="*/ 6562725 w 7265909"/>
              <a:gd name="connsiteY124" fmla="*/ 2037363 h 5876208"/>
              <a:gd name="connsiteX125" fmla="*/ 6981825 w 7265909"/>
              <a:gd name="connsiteY125" fmla="*/ 2558063 h 5876208"/>
              <a:gd name="connsiteX126" fmla="*/ 7264400 w 7265909"/>
              <a:gd name="connsiteY126" fmla="*/ 2463800 h 5876208"/>
              <a:gd name="connsiteX127" fmla="*/ 7261225 w 7265909"/>
              <a:gd name="connsiteY127" fmla="*/ 3882038 h 5876208"/>
              <a:gd name="connsiteX128" fmla="*/ 7265909 w 7265909"/>
              <a:gd name="connsiteY12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32300 w 7265909"/>
              <a:gd name="connsiteY116" fmla="*/ 573688 h 5876208"/>
              <a:gd name="connsiteX117" fmla="*/ 4495800 w 7265909"/>
              <a:gd name="connsiteY117" fmla="*/ 605438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5251450 w 7265909"/>
              <a:gd name="connsiteY120" fmla="*/ 205388 h 5876208"/>
              <a:gd name="connsiteX121" fmla="*/ 5762625 w 7265909"/>
              <a:gd name="connsiteY121" fmla="*/ 989613 h 5876208"/>
              <a:gd name="connsiteX122" fmla="*/ 6702425 w 7265909"/>
              <a:gd name="connsiteY122" fmla="*/ 535588 h 5876208"/>
              <a:gd name="connsiteX123" fmla="*/ 7245350 w 7265909"/>
              <a:gd name="connsiteY123" fmla="*/ 1319813 h 5876208"/>
              <a:gd name="connsiteX124" fmla="*/ 6562725 w 7265909"/>
              <a:gd name="connsiteY124" fmla="*/ 2037363 h 5876208"/>
              <a:gd name="connsiteX125" fmla="*/ 6981825 w 7265909"/>
              <a:gd name="connsiteY125" fmla="*/ 2558063 h 5876208"/>
              <a:gd name="connsiteX126" fmla="*/ 7264400 w 7265909"/>
              <a:gd name="connsiteY126" fmla="*/ 2463800 h 5876208"/>
              <a:gd name="connsiteX127" fmla="*/ 7261225 w 7265909"/>
              <a:gd name="connsiteY127" fmla="*/ 3882038 h 5876208"/>
              <a:gd name="connsiteX128" fmla="*/ 7265909 w 7265909"/>
              <a:gd name="connsiteY12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05438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5251450 w 7265909"/>
              <a:gd name="connsiteY120" fmla="*/ 205388 h 5876208"/>
              <a:gd name="connsiteX121" fmla="*/ 5762625 w 7265909"/>
              <a:gd name="connsiteY121" fmla="*/ 989613 h 5876208"/>
              <a:gd name="connsiteX122" fmla="*/ 6702425 w 7265909"/>
              <a:gd name="connsiteY122" fmla="*/ 535588 h 5876208"/>
              <a:gd name="connsiteX123" fmla="*/ 7245350 w 7265909"/>
              <a:gd name="connsiteY123" fmla="*/ 1319813 h 5876208"/>
              <a:gd name="connsiteX124" fmla="*/ 6562725 w 7265909"/>
              <a:gd name="connsiteY124" fmla="*/ 2037363 h 5876208"/>
              <a:gd name="connsiteX125" fmla="*/ 6981825 w 7265909"/>
              <a:gd name="connsiteY125" fmla="*/ 2558063 h 5876208"/>
              <a:gd name="connsiteX126" fmla="*/ 7264400 w 7265909"/>
              <a:gd name="connsiteY126" fmla="*/ 2463800 h 5876208"/>
              <a:gd name="connsiteX127" fmla="*/ 7261225 w 7265909"/>
              <a:gd name="connsiteY127" fmla="*/ 3882038 h 5876208"/>
              <a:gd name="connsiteX128" fmla="*/ 7265909 w 7265909"/>
              <a:gd name="connsiteY12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5251450 w 7265909"/>
              <a:gd name="connsiteY120" fmla="*/ 205388 h 5876208"/>
              <a:gd name="connsiteX121" fmla="*/ 5762625 w 7265909"/>
              <a:gd name="connsiteY121" fmla="*/ 989613 h 5876208"/>
              <a:gd name="connsiteX122" fmla="*/ 6702425 w 7265909"/>
              <a:gd name="connsiteY122" fmla="*/ 535588 h 5876208"/>
              <a:gd name="connsiteX123" fmla="*/ 7245350 w 7265909"/>
              <a:gd name="connsiteY123" fmla="*/ 1319813 h 5876208"/>
              <a:gd name="connsiteX124" fmla="*/ 6562725 w 7265909"/>
              <a:gd name="connsiteY124" fmla="*/ 2037363 h 5876208"/>
              <a:gd name="connsiteX125" fmla="*/ 6981825 w 7265909"/>
              <a:gd name="connsiteY125" fmla="*/ 2558063 h 5876208"/>
              <a:gd name="connsiteX126" fmla="*/ 7264400 w 7265909"/>
              <a:gd name="connsiteY126" fmla="*/ 2463800 h 5876208"/>
              <a:gd name="connsiteX127" fmla="*/ 7261225 w 7265909"/>
              <a:gd name="connsiteY127" fmla="*/ 3882038 h 5876208"/>
              <a:gd name="connsiteX128" fmla="*/ 7265909 w 7265909"/>
              <a:gd name="connsiteY12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5251450 w 7265909"/>
              <a:gd name="connsiteY121" fmla="*/ 205388 h 5876208"/>
              <a:gd name="connsiteX122" fmla="*/ 5762625 w 7265909"/>
              <a:gd name="connsiteY122" fmla="*/ 989613 h 5876208"/>
              <a:gd name="connsiteX123" fmla="*/ 6702425 w 7265909"/>
              <a:gd name="connsiteY123" fmla="*/ 535588 h 5876208"/>
              <a:gd name="connsiteX124" fmla="*/ 7245350 w 7265909"/>
              <a:gd name="connsiteY124" fmla="*/ 1319813 h 5876208"/>
              <a:gd name="connsiteX125" fmla="*/ 6562725 w 7265909"/>
              <a:gd name="connsiteY125" fmla="*/ 2037363 h 5876208"/>
              <a:gd name="connsiteX126" fmla="*/ 6981825 w 7265909"/>
              <a:gd name="connsiteY126" fmla="*/ 2558063 h 5876208"/>
              <a:gd name="connsiteX127" fmla="*/ 7264400 w 7265909"/>
              <a:gd name="connsiteY127" fmla="*/ 2463800 h 5876208"/>
              <a:gd name="connsiteX128" fmla="*/ 7261225 w 7265909"/>
              <a:gd name="connsiteY128" fmla="*/ 3882038 h 5876208"/>
              <a:gd name="connsiteX129" fmla="*/ 7265909 w 7265909"/>
              <a:gd name="connsiteY12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5251450 w 7265909"/>
              <a:gd name="connsiteY121" fmla="*/ 205388 h 5876208"/>
              <a:gd name="connsiteX122" fmla="*/ 5762625 w 7265909"/>
              <a:gd name="connsiteY122" fmla="*/ 989613 h 5876208"/>
              <a:gd name="connsiteX123" fmla="*/ 6702425 w 7265909"/>
              <a:gd name="connsiteY123" fmla="*/ 535588 h 5876208"/>
              <a:gd name="connsiteX124" fmla="*/ 7245350 w 7265909"/>
              <a:gd name="connsiteY124" fmla="*/ 1319813 h 5876208"/>
              <a:gd name="connsiteX125" fmla="*/ 6562725 w 7265909"/>
              <a:gd name="connsiteY125" fmla="*/ 2037363 h 5876208"/>
              <a:gd name="connsiteX126" fmla="*/ 6981825 w 7265909"/>
              <a:gd name="connsiteY126" fmla="*/ 2558063 h 5876208"/>
              <a:gd name="connsiteX127" fmla="*/ 7264400 w 7265909"/>
              <a:gd name="connsiteY127" fmla="*/ 2463800 h 5876208"/>
              <a:gd name="connsiteX128" fmla="*/ 7261225 w 7265909"/>
              <a:gd name="connsiteY128" fmla="*/ 3882038 h 5876208"/>
              <a:gd name="connsiteX129" fmla="*/ 7265909 w 7265909"/>
              <a:gd name="connsiteY12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667250 w 7265909"/>
              <a:gd name="connsiteY121" fmla="*/ 341913 h 5876208"/>
              <a:gd name="connsiteX122" fmla="*/ 5251450 w 7265909"/>
              <a:gd name="connsiteY122" fmla="*/ 205388 h 5876208"/>
              <a:gd name="connsiteX123" fmla="*/ 5762625 w 7265909"/>
              <a:gd name="connsiteY123" fmla="*/ 989613 h 5876208"/>
              <a:gd name="connsiteX124" fmla="*/ 6702425 w 7265909"/>
              <a:gd name="connsiteY124" fmla="*/ 535588 h 5876208"/>
              <a:gd name="connsiteX125" fmla="*/ 7245350 w 7265909"/>
              <a:gd name="connsiteY125" fmla="*/ 1319813 h 5876208"/>
              <a:gd name="connsiteX126" fmla="*/ 6562725 w 7265909"/>
              <a:gd name="connsiteY126" fmla="*/ 2037363 h 5876208"/>
              <a:gd name="connsiteX127" fmla="*/ 6981825 w 7265909"/>
              <a:gd name="connsiteY127" fmla="*/ 2558063 h 5876208"/>
              <a:gd name="connsiteX128" fmla="*/ 7264400 w 7265909"/>
              <a:gd name="connsiteY128" fmla="*/ 2463800 h 5876208"/>
              <a:gd name="connsiteX129" fmla="*/ 7261225 w 7265909"/>
              <a:gd name="connsiteY129" fmla="*/ 3882038 h 5876208"/>
              <a:gd name="connsiteX130" fmla="*/ 7265909 w 7265909"/>
              <a:gd name="connsiteY13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667250 w 7265909"/>
              <a:gd name="connsiteY121" fmla="*/ 341913 h 5876208"/>
              <a:gd name="connsiteX122" fmla="*/ 5251450 w 7265909"/>
              <a:gd name="connsiteY122" fmla="*/ 205388 h 5876208"/>
              <a:gd name="connsiteX123" fmla="*/ 5762625 w 7265909"/>
              <a:gd name="connsiteY123" fmla="*/ 989613 h 5876208"/>
              <a:gd name="connsiteX124" fmla="*/ 6702425 w 7265909"/>
              <a:gd name="connsiteY124" fmla="*/ 535588 h 5876208"/>
              <a:gd name="connsiteX125" fmla="*/ 7245350 w 7265909"/>
              <a:gd name="connsiteY125" fmla="*/ 1319813 h 5876208"/>
              <a:gd name="connsiteX126" fmla="*/ 6562725 w 7265909"/>
              <a:gd name="connsiteY126" fmla="*/ 2037363 h 5876208"/>
              <a:gd name="connsiteX127" fmla="*/ 6981825 w 7265909"/>
              <a:gd name="connsiteY127" fmla="*/ 2558063 h 5876208"/>
              <a:gd name="connsiteX128" fmla="*/ 7264400 w 7265909"/>
              <a:gd name="connsiteY128" fmla="*/ 2463800 h 5876208"/>
              <a:gd name="connsiteX129" fmla="*/ 7261225 w 7265909"/>
              <a:gd name="connsiteY129" fmla="*/ 3882038 h 5876208"/>
              <a:gd name="connsiteX130" fmla="*/ 7265909 w 7265909"/>
              <a:gd name="connsiteY13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667250 w 7265909"/>
              <a:gd name="connsiteY121" fmla="*/ 341913 h 5876208"/>
              <a:gd name="connsiteX122" fmla="*/ 5026025 w 7265909"/>
              <a:gd name="connsiteY122" fmla="*/ 249838 h 5876208"/>
              <a:gd name="connsiteX123" fmla="*/ 5251450 w 7265909"/>
              <a:gd name="connsiteY123" fmla="*/ 205388 h 5876208"/>
              <a:gd name="connsiteX124" fmla="*/ 5762625 w 7265909"/>
              <a:gd name="connsiteY124" fmla="*/ 989613 h 5876208"/>
              <a:gd name="connsiteX125" fmla="*/ 6702425 w 7265909"/>
              <a:gd name="connsiteY125" fmla="*/ 535588 h 5876208"/>
              <a:gd name="connsiteX126" fmla="*/ 7245350 w 7265909"/>
              <a:gd name="connsiteY126" fmla="*/ 1319813 h 5876208"/>
              <a:gd name="connsiteX127" fmla="*/ 6562725 w 7265909"/>
              <a:gd name="connsiteY127" fmla="*/ 2037363 h 5876208"/>
              <a:gd name="connsiteX128" fmla="*/ 6981825 w 7265909"/>
              <a:gd name="connsiteY128" fmla="*/ 2558063 h 5876208"/>
              <a:gd name="connsiteX129" fmla="*/ 7264400 w 7265909"/>
              <a:gd name="connsiteY129" fmla="*/ 2463800 h 5876208"/>
              <a:gd name="connsiteX130" fmla="*/ 7261225 w 7265909"/>
              <a:gd name="connsiteY130" fmla="*/ 3882038 h 5876208"/>
              <a:gd name="connsiteX131" fmla="*/ 7265909 w 7265909"/>
              <a:gd name="connsiteY13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667250 w 7265909"/>
              <a:gd name="connsiteY121" fmla="*/ 341913 h 5876208"/>
              <a:gd name="connsiteX122" fmla="*/ 5026025 w 7265909"/>
              <a:gd name="connsiteY122" fmla="*/ 249838 h 5876208"/>
              <a:gd name="connsiteX123" fmla="*/ 5337175 w 7265909"/>
              <a:gd name="connsiteY123" fmla="*/ 287938 h 5876208"/>
              <a:gd name="connsiteX124" fmla="*/ 5762625 w 7265909"/>
              <a:gd name="connsiteY124" fmla="*/ 989613 h 5876208"/>
              <a:gd name="connsiteX125" fmla="*/ 6702425 w 7265909"/>
              <a:gd name="connsiteY125" fmla="*/ 535588 h 5876208"/>
              <a:gd name="connsiteX126" fmla="*/ 7245350 w 7265909"/>
              <a:gd name="connsiteY126" fmla="*/ 1319813 h 5876208"/>
              <a:gd name="connsiteX127" fmla="*/ 6562725 w 7265909"/>
              <a:gd name="connsiteY127" fmla="*/ 2037363 h 5876208"/>
              <a:gd name="connsiteX128" fmla="*/ 6981825 w 7265909"/>
              <a:gd name="connsiteY128" fmla="*/ 2558063 h 5876208"/>
              <a:gd name="connsiteX129" fmla="*/ 7264400 w 7265909"/>
              <a:gd name="connsiteY129" fmla="*/ 2463800 h 5876208"/>
              <a:gd name="connsiteX130" fmla="*/ 7261225 w 7265909"/>
              <a:gd name="connsiteY130" fmla="*/ 3882038 h 5876208"/>
              <a:gd name="connsiteX131" fmla="*/ 7265909 w 7265909"/>
              <a:gd name="connsiteY13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902200 w 7265909"/>
              <a:gd name="connsiteY121" fmla="*/ 326038 h 5876208"/>
              <a:gd name="connsiteX122" fmla="*/ 4667250 w 7265909"/>
              <a:gd name="connsiteY122" fmla="*/ 341913 h 5876208"/>
              <a:gd name="connsiteX123" fmla="*/ 5026025 w 7265909"/>
              <a:gd name="connsiteY123" fmla="*/ 249838 h 5876208"/>
              <a:gd name="connsiteX124" fmla="*/ 5337175 w 7265909"/>
              <a:gd name="connsiteY124" fmla="*/ 287938 h 5876208"/>
              <a:gd name="connsiteX125" fmla="*/ 5762625 w 7265909"/>
              <a:gd name="connsiteY125" fmla="*/ 989613 h 5876208"/>
              <a:gd name="connsiteX126" fmla="*/ 6702425 w 7265909"/>
              <a:gd name="connsiteY126" fmla="*/ 535588 h 5876208"/>
              <a:gd name="connsiteX127" fmla="*/ 7245350 w 7265909"/>
              <a:gd name="connsiteY127" fmla="*/ 1319813 h 5876208"/>
              <a:gd name="connsiteX128" fmla="*/ 6562725 w 7265909"/>
              <a:gd name="connsiteY128" fmla="*/ 2037363 h 5876208"/>
              <a:gd name="connsiteX129" fmla="*/ 6981825 w 7265909"/>
              <a:gd name="connsiteY129" fmla="*/ 2558063 h 5876208"/>
              <a:gd name="connsiteX130" fmla="*/ 7264400 w 7265909"/>
              <a:gd name="connsiteY130" fmla="*/ 2463800 h 5876208"/>
              <a:gd name="connsiteX131" fmla="*/ 7261225 w 7265909"/>
              <a:gd name="connsiteY131" fmla="*/ 3882038 h 5876208"/>
              <a:gd name="connsiteX132" fmla="*/ 7265909 w 7265909"/>
              <a:gd name="connsiteY13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762625 w 7265909"/>
              <a:gd name="connsiteY126" fmla="*/ 989613 h 5876208"/>
              <a:gd name="connsiteX127" fmla="*/ 6702425 w 7265909"/>
              <a:gd name="connsiteY127" fmla="*/ 535588 h 5876208"/>
              <a:gd name="connsiteX128" fmla="*/ 7245350 w 7265909"/>
              <a:gd name="connsiteY128" fmla="*/ 1319813 h 5876208"/>
              <a:gd name="connsiteX129" fmla="*/ 6562725 w 7265909"/>
              <a:gd name="connsiteY129" fmla="*/ 2037363 h 5876208"/>
              <a:gd name="connsiteX130" fmla="*/ 6981825 w 7265909"/>
              <a:gd name="connsiteY130" fmla="*/ 2558063 h 5876208"/>
              <a:gd name="connsiteX131" fmla="*/ 7264400 w 7265909"/>
              <a:gd name="connsiteY131" fmla="*/ 2463800 h 5876208"/>
              <a:gd name="connsiteX132" fmla="*/ 7261225 w 7265909"/>
              <a:gd name="connsiteY132" fmla="*/ 3882038 h 5876208"/>
              <a:gd name="connsiteX133" fmla="*/ 7265909 w 7265909"/>
              <a:gd name="connsiteY133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62625 w 7265909"/>
              <a:gd name="connsiteY127" fmla="*/ 989613 h 5876208"/>
              <a:gd name="connsiteX128" fmla="*/ 6702425 w 7265909"/>
              <a:gd name="connsiteY128" fmla="*/ 535588 h 5876208"/>
              <a:gd name="connsiteX129" fmla="*/ 7245350 w 7265909"/>
              <a:gd name="connsiteY129" fmla="*/ 1319813 h 5876208"/>
              <a:gd name="connsiteX130" fmla="*/ 6562725 w 7265909"/>
              <a:gd name="connsiteY130" fmla="*/ 2037363 h 5876208"/>
              <a:gd name="connsiteX131" fmla="*/ 6981825 w 7265909"/>
              <a:gd name="connsiteY131" fmla="*/ 2558063 h 5876208"/>
              <a:gd name="connsiteX132" fmla="*/ 7264400 w 7265909"/>
              <a:gd name="connsiteY132" fmla="*/ 2463800 h 5876208"/>
              <a:gd name="connsiteX133" fmla="*/ 7261225 w 7265909"/>
              <a:gd name="connsiteY133" fmla="*/ 3882038 h 5876208"/>
              <a:gd name="connsiteX134" fmla="*/ 7265909 w 7265909"/>
              <a:gd name="connsiteY1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702425 w 7265909"/>
              <a:gd name="connsiteY128" fmla="*/ 535588 h 5876208"/>
              <a:gd name="connsiteX129" fmla="*/ 7245350 w 7265909"/>
              <a:gd name="connsiteY129" fmla="*/ 1319813 h 5876208"/>
              <a:gd name="connsiteX130" fmla="*/ 6562725 w 7265909"/>
              <a:gd name="connsiteY130" fmla="*/ 2037363 h 5876208"/>
              <a:gd name="connsiteX131" fmla="*/ 6981825 w 7265909"/>
              <a:gd name="connsiteY131" fmla="*/ 2558063 h 5876208"/>
              <a:gd name="connsiteX132" fmla="*/ 7264400 w 7265909"/>
              <a:gd name="connsiteY132" fmla="*/ 2463800 h 5876208"/>
              <a:gd name="connsiteX133" fmla="*/ 7261225 w 7265909"/>
              <a:gd name="connsiteY133" fmla="*/ 3882038 h 5876208"/>
              <a:gd name="connsiteX134" fmla="*/ 7265909 w 7265909"/>
              <a:gd name="connsiteY1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702425 w 7265909"/>
              <a:gd name="connsiteY128" fmla="*/ 535588 h 5876208"/>
              <a:gd name="connsiteX129" fmla="*/ 7245350 w 7265909"/>
              <a:gd name="connsiteY129" fmla="*/ 1319813 h 5876208"/>
              <a:gd name="connsiteX130" fmla="*/ 6562725 w 7265909"/>
              <a:gd name="connsiteY130" fmla="*/ 2037363 h 5876208"/>
              <a:gd name="connsiteX131" fmla="*/ 6981825 w 7265909"/>
              <a:gd name="connsiteY131" fmla="*/ 2558063 h 5876208"/>
              <a:gd name="connsiteX132" fmla="*/ 7264400 w 7265909"/>
              <a:gd name="connsiteY132" fmla="*/ 2463800 h 5876208"/>
              <a:gd name="connsiteX133" fmla="*/ 7261225 w 7265909"/>
              <a:gd name="connsiteY133" fmla="*/ 3882038 h 5876208"/>
              <a:gd name="connsiteX134" fmla="*/ 7265909 w 7265909"/>
              <a:gd name="connsiteY1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702425 w 7265909"/>
              <a:gd name="connsiteY128" fmla="*/ 535588 h 5876208"/>
              <a:gd name="connsiteX129" fmla="*/ 7245350 w 7265909"/>
              <a:gd name="connsiteY129" fmla="*/ 1319813 h 5876208"/>
              <a:gd name="connsiteX130" fmla="*/ 6562725 w 7265909"/>
              <a:gd name="connsiteY130" fmla="*/ 2037363 h 5876208"/>
              <a:gd name="connsiteX131" fmla="*/ 6981825 w 7265909"/>
              <a:gd name="connsiteY131" fmla="*/ 2558063 h 5876208"/>
              <a:gd name="connsiteX132" fmla="*/ 7264400 w 7265909"/>
              <a:gd name="connsiteY132" fmla="*/ 2463800 h 5876208"/>
              <a:gd name="connsiteX133" fmla="*/ 7261225 w 7265909"/>
              <a:gd name="connsiteY133" fmla="*/ 3882038 h 5876208"/>
              <a:gd name="connsiteX134" fmla="*/ 7265909 w 7265909"/>
              <a:gd name="connsiteY134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702425 w 7265909"/>
              <a:gd name="connsiteY129" fmla="*/ 535588 h 5876208"/>
              <a:gd name="connsiteX130" fmla="*/ 7245350 w 7265909"/>
              <a:gd name="connsiteY130" fmla="*/ 1319813 h 5876208"/>
              <a:gd name="connsiteX131" fmla="*/ 6562725 w 7265909"/>
              <a:gd name="connsiteY131" fmla="*/ 2037363 h 5876208"/>
              <a:gd name="connsiteX132" fmla="*/ 6981825 w 7265909"/>
              <a:gd name="connsiteY132" fmla="*/ 2558063 h 5876208"/>
              <a:gd name="connsiteX133" fmla="*/ 7264400 w 7265909"/>
              <a:gd name="connsiteY133" fmla="*/ 2463800 h 5876208"/>
              <a:gd name="connsiteX134" fmla="*/ 7261225 w 7265909"/>
              <a:gd name="connsiteY134" fmla="*/ 3882038 h 5876208"/>
              <a:gd name="connsiteX135" fmla="*/ 7265909 w 7265909"/>
              <a:gd name="connsiteY135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02425 w 7265909"/>
              <a:gd name="connsiteY130" fmla="*/ 535588 h 5876208"/>
              <a:gd name="connsiteX131" fmla="*/ 7245350 w 7265909"/>
              <a:gd name="connsiteY131" fmla="*/ 1319813 h 5876208"/>
              <a:gd name="connsiteX132" fmla="*/ 6562725 w 7265909"/>
              <a:gd name="connsiteY132" fmla="*/ 2037363 h 5876208"/>
              <a:gd name="connsiteX133" fmla="*/ 6981825 w 7265909"/>
              <a:gd name="connsiteY133" fmla="*/ 2558063 h 5876208"/>
              <a:gd name="connsiteX134" fmla="*/ 7264400 w 7265909"/>
              <a:gd name="connsiteY134" fmla="*/ 2463800 h 5876208"/>
              <a:gd name="connsiteX135" fmla="*/ 7261225 w 7265909"/>
              <a:gd name="connsiteY135" fmla="*/ 3882038 h 5876208"/>
              <a:gd name="connsiteX136" fmla="*/ 7265909 w 7265909"/>
              <a:gd name="connsiteY1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7245350 w 7265909"/>
              <a:gd name="connsiteY131" fmla="*/ 1319813 h 5876208"/>
              <a:gd name="connsiteX132" fmla="*/ 6562725 w 7265909"/>
              <a:gd name="connsiteY132" fmla="*/ 2037363 h 5876208"/>
              <a:gd name="connsiteX133" fmla="*/ 6981825 w 7265909"/>
              <a:gd name="connsiteY133" fmla="*/ 2558063 h 5876208"/>
              <a:gd name="connsiteX134" fmla="*/ 7264400 w 7265909"/>
              <a:gd name="connsiteY134" fmla="*/ 2463800 h 5876208"/>
              <a:gd name="connsiteX135" fmla="*/ 7261225 w 7265909"/>
              <a:gd name="connsiteY135" fmla="*/ 3882038 h 5876208"/>
              <a:gd name="connsiteX136" fmla="*/ 7265909 w 7265909"/>
              <a:gd name="connsiteY1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7245350 w 7265909"/>
              <a:gd name="connsiteY131" fmla="*/ 1319813 h 5876208"/>
              <a:gd name="connsiteX132" fmla="*/ 6562725 w 7265909"/>
              <a:gd name="connsiteY132" fmla="*/ 2037363 h 5876208"/>
              <a:gd name="connsiteX133" fmla="*/ 6981825 w 7265909"/>
              <a:gd name="connsiteY133" fmla="*/ 2558063 h 5876208"/>
              <a:gd name="connsiteX134" fmla="*/ 7264400 w 7265909"/>
              <a:gd name="connsiteY134" fmla="*/ 2463800 h 5876208"/>
              <a:gd name="connsiteX135" fmla="*/ 7261225 w 7265909"/>
              <a:gd name="connsiteY135" fmla="*/ 3882038 h 5876208"/>
              <a:gd name="connsiteX136" fmla="*/ 7265909 w 7265909"/>
              <a:gd name="connsiteY1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7245350 w 7265909"/>
              <a:gd name="connsiteY131" fmla="*/ 1319813 h 5876208"/>
              <a:gd name="connsiteX132" fmla="*/ 6562725 w 7265909"/>
              <a:gd name="connsiteY132" fmla="*/ 2037363 h 5876208"/>
              <a:gd name="connsiteX133" fmla="*/ 6981825 w 7265909"/>
              <a:gd name="connsiteY133" fmla="*/ 2558063 h 5876208"/>
              <a:gd name="connsiteX134" fmla="*/ 7264400 w 7265909"/>
              <a:gd name="connsiteY134" fmla="*/ 2463800 h 5876208"/>
              <a:gd name="connsiteX135" fmla="*/ 7261225 w 7265909"/>
              <a:gd name="connsiteY135" fmla="*/ 3882038 h 5876208"/>
              <a:gd name="connsiteX136" fmla="*/ 7265909 w 7265909"/>
              <a:gd name="connsiteY136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7019925 w 7265909"/>
              <a:gd name="connsiteY131" fmla="*/ 964213 h 5876208"/>
              <a:gd name="connsiteX132" fmla="*/ 7245350 w 7265909"/>
              <a:gd name="connsiteY132" fmla="*/ 1319813 h 5876208"/>
              <a:gd name="connsiteX133" fmla="*/ 6562725 w 7265909"/>
              <a:gd name="connsiteY133" fmla="*/ 2037363 h 5876208"/>
              <a:gd name="connsiteX134" fmla="*/ 6981825 w 7265909"/>
              <a:gd name="connsiteY134" fmla="*/ 2558063 h 5876208"/>
              <a:gd name="connsiteX135" fmla="*/ 7264400 w 7265909"/>
              <a:gd name="connsiteY135" fmla="*/ 2463800 h 5876208"/>
              <a:gd name="connsiteX136" fmla="*/ 7261225 w 7265909"/>
              <a:gd name="connsiteY136" fmla="*/ 3882038 h 5876208"/>
              <a:gd name="connsiteX137" fmla="*/ 7265909 w 7265909"/>
              <a:gd name="connsiteY137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45350 w 7265909"/>
              <a:gd name="connsiteY133" fmla="*/ 131981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769100 w 7265909"/>
              <a:gd name="connsiteY130" fmla="*/ 599088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45350 w 7265909"/>
              <a:gd name="connsiteY133" fmla="*/ 131981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45350 w 7265909"/>
              <a:gd name="connsiteY133" fmla="*/ 131981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45350 w 7265909"/>
              <a:gd name="connsiteY133" fmla="*/ 132616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45350 w 7265909"/>
              <a:gd name="connsiteY133" fmla="*/ 132616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6562725 w 7265909"/>
              <a:gd name="connsiteY134" fmla="*/ 2037363 h 5876208"/>
              <a:gd name="connsiteX135" fmla="*/ 6981825 w 7265909"/>
              <a:gd name="connsiteY135" fmla="*/ 2558063 h 5876208"/>
              <a:gd name="connsiteX136" fmla="*/ 7264400 w 7265909"/>
              <a:gd name="connsiteY136" fmla="*/ 2463800 h 5876208"/>
              <a:gd name="connsiteX137" fmla="*/ 7261225 w 7265909"/>
              <a:gd name="connsiteY137" fmla="*/ 3882038 h 5876208"/>
              <a:gd name="connsiteX138" fmla="*/ 7265909 w 7265909"/>
              <a:gd name="connsiteY138" fmla="*/ 3878076 h 5876208"/>
              <a:gd name="connsiteX0" fmla="*/ 7265909 w 7283600"/>
              <a:gd name="connsiteY0" fmla="*/ 3878076 h 5876208"/>
              <a:gd name="connsiteX1" fmla="*/ 4984594 w 7283600"/>
              <a:gd name="connsiteY1" fmla="*/ 5311933 h 5876208"/>
              <a:gd name="connsiteX2" fmla="*/ 4114177 w 7283600"/>
              <a:gd name="connsiteY2" fmla="*/ 5695365 h 5876208"/>
              <a:gd name="connsiteX3" fmla="*/ 3944119 w 7283600"/>
              <a:gd name="connsiteY3" fmla="*/ 5730356 h 5876208"/>
              <a:gd name="connsiteX4" fmla="*/ 3737176 w 7283600"/>
              <a:gd name="connsiteY4" fmla="*/ 5792920 h 5876208"/>
              <a:gd name="connsiteX5" fmla="*/ 3684237 w 7283600"/>
              <a:gd name="connsiteY5" fmla="*/ 5730356 h 5876208"/>
              <a:gd name="connsiteX6" fmla="*/ 3632200 w 7283600"/>
              <a:gd name="connsiteY6" fmla="*/ 5717188 h 5876208"/>
              <a:gd name="connsiteX7" fmla="*/ 3679825 w 7283600"/>
              <a:gd name="connsiteY7" fmla="*/ 5663213 h 5876208"/>
              <a:gd name="connsiteX8" fmla="*/ 3603625 w 7283600"/>
              <a:gd name="connsiteY8" fmla="*/ 5625113 h 5876208"/>
              <a:gd name="connsiteX9" fmla="*/ 3492500 w 7283600"/>
              <a:gd name="connsiteY9" fmla="*/ 5482238 h 5876208"/>
              <a:gd name="connsiteX10" fmla="*/ 3454400 w 7283600"/>
              <a:gd name="connsiteY10" fmla="*/ 5418738 h 5876208"/>
              <a:gd name="connsiteX11" fmla="*/ 3365500 w 7283600"/>
              <a:gd name="connsiteY11" fmla="*/ 5383813 h 5876208"/>
              <a:gd name="connsiteX12" fmla="*/ 3225800 w 7283600"/>
              <a:gd name="connsiteY12" fmla="*/ 5409213 h 5876208"/>
              <a:gd name="connsiteX13" fmla="*/ 2403475 w 7283600"/>
              <a:gd name="connsiteY13" fmla="*/ 5812438 h 5876208"/>
              <a:gd name="connsiteX14" fmla="*/ 2225675 w 7283600"/>
              <a:gd name="connsiteY14" fmla="*/ 5875938 h 5876208"/>
              <a:gd name="connsiteX15" fmla="*/ 2124075 w 7283600"/>
              <a:gd name="connsiteY15" fmla="*/ 5815613 h 5876208"/>
              <a:gd name="connsiteX16" fmla="*/ 2517775 w 7283600"/>
              <a:gd name="connsiteY16" fmla="*/ 5520338 h 5876208"/>
              <a:gd name="connsiteX17" fmla="*/ 2057400 w 7283600"/>
              <a:gd name="connsiteY17" fmla="*/ 5793388 h 5876208"/>
              <a:gd name="connsiteX18" fmla="*/ 2136775 w 7283600"/>
              <a:gd name="connsiteY18" fmla="*/ 5685438 h 5876208"/>
              <a:gd name="connsiteX19" fmla="*/ 1990725 w 7283600"/>
              <a:gd name="connsiteY19" fmla="*/ 5714013 h 5876208"/>
              <a:gd name="connsiteX20" fmla="*/ 2085975 w 7283600"/>
              <a:gd name="connsiteY20" fmla="*/ 5552088 h 5876208"/>
              <a:gd name="connsiteX21" fmla="*/ 1914525 w 7283600"/>
              <a:gd name="connsiteY21" fmla="*/ 5618763 h 5876208"/>
              <a:gd name="connsiteX22" fmla="*/ 1993900 w 7283600"/>
              <a:gd name="connsiteY22" fmla="*/ 5494938 h 5876208"/>
              <a:gd name="connsiteX23" fmla="*/ 2174875 w 7283600"/>
              <a:gd name="connsiteY23" fmla="*/ 5364763 h 5876208"/>
              <a:gd name="connsiteX24" fmla="*/ 1908175 w 7283600"/>
              <a:gd name="connsiteY24" fmla="*/ 5485413 h 5876208"/>
              <a:gd name="connsiteX25" fmla="*/ 2197100 w 7283600"/>
              <a:gd name="connsiteY25" fmla="*/ 5250463 h 5876208"/>
              <a:gd name="connsiteX26" fmla="*/ 1793875 w 7283600"/>
              <a:gd name="connsiteY26" fmla="*/ 5463188 h 5876208"/>
              <a:gd name="connsiteX27" fmla="*/ 2070100 w 7283600"/>
              <a:gd name="connsiteY27" fmla="*/ 5231413 h 5876208"/>
              <a:gd name="connsiteX28" fmla="*/ 1724025 w 7283600"/>
              <a:gd name="connsiteY28" fmla="*/ 5431438 h 5876208"/>
              <a:gd name="connsiteX29" fmla="*/ 2101850 w 7283600"/>
              <a:gd name="connsiteY29" fmla="*/ 5139338 h 5876208"/>
              <a:gd name="connsiteX30" fmla="*/ 1654175 w 7283600"/>
              <a:gd name="connsiteY30" fmla="*/ 5358413 h 5876208"/>
              <a:gd name="connsiteX31" fmla="*/ 1958975 w 7283600"/>
              <a:gd name="connsiteY31" fmla="*/ 5142513 h 5876208"/>
              <a:gd name="connsiteX32" fmla="*/ 1692275 w 7283600"/>
              <a:gd name="connsiteY32" fmla="*/ 5253638 h 5876208"/>
              <a:gd name="connsiteX33" fmla="*/ 1641475 w 7283600"/>
              <a:gd name="connsiteY33" fmla="*/ 5199663 h 5876208"/>
              <a:gd name="connsiteX34" fmla="*/ 1565275 w 7283600"/>
              <a:gd name="connsiteY34" fmla="*/ 5202838 h 5876208"/>
              <a:gd name="connsiteX35" fmla="*/ 2092325 w 7283600"/>
              <a:gd name="connsiteY35" fmla="*/ 4780563 h 5876208"/>
              <a:gd name="connsiteX36" fmla="*/ 2025650 w 7283600"/>
              <a:gd name="connsiteY36" fmla="*/ 4698013 h 5876208"/>
              <a:gd name="connsiteX37" fmla="*/ 1936750 w 7283600"/>
              <a:gd name="connsiteY37" fmla="*/ 4723413 h 5876208"/>
              <a:gd name="connsiteX38" fmla="*/ 1857375 w 7283600"/>
              <a:gd name="connsiteY38" fmla="*/ 4704363 h 5876208"/>
              <a:gd name="connsiteX39" fmla="*/ 1546225 w 7283600"/>
              <a:gd name="connsiteY39" fmla="*/ 4805963 h 5876208"/>
              <a:gd name="connsiteX40" fmla="*/ 1501775 w 7283600"/>
              <a:gd name="connsiteY40" fmla="*/ 4732938 h 5876208"/>
              <a:gd name="connsiteX41" fmla="*/ 1514475 w 7283600"/>
              <a:gd name="connsiteY41" fmla="*/ 4682138 h 5876208"/>
              <a:gd name="connsiteX42" fmla="*/ 1438275 w 7283600"/>
              <a:gd name="connsiteY42" fmla="*/ 4678963 h 5876208"/>
              <a:gd name="connsiteX43" fmla="*/ 1552575 w 7283600"/>
              <a:gd name="connsiteY43" fmla="*/ 4548788 h 5876208"/>
              <a:gd name="connsiteX44" fmla="*/ 1374775 w 7283600"/>
              <a:gd name="connsiteY44" fmla="*/ 4583713 h 5876208"/>
              <a:gd name="connsiteX45" fmla="*/ 1365250 w 7283600"/>
              <a:gd name="connsiteY45" fmla="*/ 4501163 h 5876208"/>
              <a:gd name="connsiteX46" fmla="*/ 1289050 w 7283600"/>
              <a:gd name="connsiteY46" fmla="*/ 4475763 h 5876208"/>
              <a:gd name="connsiteX47" fmla="*/ 1298575 w 7283600"/>
              <a:gd name="connsiteY47" fmla="*/ 4386863 h 5876208"/>
              <a:gd name="connsiteX48" fmla="*/ 1216025 w 7283600"/>
              <a:gd name="connsiteY48" fmla="*/ 4361463 h 5876208"/>
              <a:gd name="connsiteX49" fmla="*/ 1225550 w 7283600"/>
              <a:gd name="connsiteY49" fmla="*/ 4297963 h 5876208"/>
              <a:gd name="connsiteX50" fmla="*/ 1174750 w 7283600"/>
              <a:gd name="connsiteY50" fmla="*/ 4294788 h 5876208"/>
              <a:gd name="connsiteX51" fmla="*/ 1177925 w 7283600"/>
              <a:gd name="connsiteY51" fmla="*/ 4250338 h 5876208"/>
              <a:gd name="connsiteX52" fmla="*/ 1123950 w 7283600"/>
              <a:gd name="connsiteY52" fmla="*/ 4256688 h 5876208"/>
              <a:gd name="connsiteX53" fmla="*/ 1231900 w 7283600"/>
              <a:gd name="connsiteY53" fmla="*/ 4123338 h 5876208"/>
              <a:gd name="connsiteX54" fmla="*/ 1044575 w 7283600"/>
              <a:gd name="connsiteY54" fmla="*/ 4221763 h 5876208"/>
              <a:gd name="connsiteX55" fmla="*/ 1089025 w 7283600"/>
              <a:gd name="connsiteY55" fmla="*/ 4063013 h 5876208"/>
              <a:gd name="connsiteX56" fmla="*/ 1000125 w 7283600"/>
              <a:gd name="connsiteY56" fmla="*/ 4088413 h 5876208"/>
              <a:gd name="connsiteX57" fmla="*/ 971550 w 7283600"/>
              <a:gd name="connsiteY57" fmla="*/ 4072538 h 5876208"/>
              <a:gd name="connsiteX58" fmla="*/ 996950 w 7283600"/>
              <a:gd name="connsiteY58" fmla="*/ 3951888 h 5876208"/>
              <a:gd name="connsiteX59" fmla="*/ 669925 w 7283600"/>
              <a:gd name="connsiteY59" fmla="*/ 4104288 h 5876208"/>
              <a:gd name="connsiteX60" fmla="*/ 568325 w 7283600"/>
              <a:gd name="connsiteY60" fmla="*/ 4078888 h 5876208"/>
              <a:gd name="connsiteX61" fmla="*/ 828675 w 7283600"/>
              <a:gd name="connsiteY61" fmla="*/ 3882038 h 5876208"/>
              <a:gd name="connsiteX62" fmla="*/ 558800 w 7283600"/>
              <a:gd name="connsiteY62" fmla="*/ 4021738 h 5876208"/>
              <a:gd name="connsiteX63" fmla="*/ 504825 w 7283600"/>
              <a:gd name="connsiteY63" fmla="*/ 3996338 h 5876208"/>
              <a:gd name="connsiteX64" fmla="*/ 695325 w 7283600"/>
              <a:gd name="connsiteY64" fmla="*/ 3847113 h 5876208"/>
              <a:gd name="connsiteX65" fmla="*/ 488950 w 7283600"/>
              <a:gd name="connsiteY65" fmla="*/ 3948713 h 5876208"/>
              <a:gd name="connsiteX66" fmla="*/ 650875 w 7283600"/>
              <a:gd name="connsiteY66" fmla="*/ 3802663 h 5876208"/>
              <a:gd name="connsiteX67" fmla="*/ 403225 w 7283600"/>
              <a:gd name="connsiteY67" fmla="*/ 3888388 h 5876208"/>
              <a:gd name="connsiteX68" fmla="*/ 555625 w 7283600"/>
              <a:gd name="connsiteY68" fmla="*/ 3716938 h 5876208"/>
              <a:gd name="connsiteX69" fmla="*/ 327025 w 7283600"/>
              <a:gd name="connsiteY69" fmla="*/ 3812188 h 5876208"/>
              <a:gd name="connsiteX70" fmla="*/ 498475 w 7283600"/>
              <a:gd name="connsiteY70" fmla="*/ 3653438 h 5876208"/>
              <a:gd name="connsiteX71" fmla="*/ 327025 w 7283600"/>
              <a:gd name="connsiteY71" fmla="*/ 3732813 h 5876208"/>
              <a:gd name="connsiteX72" fmla="*/ 457200 w 7283600"/>
              <a:gd name="connsiteY72" fmla="*/ 3608988 h 5876208"/>
              <a:gd name="connsiteX73" fmla="*/ 339725 w 7283600"/>
              <a:gd name="connsiteY73" fmla="*/ 3662963 h 5876208"/>
              <a:gd name="connsiteX74" fmla="*/ 279400 w 7283600"/>
              <a:gd name="connsiteY74" fmla="*/ 3653438 h 5876208"/>
              <a:gd name="connsiteX75" fmla="*/ 400050 w 7283600"/>
              <a:gd name="connsiteY75" fmla="*/ 3561363 h 5876208"/>
              <a:gd name="connsiteX76" fmla="*/ 279400 w 7283600"/>
              <a:gd name="connsiteY76" fmla="*/ 3593113 h 5876208"/>
              <a:gd name="connsiteX77" fmla="*/ 358775 w 7283600"/>
              <a:gd name="connsiteY77" fmla="*/ 3478813 h 5876208"/>
              <a:gd name="connsiteX78" fmla="*/ 247650 w 7283600"/>
              <a:gd name="connsiteY78" fmla="*/ 3523263 h 5876208"/>
              <a:gd name="connsiteX79" fmla="*/ 298450 w 7283600"/>
              <a:gd name="connsiteY79" fmla="*/ 3428013 h 5876208"/>
              <a:gd name="connsiteX80" fmla="*/ 193675 w 7283600"/>
              <a:gd name="connsiteY80" fmla="*/ 3459763 h 5876208"/>
              <a:gd name="connsiteX81" fmla="*/ 247650 w 7283600"/>
              <a:gd name="connsiteY81" fmla="*/ 3374038 h 5876208"/>
              <a:gd name="connsiteX82" fmla="*/ 95250 w 7283600"/>
              <a:gd name="connsiteY82" fmla="*/ 3402613 h 5876208"/>
              <a:gd name="connsiteX83" fmla="*/ 196850 w 7283600"/>
              <a:gd name="connsiteY83" fmla="*/ 3307363 h 5876208"/>
              <a:gd name="connsiteX84" fmla="*/ 161925 w 7283600"/>
              <a:gd name="connsiteY84" fmla="*/ 3256563 h 5876208"/>
              <a:gd name="connsiteX85" fmla="*/ 69850 w 7283600"/>
              <a:gd name="connsiteY85" fmla="*/ 3307363 h 5876208"/>
              <a:gd name="connsiteX86" fmla="*/ 111125 w 7283600"/>
              <a:gd name="connsiteY86" fmla="*/ 3227988 h 5876208"/>
              <a:gd name="connsiteX87" fmla="*/ 22225 w 7283600"/>
              <a:gd name="connsiteY87" fmla="*/ 3272438 h 5876208"/>
              <a:gd name="connsiteX88" fmla="*/ 73025 w 7283600"/>
              <a:gd name="connsiteY88" fmla="*/ 3135913 h 5876208"/>
              <a:gd name="connsiteX89" fmla="*/ 3175 w 7283600"/>
              <a:gd name="connsiteY89" fmla="*/ 3012088 h 5876208"/>
              <a:gd name="connsiteX90" fmla="*/ 0 w 7283600"/>
              <a:gd name="connsiteY90" fmla="*/ 2926363 h 5876208"/>
              <a:gd name="connsiteX91" fmla="*/ 304800 w 7283600"/>
              <a:gd name="connsiteY91" fmla="*/ 2700938 h 5876208"/>
              <a:gd name="connsiteX92" fmla="*/ 586590 w 7283600"/>
              <a:gd name="connsiteY92" fmla="*/ 2424713 h 5876208"/>
              <a:gd name="connsiteX93" fmla="*/ 819150 w 7283600"/>
              <a:gd name="connsiteY93" fmla="*/ 2231038 h 5876208"/>
              <a:gd name="connsiteX94" fmla="*/ 625475 w 7283600"/>
              <a:gd name="connsiteY94" fmla="*/ 2316763 h 5876208"/>
              <a:gd name="connsiteX95" fmla="*/ 542925 w 7283600"/>
              <a:gd name="connsiteY95" fmla="*/ 2329463 h 5876208"/>
              <a:gd name="connsiteX96" fmla="*/ 777875 w 7283600"/>
              <a:gd name="connsiteY96" fmla="*/ 2084988 h 5876208"/>
              <a:gd name="connsiteX97" fmla="*/ 663575 w 7283600"/>
              <a:gd name="connsiteY97" fmla="*/ 2081813 h 5876208"/>
              <a:gd name="connsiteX98" fmla="*/ 790575 w 7283600"/>
              <a:gd name="connsiteY98" fmla="*/ 1961163 h 5876208"/>
              <a:gd name="connsiteX99" fmla="*/ 612775 w 7283600"/>
              <a:gd name="connsiteY99" fmla="*/ 2065938 h 5876208"/>
              <a:gd name="connsiteX100" fmla="*/ 793750 w 7283600"/>
              <a:gd name="connsiteY100" fmla="*/ 1869088 h 5876208"/>
              <a:gd name="connsiteX101" fmla="*/ 669925 w 7283600"/>
              <a:gd name="connsiteY101" fmla="*/ 1919888 h 5876208"/>
              <a:gd name="connsiteX102" fmla="*/ 787400 w 7283600"/>
              <a:gd name="connsiteY102" fmla="*/ 1735738 h 5876208"/>
              <a:gd name="connsiteX103" fmla="*/ 622300 w 7283600"/>
              <a:gd name="connsiteY103" fmla="*/ 1859563 h 5876208"/>
              <a:gd name="connsiteX104" fmla="*/ 685800 w 7283600"/>
              <a:gd name="connsiteY104" fmla="*/ 1748438 h 5876208"/>
              <a:gd name="connsiteX105" fmla="*/ 552450 w 7283600"/>
              <a:gd name="connsiteY105" fmla="*/ 1748438 h 5876208"/>
              <a:gd name="connsiteX106" fmla="*/ 1127125 w 7283600"/>
              <a:gd name="connsiteY106" fmla="*/ 1338863 h 5876208"/>
              <a:gd name="connsiteX107" fmla="*/ 1073150 w 7283600"/>
              <a:gd name="connsiteY107" fmla="*/ 1430938 h 5876208"/>
              <a:gd name="connsiteX108" fmla="*/ 1524000 w 7283600"/>
              <a:gd name="connsiteY108" fmla="*/ 1148363 h 5876208"/>
              <a:gd name="connsiteX109" fmla="*/ 1139825 w 7283600"/>
              <a:gd name="connsiteY109" fmla="*/ 1484913 h 5876208"/>
              <a:gd name="connsiteX110" fmla="*/ 2774950 w 7283600"/>
              <a:gd name="connsiteY110" fmla="*/ 643538 h 5876208"/>
              <a:gd name="connsiteX111" fmla="*/ 2374900 w 7283600"/>
              <a:gd name="connsiteY111" fmla="*/ 757838 h 5876208"/>
              <a:gd name="connsiteX112" fmla="*/ 2740025 w 7283600"/>
              <a:gd name="connsiteY112" fmla="*/ 608613 h 5876208"/>
              <a:gd name="connsiteX113" fmla="*/ 3708400 w 7283600"/>
              <a:gd name="connsiteY113" fmla="*/ 164113 h 5876208"/>
              <a:gd name="connsiteX114" fmla="*/ 2921000 w 7283600"/>
              <a:gd name="connsiteY114" fmla="*/ 249838 h 5876208"/>
              <a:gd name="connsiteX115" fmla="*/ 3990190 w 7283600"/>
              <a:gd name="connsiteY115" fmla="*/ 0 h 5876208"/>
              <a:gd name="connsiteX116" fmla="*/ 4425950 w 7283600"/>
              <a:gd name="connsiteY116" fmla="*/ 532413 h 5876208"/>
              <a:gd name="connsiteX117" fmla="*/ 4495800 w 7283600"/>
              <a:gd name="connsiteY117" fmla="*/ 640363 h 5876208"/>
              <a:gd name="connsiteX118" fmla="*/ 4610100 w 7283600"/>
              <a:gd name="connsiteY118" fmla="*/ 580038 h 5876208"/>
              <a:gd name="connsiteX119" fmla="*/ 4718050 w 7283600"/>
              <a:gd name="connsiteY119" fmla="*/ 494313 h 5876208"/>
              <a:gd name="connsiteX120" fmla="*/ 4940300 w 7283600"/>
              <a:gd name="connsiteY120" fmla="*/ 399063 h 5876208"/>
              <a:gd name="connsiteX121" fmla="*/ 4848225 w 7283600"/>
              <a:gd name="connsiteY121" fmla="*/ 370488 h 5876208"/>
              <a:gd name="connsiteX122" fmla="*/ 4902200 w 7283600"/>
              <a:gd name="connsiteY122" fmla="*/ 326038 h 5876208"/>
              <a:gd name="connsiteX123" fmla="*/ 4667250 w 7283600"/>
              <a:gd name="connsiteY123" fmla="*/ 341913 h 5876208"/>
              <a:gd name="connsiteX124" fmla="*/ 5026025 w 7283600"/>
              <a:gd name="connsiteY124" fmla="*/ 249838 h 5876208"/>
              <a:gd name="connsiteX125" fmla="*/ 5337175 w 7283600"/>
              <a:gd name="connsiteY125" fmla="*/ 287938 h 5876208"/>
              <a:gd name="connsiteX126" fmla="*/ 5368925 w 7283600"/>
              <a:gd name="connsiteY126" fmla="*/ 380013 h 5876208"/>
              <a:gd name="connsiteX127" fmla="*/ 5775325 w 7283600"/>
              <a:gd name="connsiteY127" fmla="*/ 980088 h 5876208"/>
              <a:gd name="connsiteX128" fmla="*/ 6410325 w 7283600"/>
              <a:gd name="connsiteY128" fmla="*/ 700688 h 5876208"/>
              <a:gd name="connsiteX129" fmla="*/ 6067425 w 7283600"/>
              <a:gd name="connsiteY129" fmla="*/ 726088 h 5876208"/>
              <a:gd name="connsiteX130" fmla="*/ 6683375 w 7283600"/>
              <a:gd name="connsiteY130" fmla="*/ 557813 h 5876208"/>
              <a:gd name="connsiteX131" fmla="*/ 6858000 w 7283600"/>
              <a:gd name="connsiteY131" fmla="*/ 751488 h 5876208"/>
              <a:gd name="connsiteX132" fmla="*/ 7019925 w 7283600"/>
              <a:gd name="connsiteY132" fmla="*/ 964213 h 5876208"/>
              <a:gd name="connsiteX133" fmla="*/ 7239000 w 7283600"/>
              <a:gd name="connsiteY133" fmla="*/ 1440463 h 5876208"/>
              <a:gd name="connsiteX134" fmla="*/ 7219950 w 7283600"/>
              <a:gd name="connsiteY134" fmla="*/ 1526188 h 5876208"/>
              <a:gd name="connsiteX135" fmla="*/ 6562725 w 7283600"/>
              <a:gd name="connsiteY135" fmla="*/ 2037363 h 5876208"/>
              <a:gd name="connsiteX136" fmla="*/ 6981825 w 7283600"/>
              <a:gd name="connsiteY136" fmla="*/ 2558063 h 5876208"/>
              <a:gd name="connsiteX137" fmla="*/ 7264400 w 7283600"/>
              <a:gd name="connsiteY137" fmla="*/ 2463800 h 5876208"/>
              <a:gd name="connsiteX138" fmla="*/ 7261225 w 7283600"/>
              <a:gd name="connsiteY138" fmla="*/ 3882038 h 5876208"/>
              <a:gd name="connsiteX139" fmla="*/ 7265909 w 7283600"/>
              <a:gd name="connsiteY13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19950 w 7265909"/>
              <a:gd name="connsiteY134" fmla="*/ 1526188 h 5876208"/>
              <a:gd name="connsiteX135" fmla="*/ 6562725 w 7265909"/>
              <a:gd name="connsiteY135" fmla="*/ 2037363 h 5876208"/>
              <a:gd name="connsiteX136" fmla="*/ 6981825 w 7265909"/>
              <a:gd name="connsiteY136" fmla="*/ 2558063 h 5876208"/>
              <a:gd name="connsiteX137" fmla="*/ 7264400 w 7265909"/>
              <a:gd name="connsiteY137" fmla="*/ 2463800 h 5876208"/>
              <a:gd name="connsiteX138" fmla="*/ 7261225 w 7265909"/>
              <a:gd name="connsiteY138" fmla="*/ 3882038 h 5876208"/>
              <a:gd name="connsiteX139" fmla="*/ 7265909 w 7265909"/>
              <a:gd name="connsiteY13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562725 w 7265909"/>
              <a:gd name="connsiteY135" fmla="*/ 2037363 h 5876208"/>
              <a:gd name="connsiteX136" fmla="*/ 6981825 w 7265909"/>
              <a:gd name="connsiteY136" fmla="*/ 2558063 h 5876208"/>
              <a:gd name="connsiteX137" fmla="*/ 7264400 w 7265909"/>
              <a:gd name="connsiteY137" fmla="*/ 2463800 h 5876208"/>
              <a:gd name="connsiteX138" fmla="*/ 7261225 w 7265909"/>
              <a:gd name="connsiteY138" fmla="*/ 3882038 h 5876208"/>
              <a:gd name="connsiteX139" fmla="*/ 7265909 w 7265909"/>
              <a:gd name="connsiteY13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562725 w 7265909"/>
              <a:gd name="connsiteY135" fmla="*/ 2037363 h 5876208"/>
              <a:gd name="connsiteX136" fmla="*/ 6981825 w 7265909"/>
              <a:gd name="connsiteY136" fmla="*/ 2558063 h 5876208"/>
              <a:gd name="connsiteX137" fmla="*/ 7264400 w 7265909"/>
              <a:gd name="connsiteY137" fmla="*/ 2463800 h 5876208"/>
              <a:gd name="connsiteX138" fmla="*/ 7261225 w 7265909"/>
              <a:gd name="connsiteY138" fmla="*/ 3882038 h 5876208"/>
              <a:gd name="connsiteX139" fmla="*/ 7265909 w 7265909"/>
              <a:gd name="connsiteY139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896100 w 7265909"/>
              <a:gd name="connsiteY135" fmla="*/ 1770663 h 5876208"/>
              <a:gd name="connsiteX136" fmla="*/ 6562725 w 7265909"/>
              <a:gd name="connsiteY136" fmla="*/ 2037363 h 5876208"/>
              <a:gd name="connsiteX137" fmla="*/ 6981825 w 7265909"/>
              <a:gd name="connsiteY137" fmla="*/ 2558063 h 5876208"/>
              <a:gd name="connsiteX138" fmla="*/ 7264400 w 7265909"/>
              <a:gd name="connsiteY138" fmla="*/ 2463800 h 5876208"/>
              <a:gd name="connsiteX139" fmla="*/ 7261225 w 7265909"/>
              <a:gd name="connsiteY139" fmla="*/ 3882038 h 5876208"/>
              <a:gd name="connsiteX140" fmla="*/ 7265909 w 7265909"/>
              <a:gd name="connsiteY140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896100 w 7265909"/>
              <a:gd name="connsiteY135" fmla="*/ 1770663 h 5876208"/>
              <a:gd name="connsiteX136" fmla="*/ 6638925 w 7265909"/>
              <a:gd name="connsiteY136" fmla="*/ 1964338 h 5876208"/>
              <a:gd name="connsiteX137" fmla="*/ 6562725 w 7265909"/>
              <a:gd name="connsiteY137" fmla="*/ 2037363 h 5876208"/>
              <a:gd name="connsiteX138" fmla="*/ 6981825 w 7265909"/>
              <a:gd name="connsiteY138" fmla="*/ 2558063 h 5876208"/>
              <a:gd name="connsiteX139" fmla="*/ 7264400 w 7265909"/>
              <a:gd name="connsiteY139" fmla="*/ 2463800 h 5876208"/>
              <a:gd name="connsiteX140" fmla="*/ 7261225 w 7265909"/>
              <a:gd name="connsiteY140" fmla="*/ 3882038 h 5876208"/>
              <a:gd name="connsiteX141" fmla="*/ 7265909 w 7265909"/>
              <a:gd name="connsiteY141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896100 w 7265909"/>
              <a:gd name="connsiteY135" fmla="*/ 1770663 h 5876208"/>
              <a:gd name="connsiteX136" fmla="*/ 6638925 w 7265909"/>
              <a:gd name="connsiteY136" fmla="*/ 1964338 h 5876208"/>
              <a:gd name="connsiteX137" fmla="*/ 6562725 w 7265909"/>
              <a:gd name="connsiteY137" fmla="*/ 2037363 h 5876208"/>
              <a:gd name="connsiteX138" fmla="*/ 6654800 w 7265909"/>
              <a:gd name="connsiteY138" fmla="*/ 2123088 h 5876208"/>
              <a:gd name="connsiteX139" fmla="*/ 6981825 w 7265909"/>
              <a:gd name="connsiteY139" fmla="*/ 2558063 h 5876208"/>
              <a:gd name="connsiteX140" fmla="*/ 7264400 w 7265909"/>
              <a:gd name="connsiteY140" fmla="*/ 2463800 h 5876208"/>
              <a:gd name="connsiteX141" fmla="*/ 7261225 w 7265909"/>
              <a:gd name="connsiteY141" fmla="*/ 3882038 h 5876208"/>
              <a:gd name="connsiteX142" fmla="*/ 7265909 w 7265909"/>
              <a:gd name="connsiteY142" fmla="*/ 3878076 h 5876208"/>
              <a:gd name="connsiteX0" fmla="*/ 7265909 w 7265909"/>
              <a:gd name="connsiteY0" fmla="*/ 3878076 h 5876208"/>
              <a:gd name="connsiteX1" fmla="*/ 4984594 w 7265909"/>
              <a:gd name="connsiteY1" fmla="*/ 5311933 h 5876208"/>
              <a:gd name="connsiteX2" fmla="*/ 4114177 w 7265909"/>
              <a:gd name="connsiteY2" fmla="*/ 5695365 h 5876208"/>
              <a:gd name="connsiteX3" fmla="*/ 3944119 w 7265909"/>
              <a:gd name="connsiteY3" fmla="*/ 5730356 h 5876208"/>
              <a:gd name="connsiteX4" fmla="*/ 3737176 w 7265909"/>
              <a:gd name="connsiteY4" fmla="*/ 5792920 h 5876208"/>
              <a:gd name="connsiteX5" fmla="*/ 3684237 w 7265909"/>
              <a:gd name="connsiteY5" fmla="*/ 5730356 h 5876208"/>
              <a:gd name="connsiteX6" fmla="*/ 3632200 w 7265909"/>
              <a:gd name="connsiteY6" fmla="*/ 5717188 h 5876208"/>
              <a:gd name="connsiteX7" fmla="*/ 3679825 w 7265909"/>
              <a:gd name="connsiteY7" fmla="*/ 5663213 h 5876208"/>
              <a:gd name="connsiteX8" fmla="*/ 3603625 w 7265909"/>
              <a:gd name="connsiteY8" fmla="*/ 5625113 h 5876208"/>
              <a:gd name="connsiteX9" fmla="*/ 3492500 w 7265909"/>
              <a:gd name="connsiteY9" fmla="*/ 5482238 h 5876208"/>
              <a:gd name="connsiteX10" fmla="*/ 3454400 w 7265909"/>
              <a:gd name="connsiteY10" fmla="*/ 5418738 h 5876208"/>
              <a:gd name="connsiteX11" fmla="*/ 3365500 w 7265909"/>
              <a:gd name="connsiteY11" fmla="*/ 5383813 h 5876208"/>
              <a:gd name="connsiteX12" fmla="*/ 3225800 w 7265909"/>
              <a:gd name="connsiteY12" fmla="*/ 5409213 h 5876208"/>
              <a:gd name="connsiteX13" fmla="*/ 2403475 w 7265909"/>
              <a:gd name="connsiteY13" fmla="*/ 5812438 h 5876208"/>
              <a:gd name="connsiteX14" fmla="*/ 2225675 w 7265909"/>
              <a:gd name="connsiteY14" fmla="*/ 5875938 h 5876208"/>
              <a:gd name="connsiteX15" fmla="*/ 2124075 w 7265909"/>
              <a:gd name="connsiteY15" fmla="*/ 5815613 h 5876208"/>
              <a:gd name="connsiteX16" fmla="*/ 2517775 w 7265909"/>
              <a:gd name="connsiteY16" fmla="*/ 5520338 h 5876208"/>
              <a:gd name="connsiteX17" fmla="*/ 2057400 w 7265909"/>
              <a:gd name="connsiteY17" fmla="*/ 5793388 h 5876208"/>
              <a:gd name="connsiteX18" fmla="*/ 2136775 w 7265909"/>
              <a:gd name="connsiteY18" fmla="*/ 5685438 h 5876208"/>
              <a:gd name="connsiteX19" fmla="*/ 1990725 w 7265909"/>
              <a:gd name="connsiteY19" fmla="*/ 5714013 h 5876208"/>
              <a:gd name="connsiteX20" fmla="*/ 2085975 w 7265909"/>
              <a:gd name="connsiteY20" fmla="*/ 5552088 h 5876208"/>
              <a:gd name="connsiteX21" fmla="*/ 1914525 w 7265909"/>
              <a:gd name="connsiteY21" fmla="*/ 5618763 h 5876208"/>
              <a:gd name="connsiteX22" fmla="*/ 1993900 w 7265909"/>
              <a:gd name="connsiteY22" fmla="*/ 5494938 h 5876208"/>
              <a:gd name="connsiteX23" fmla="*/ 2174875 w 7265909"/>
              <a:gd name="connsiteY23" fmla="*/ 5364763 h 5876208"/>
              <a:gd name="connsiteX24" fmla="*/ 1908175 w 7265909"/>
              <a:gd name="connsiteY24" fmla="*/ 5485413 h 5876208"/>
              <a:gd name="connsiteX25" fmla="*/ 2197100 w 7265909"/>
              <a:gd name="connsiteY25" fmla="*/ 5250463 h 5876208"/>
              <a:gd name="connsiteX26" fmla="*/ 1793875 w 7265909"/>
              <a:gd name="connsiteY26" fmla="*/ 5463188 h 5876208"/>
              <a:gd name="connsiteX27" fmla="*/ 2070100 w 7265909"/>
              <a:gd name="connsiteY27" fmla="*/ 5231413 h 5876208"/>
              <a:gd name="connsiteX28" fmla="*/ 1724025 w 7265909"/>
              <a:gd name="connsiteY28" fmla="*/ 5431438 h 5876208"/>
              <a:gd name="connsiteX29" fmla="*/ 2101850 w 7265909"/>
              <a:gd name="connsiteY29" fmla="*/ 5139338 h 5876208"/>
              <a:gd name="connsiteX30" fmla="*/ 1654175 w 7265909"/>
              <a:gd name="connsiteY30" fmla="*/ 5358413 h 5876208"/>
              <a:gd name="connsiteX31" fmla="*/ 1958975 w 7265909"/>
              <a:gd name="connsiteY31" fmla="*/ 5142513 h 5876208"/>
              <a:gd name="connsiteX32" fmla="*/ 1692275 w 7265909"/>
              <a:gd name="connsiteY32" fmla="*/ 5253638 h 5876208"/>
              <a:gd name="connsiteX33" fmla="*/ 1641475 w 7265909"/>
              <a:gd name="connsiteY33" fmla="*/ 5199663 h 5876208"/>
              <a:gd name="connsiteX34" fmla="*/ 1565275 w 7265909"/>
              <a:gd name="connsiteY34" fmla="*/ 5202838 h 5876208"/>
              <a:gd name="connsiteX35" fmla="*/ 2092325 w 7265909"/>
              <a:gd name="connsiteY35" fmla="*/ 4780563 h 5876208"/>
              <a:gd name="connsiteX36" fmla="*/ 2025650 w 7265909"/>
              <a:gd name="connsiteY36" fmla="*/ 4698013 h 5876208"/>
              <a:gd name="connsiteX37" fmla="*/ 1936750 w 7265909"/>
              <a:gd name="connsiteY37" fmla="*/ 4723413 h 5876208"/>
              <a:gd name="connsiteX38" fmla="*/ 1857375 w 7265909"/>
              <a:gd name="connsiteY38" fmla="*/ 4704363 h 5876208"/>
              <a:gd name="connsiteX39" fmla="*/ 1546225 w 7265909"/>
              <a:gd name="connsiteY39" fmla="*/ 4805963 h 5876208"/>
              <a:gd name="connsiteX40" fmla="*/ 1501775 w 7265909"/>
              <a:gd name="connsiteY40" fmla="*/ 4732938 h 5876208"/>
              <a:gd name="connsiteX41" fmla="*/ 1514475 w 7265909"/>
              <a:gd name="connsiteY41" fmla="*/ 4682138 h 5876208"/>
              <a:gd name="connsiteX42" fmla="*/ 1438275 w 7265909"/>
              <a:gd name="connsiteY42" fmla="*/ 4678963 h 5876208"/>
              <a:gd name="connsiteX43" fmla="*/ 1552575 w 7265909"/>
              <a:gd name="connsiteY43" fmla="*/ 4548788 h 5876208"/>
              <a:gd name="connsiteX44" fmla="*/ 1374775 w 7265909"/>
              <a:gd name="connsiteY44" fmla="*/ 4583713 h 5876208"/>
              <a:gd name="connsiteX45" fmla="*/ 1365250 w 7265909"/>
              <a:gd name="connsiteY45" fmla="*/ 4501163 h 5876208"/>
              <a:gd name="connsiteX46" fmla="*/ 1289050 w 7265909"/>
              <a:gd name="connsiteY46" fmla="*/ 4475763 h 5876208"/>
              <a:gd name="connsiteX47" fmla="*/ 1298575 w 7265909"/>
              <a:gd name="connsiteY47" fmla="*/ 4386863 h 5876208"/>
              <a:gd name="connsiteX48" fmla="*/ 1216025 w 7265909"/>
              <a:gd name="connsiteY48" fmla="*/ 4361463 h 5876208"/>
              <a:gd name="connsiteX49" fmla="*/ 1225550 w 7265909"/>
              <a:gd name="connsiteY49" fmla="*/ 4297963 h 5876208"/>
              <a:gd name="connsiteX50" fmla="*/ 1174750 w 7265909"/>
              <a:gd name="connsiteY50" fmla="*/ 4294788 h 5876208"/>
              <a:gd name="connsiteX51" fmla="*/ 1177925 w 7265909"/>
              <a:gd name="connsiteY51" fmla="*/ 4250338 h 5876208"/>
              <a:gd name="connsiteX52" fmla="*/ 1123950 w 7265909"/>
              <a:gd name="connsiteY52" fmla="*/ 4256688 h 5876208"/>
              <a:gd name="connsiteX53" fmla="*/ 1231900 w 7265909"/>
              <a:gd name="connsiteY53" fmla="*/ 4123338 h 5876208"/>
              <a:gd name="connsiteX54" fmla="*/ 1044575 w 7265909"/>
              <a:gd name="connsiteY54" fmla="*/ 4221763 h 5876208"/>
              <a:gd name="connsiteX55" fmla="*/ 1089025 w 7265909"/>
              <a:gd name="connsiteY55" fmla="*/ 4063013 h 5876208"/>
              <a:gd name="connsiteX56" fmla="*/ 1000125 w 7265909"/>
              <a:gd name="connsiteY56" fmla="*/ 4088413 h 5876208"/>
              <a:gd name="connsiteX57" fmla="*/ 971550 w 7265909"/>
              <a:gd name="connsiteY57" fmla="*/ 4072538 h 5876208"/>
              <a:gd name="connsiteX58" fmla="*/ 996950 w 7265909"/>
              <a:gd name="connsiteY58" fmla="*/ 3951888 h 5876208"/>
              <a:gd name="connsiteX59" fmla="*/ 669925 w 7265909"/>
              <a:gd name="connsiteY59" fmla="*/ 4104288 h 5876208"/>
              <a:gd name="connsiteX60" fmla="*/ 568325 w 7265909"/>
              <a:gd name="connsiteY60" fmla="*/ 4078888 h 5876208"/>
              <a:gd name="connsiteX61" fmla="*/ 828675 w 7265909"/>
              <a:gd name="connsiteY61" fmla="*/ 3882038 h 5876208"/>
              <a:gd name="connsiteX62" fmla="*/ 558800 w 7265909"/>
              <a:gd name="connsiteY62" fmla="*/ 4021738 h 5876208"/>
              <a:gd name="connsiteX63" fmla="*/ 504825 w 7265909"/>
              <a:gd name="connsiteY63" fmla="*/ 3996338 h 5876208"/>
              <a:gd name="connsiteX64" fmla="*/ 695325 w 7265909"/>
              <a:gd name="connsiteY64" fmla="*/ 3847113 h 5876208"/>
              <a:gd name="connsiteX65" fmla="*/ 488950 w 7265909"/>
              <a:gd name="connsiteY65" fmla="*/ 3948713 h 5876208"/>
              <a:gd name="connsiteX66" fmla="*/ 650875 w 7265909"/>
              <a:gd name="connsiteY66" fmla="*/ 3802663 h 5876208"/>
              <a:gd name="connsiteX67" fmla="*/ 403225 w 7265909"/>
              <a:gd name="connsiteY67" fmla="*/ 3888388 h 5876208"/>
              <a:gd name="connsiteX68" fmla="*/ 555625 w 7265909"/>
              <a:gd name="connsiteY68" fmla="*/ 3716938 h 5876208"/>
              <a:gd name="connsiteX69" fmla="*/ 327025 w 7265909"/>
              <a:gd name="connsiteY69" fmla="*/ 3812188 h 5876208"/>
              <a:gd name="connsiteX70" fmla="*/ 498475 w 7265909"/>
              <a:gd name="connsiteY70" fmla="*/ 3653438 h 5876208"/>
              <a:gd name="connsiteX71" fmla="*/ 327025 w 7265909"/>
              <a:gd name="connsiteY71" fmla="*/ 3732813 h 5876208"/>
              <a:gd name="connsiteX72" fmla="*/ 457200 w 7265909"/>
              <a:gd name="connsiteY72" fmla="*/ 3608988 h 5876208"/>
              <a:gd name="connsiteX73" fmla="*/ 339725 w 7265909"/>
              <a:gd name="connsiteY73" fmla="*/ 3662963 h 5876208"/>
              <a:gd name="connsiteX74" fmla="*/ 279400 w 7265909"/>
              <a:gd name="connsiteY74" fmla="*/ 3653438 h 5876208"/>
              <a:gd name="connsiteX75" fmla="*/ 400050 w 7265909"/>
              <a:gd name="connsiteY75" fmla="*/ 3561363 h 5876208"/>
              <a:gd name="connsiteX76" fmla="*/ 279400 w 7265909"/>
              <a:gd name="connsiteY76" fmla="*/ 3593113 h 5876208"/>
              <a:gd name="connsiteX77" fmla="*/ 358775 w 7265909"/>
              <a:gd name="connsiteY77" fmla="*/ 3478813 h 5876208"/>
              <a:gd name="connsiteX78" fmla="*/ 247650 w 7265909"/>
              <a:gd name="connsiteY78" fmla="*/ 3523263 h 5876208"/>
              <a:gd name="connsiteX79" fmla="*/ 298450 w 7265909"/>
              <a:gd name="connsiteY79" fmla="*/ 3428013 h 5876208"/>
              <a:gd name="connsiteX80" fmla="*/ 193675 w 7265909"/>
              <a:gd name="connsiteY80" fmla="*/ 3459763 h 5876208"/>
              <a:gd name="connsiteX81" fmla="*/ 247650 w 7265909"/>
              <a:gd name="connsiteY81" fmla="*/ 3374038 h 5876208"/>
              <a:gd name="connsiteX82" fmla="*/ 95250 w 7265909"/>
              <a:gd name="connsiteY82" fmla="*/ 3402613 h 5876208"/>
              <a:gd name="connsiteX83" fmla="*/ 196850 w 7265909"/>
              <a:gd name="connsiteY83" fmla="*/ 3307363 h 5876208"/>
              <a:gd name="connsiteX84" fmla="*/ 161925 w 7265909"/>
              <a:gd name="connsiteY84" fmla="*/ 3256563 h 5876208"/>
              <a:gd name="connsiteX85" fmla="*/ 69850 w 7265909"/>
              <a:gd name="connsiteY85" fmla="*/ 3307363 h 5876208"/>
              <a:gd name="connsiteX86" fmla="*/ 111125 w 7265909"/>
              <a:gd name="connsiteY86" fmla="*/ 3227988 h 5876208"/>
              <a:gd name="connsiteX87" fmla="*/ 22225 w 7265909"/>
              <a:gd name="connsiteY87" fmla="*/ 3272438 h 5876208"/>
              <a:gd name="connsiteX88" fmla="*/ 73025 w 7265909"/>
              <a:gd name="connsiteY88" fmla="*/ 3135913 h 5876208"/>
              <a:gd name="connsiteX89" fmla="*/ 3175 w 7265909"/>
              <a:gd name="connsiteY89" fmla="*/ 3012088 h 5876208"/>
              <a:gd name="connsiteX90" fmla="*/ 0 w 7265909"/>
              <a:gd name="connsiteY90" fmla="*/ 2926363 h 5876208"/>
              <a:gd name="connsiteX91" fmla="*/ 304800 w 7265909"/>
              <a:gd name="connsiteY91" fmla="*/ 2700938 h 5876208"/>
              <a:gd name="connsiteX92" fmla="*/ 586590 w 7265909"/>
              <a:gd name="connsiteY92" fmla="*/ 2424713 h 5876208"/>
              <a:gd name="connsiteX93" fmla="*/ 819150 w 7265909"/>
              <a:gd name="connsiteY93" fmla="*/ 2231038 h 5876208"/>
              <a:gd name="connsiteX94" fmla="*/ 625475 w 7265909"/>
              <a:gd name="connsiteY94" fmla="*/ 2316763 h 5876208"/>
              <a:gd name="connsiteX95" fmla="*/ 542925 w 7265909"/>
              <a:gd name="connsiteY95" fmla="*/ 2329463 h 5876208"/>
              <a:gd name="connsiteX96" fmla="*/ 777875 w 7265909"/>
              <a:gd name="connsiteY96" fmla="*/ 2084988 h 5876208"/>
              <a:gd name="connsiteX97" fmla="*/ 663575 w 7265909"/>
              <a:gd name="connsiteY97" fmla="*/ 2081813 h 5876208"/>
              <a:gd name="connsiteX98" fmla="*/ 790575 w 7265909"/>
              <a:gd name="connsiteY98" fmla="*/ 1961163 h 5876208"/>
              <a:gd name="connsiteX99" fmla="*/ 612775 w 7265909"/>
              <a:gd name="connsiteY99" fmla="*/ 2065938 h 5876208"/>
              <a:gd name="connsiteX100" fmla="*/ 793750 w 7265909"/>
              <a:gd name="connsiteY100" fmla="*/ 1869088 h 5876208"/>
              <a:gd name="connsiteX101" fmla="*/ 669925 w 7265909"/>
              <a:gd name="connsiteY101" fmla="*/ 1919888 h 5876208"/>
              <a:gd name="connsiteX102" fmla="*/ 787400 w 7265909"/>
              <a:gd name="connsiteY102" fmla="*/ 1735738 h 5876208"/>
              <a:gd name="connsiteX103" fmla="*/ 622300 w 7265909"/>
              <a:gd name="connsiteY103" fmla="*/ 1859563 h 5876208"/>
              <a:gd name="connsiteX104" fmla="*/ 685800 w 7265909"/>
              <a:gd name="connsiteY104" fmla="*/ 1748438 h 5876208"/>
              <a:gd name="connsiteX105" fmla="*/ 552450 w 7265909"/>
              <a:gd name="connsiteY105" fmla="*/ 1748438 h 5876208"/>
              <a:gd name="connsiteX106" fmla="*/ 1127125 w 7265909"/>
              <a:gd name="connsiteY106" fmla="*/ 1338863 h 5876208"/>
              <a:gd name="connsiteX107" fmla="*/ 1073150 w 7265909"/>
              <a:gd name="connsiteY107" fmla="*/ 1430938 h 5876208"/>
              <a:gd name="connsiteX108" fmla="*/ 1524000 w 7265909"/>
              <a:gd name="connsiteY108" fmla="*/ 1148363 h 5876208"/>
              <a:gd name="connsiteX109" fmla="*/ 1139825 w 7265909"/>
              <a:gd name="connsiteY109" fmla="*/ 1484913 h 5876208"/>
              <a:gd name="connsiteX110" fmla="*/ 2774950 w 7265909"/>
              <a:gd name="connsiteY110" fmla="*/ 643538 h 5876208"/>
              <a:gd name="connsiteX111" fmla="*/ 2374900 w 7265909"/>
              <a:gd name="connsiteY111" fmla="*/ 757838 h 5876208"/>
              <a:gd name="connsiteX112" fmla="*/ 2740025 w 7265909"/>
              <a:gd name="connsiteY112" fmla="*/ 608613 h 5876208"/>
              <a:gd name="connsiteX113" fmla="*/ 3708400 w 7265909"/>
              <a:gd name="connsiteY113" fmla="*/ 164113 h 5876208"/>
              <a:gd name="connsiteX114" fmla="*/ 2921000 w 7265909"/>
              <a:gd name="connsiteY114" fmla="*/ 249838 h 5876208"/>
              <a:gd name="connsiteX115" fmla="*/ 3990190 w 7265909"/>
              <a:gd name="connsiteY115" fmla="*/ 0 h 5876208"/>
              <a:gd name="connsiteX116" fmla="*/ 4425950 w 7265909"/>
              <a:gd name="connsiteY116" fmla="*/ 532413 h 5876208"/>
              <a:gd name="connsiteX117" fmla="*/ 4495800 w 7265909"/>
              <a:gd name="connsiteY117" fmla="*/ 640363 h 5876208"/>
              <a:gd name="connsiteX118" fmla="*/ 4610100 w 7265909"/>
              <a:gd name="connsiteY118" fmla="*/ 580038 h 5876208"/>
              <a:gd name="connsiteX119" fmla="*/ 4718050 w 7265909"/>
              <a:gd name="connsiteY119" fmla="*/ 494313 h 5876208"/>
              <a:gd name="connsiteX120" fmla="*/ 4940300 w 7265909"/>
              <a:gd name="connsiteY120" fmla="*/ 399063 h 5876208"/>
              <a:gd name="connsiteX121" fmla="*/ 4848225 w 7265909"/>
              <a:gd name="connsiteY121" fmla="*/ 370488 h 5876208"/>
              <a:gd name="connsiteX122" fmla="*/ 4902200 w 7265909"/>
              <a:gd name="connsiteY122" fmla="*/ 326038 h 5876208"/>
              <a:gd name="connsiteX123" fmla="*/ 4667250 w 7265909"/>
              <a:gd name="connsiteY123" fmla="*/ 341913 h 5876208"/>
              <a:gd name="connsiteX124" fmla="*/ 5026025 w 7265909"/>
              <a:gd name="connsiteY124" fmla="*/ 249838 h 5876208"/>
              <a:gd name="connsiteX125" fmla="*/ 5337175 w 7265909"/>
              <a:gd name="connsiteY125" fmla="*/ 287938 h 5876208"/>
              <a:gd name="connsiteX126" fmla="*/ 5368925 w 7265909"/>
              <a:gd name="connsiteY126" fmla="*/ 380013 h 5876208"/>
              <a:gd name="connsiteX127" fmla="*/ 5775325 w 7265909"/>
              <a:gd name="connsiteY127" fmla="*/ 980088 h 5876208"/>
              <a:gd name="connsiteX128" fmla="*/ 6410325 w 7265909"/>
              <a:gd name="connsiteY128" fmla="*/ 700688 h 5876208"/>
              <a:gd name="connsiteX129" fmla="*/ 6067425 w 7265909"/>
              <a:gd name="connsiteY129" fmla="*/ 726088 h 5876208"/>
              <a:gd name="connsiteX130" fmla="*/ 6683375 w 7265909"/>
              <a:gd name="connsiteY130" fmla="*/ 557813 h 5876208"/>
              <a:gd name="connsiteX131" fmla="*/ 6858000 w 7265909"/>
              <a:gd name="connsiteY131" fmla="*/ 751488 h 5876208"/>
              <a:gd name="connsiteX132" fmla="*/ 7019925 w 7265909"/>
              <a:gd name="connsiteY132" fmla="*/ 964213 h 5876208"/>
              <a:gd name="connsiteX133" fmla="*/ 7239000 w 7265909"/>
              <a:gd name="connsiteY133" fmla="*/ 1440463 h 5876208"/>
              <a:gd name="connsiteX134" fmla="*/ 7207250 w 7265909"/>
              <a:gd name="connsiteY134" fmla="*/ 1513488 h 5876208"/>
              <a:gd name="connsiteX135" fmla="*/ 6896100 w 7265909"/>
              <a:gd name="connsiteY135" fmla="*/ 1770663 h 5876208"/>
              <a:gd name="connsiteX136" fmla="*/ 6638925 w 7265909"/>
              <a:gd name="connsiteY136" fmla="*/ 1964338 h 5876208"/>
              <a:gd name="connsiteX137" fmla="*/ 6562725 w 7265909"/>
              <a:gd name="connsiteY137" fmla="*/ 2037363 h 5876208"/>
              <a:gd name="connsiteX138" fmla="*/ 6654800 w 7265909"/>
              <a:gd name="connsiteY138" fmla="*/ 2123088 h 5876208"/>
              <a:gd name="connsiteX139" fmla="*/ 6981825 w 7265909"/>
              <a:gd name="connsiteY139" fmla="*/ 2558063 h 5876208"/>
              <a:gd name="connsiteX140" fmla="*/ 7172325 w 7265909"/>
              <a:gd name="connsiteY140" fmla="*/ 2529488 h 5876208"/>
              <a:gd name="connsiteX141" fmla="*/ 7264400 w 7265909"/>
              <a:gd name="connsiteY141" fmla="*/ 2463800 h 5876208"/>
              <a:gd name="connsiteX142" fmla="*/ 7261225 w 7265909"/>
              <a:gd name="connsiteY142" fmla="*/ 3882038 h 5876208"/>
              <a:gd name="connsiteX143" fmla="*/ 7265909 w 7265909"/>
              <a:gd name="connsiteY143" fmla="*/ 3878076 h 5876208"/>
              <a:gd name="connsiteX0" fmla="*/ 7265909 w 7488444"/>
              <a:gd name="connsiteY0" fmla="*/ 3878076 h 5876208"/>
              <a:gd name="connsiteX1" fmla="*/ 4984594 w 7488444"/>
              <a:gd name="connsiteY1" fmla="*/ 5311933 h 5876208"/>
              <a:gd name="connsiteX2" fmla="*/ 4114177 w 7488444"/>
              <a:gd name="connsiteY2" fmla="*/ 5695365 h 5876208"/>
              <a:gd name="connsiteX3" fmla="*/ 3944119 w 7488444"/>
              <a:gd name="connsiteY3" fmla="*/ 5730356 h 5876208"/>
              <a:gd name="connsiteX4" fmla="*/ 3737176 w 7488444"/>
              <a:gd name="connsiteY4" fmla="*/ 5792920 h 5876208"/>
              <a:gd name="connsiteX5" fmla="*/ 3684237 w 7488444"/>
              <a:gd name="connsiteY5" fmla="*/ 5730356 h 5876208"/>
              <a:gd name="connsiteX6" fmla="*/ 3632200 w 7488444"/>
              <a:gd name="connsiteY6" fmla="*/ 5717188 h 5876208"/>
              <a:gd name="connsiteX7" fmla="*/ 3679825 w 7488444"/>
              <a:gd name="connsiteY7" fmla="*/ 5663213 h 5876208"/>
              <a:gd name="connsiteX8" fmla="*/ 3603625 w 7488444"/>
              <a:gd name="connsiteY8" fmla="*/ 5625113 h 5876208"/>
              <a:gd name="connsiteX9" fmla="*/ 3492500 w 7488444"/>
              <a:gd name="connsiteY9" fmla="*/ 5482238 h 5876208"/>
              <a:gd name="connsiteX10" fmla="*/ 3454400 w 7488444"/>
              <a:gd name="connsiteY10" fmla="*/ 5418738 h 5876208"/>
              <a:gd name="connsiteX11" fmla="*/ 3365500 w 7488444"/>
              <a:gd name="connsiteY11" fmla="*/ 5383813 h 5876208"/>
              <a:gd name="connsiteX12" fmla="*/ 3225800 w 7488444"/>
              <a:gd name="connsiteY12" fmla="*/ 5409213 h 5876208"/>
              <a:gd name="connsiteX13" fmla="*/ 2403475 w 7488444"/>
              <a:gd name="connsiteY13" fmla="*/ 5812438 h 5876208"/>
              <a:gd name="connsiteX14" fmla="*/ 2225675 w 7488444"/>
              <a:gd name="connsiteY14" fmla="*/ 5875938 h 5876208"/>
              <a:gd name="connsiteX15" fmla="*/ 2124075 w 7488444"/>
              <a:gd name="connsiteY15" fmla="*/ 5815613 h 5876208"/>
              <a:gd name="connsiteX16" fmla="*/ 2517775 w 7488444"/>
              <a:gd name="connsiteY16" fmla="*/ 5520338 h 5876208"/>
              <a:gd name="connsiteX17" fmla="*/ 2057400 w 7488444"/>
              <a:gd name="connsiteY17" fmla="*/ 5793388 h 5876208"/>
              <a:gd name="connsiteX18" fmla="*/ 2136775 w 7488444"/>
              <a:gd name="connsiteY18" fmla="*/ 5685438 h 5876208"/>
              <a:gd name="connsiteX19" fmla="*/ 1990725 w 7488444"/>
              <a:gd name="connsiteY19" fmla="*/ 5714013 h 5876208"/>
              <a:gd name="connsiteX20" fmla="*/ 2085975 w 7488444"/>
              <a:gd name="connsiteY20" fmla="*/ 5552088 h 5876208"/>
              <a:gd name="connsiteX21" fmla="*/ 1914525 w 7488444"/>
              <a:gd name="connsiteY21" fmla="*/ 5618763 h 5876208"/>
              <a:gd name="connsiteX22" fmla="*/ 1993900 w 7488444"/>
              <a:gd name="connsiteY22" fmla="*/ 5494938 h 5876208"/>
              <a:gd name="connsiteX23" fmla="*/ 2174875 w 7488444"/>
              <a:gd name="connsiteY23" fmla="*/ 5364763 h 5876208"/>
              <a:gd name="connsiteX24" fmla="*/ 1908175 w 7488444"/>
              <a:gd name="connsiteY24" fmla="*/ 5485413 h 5876208"/>
              <a:gd name="connsiteX25" fmla="*/ 2197100 w 7488444"/>
              <a:gd name="connsiteY25" fmla="*/ 5250463 h 5876208"/>
              <a:gd name="connsiteX26" fmla="*/ 1793875 w 7488444"/>
              <a:gd name="connsiteY26" fmla="*/ 5463188 h 5876208"/>
              <a:gd name="connsiteX27" fmla="*/ 2070100 w 7488444"/>
              <a:gd name="connsiteY27" fmla="*/ 5231413 h 5876208"/>
              <a:gd name="connsiteX28" fmla="*/ 1724025 w 7488444"/>
              <a:gd name="connsiteY28" fmla="*/ 5431438 h 5876208"/>
              <a:gd name="connsiteX29" fmla="*/ 2101850 w 7488444"/>
              <a:gd name="connsiteY29" fmla="*/ 5139338 h 5876208"/>
              <a:gd name="connsiteX30" fmla="*/ 1654175 w 7488444"/>
              <a:gd name="connsiteY30" fmla="*/ 5358413 h 5876208"/>
              <a:gd name="connsiteX31" fmla="*/ 1958975 w 7488444"/>
              <a:gd name="connsiteY31" fmla="*/ 5142513 h 5876208"/>
              <a:gd name="connsiteX32" fmla="*/ 1692275 w 7488444"/>
              <a:gd name="connsiteY32" fmla="*/ 5253638 h 5876208"/>
              <a:gd name="connsiteX33" fmla="*/ 1641475 w 7488444"/>
              <a:gd name="connsiteY33" fmla="*/ 5199663 h 5876208"/>
              <a:gd name="connsiteX34" fmla="*/ 1565275 w 7488444"/>
              <a:gd name="connsiteY34" fmla="*/ 5202838 h 5876208"/>
              <a:gd name="connsiteX35" fmla="*/ 2092325 w 7488444"/>
              <a:gd name="connsiteY35" fmla="*/ 4780563 h 5876208"/>
              <a:gd name="connsiteX36" fmla="*/ 2025650 w 7488444"/>
              <a:gd name="connsiteY36" fmla="*/ 4698013 h 5876208"/>
              <a:gd name="connsiteX37" fmla="*/ 1936750 w 7488444"/>
              <a:gd name="connsiteY37" fmla="*/ 4723413 h 5876208"/>
              <a:gd name="connsiteX38" fmla="*/ 1857375 w 7488444"/>
              <a:gd name="connsiteY38" fmla="*/ 4704363 h 5876208"/>
              <a:gd name="connsiteX39" fmla="*/ 1546225 w 7488444"/>
              <a:gd name="connsiteY39" fmla="*/ 4805963 h 5876208"/>
              <a:gd name="connsiteX40" fmla="*/ 1501775 w 7488444"/>
              <a:gd name="connsiteY40" fmla="*/ 4732938 h 5876208"/>
              <a:gd name="connsiteX41" fmla="*/ 1514475 w 7488444"/>
              <a:gd name="connsiteY41" fmla="*/ 4682138 h 5876208"/>
              <a:gd name="connsiteX42" fmla="*/ 1438275 w 7488444"/>
              <a:gd name="connsiteY42" fmla="*/ 4678963 h 5876208"/>
              <a:gd name="connsiteX43" fmla="*/ 1552575 w 7488444"/>
              <a:gd name="connsiteY43" fmla="*/ 4548788 h 5876208"/>
              <a:gd name="connsiteX44" fmla="*/ 1374775 w 7488444"/>
              <a:gd name="connsiteY44" fmla="*/ 4583713 h 5876208"/>
              <a:gd name="connsiteX45" fmla="*/ 1365250 w 7488444"/>
              <a:gd name="connsiteY45" fmla="*/ 4501163 h 5876208"/>
              <a:gd name="connsiteX46" fmla="*/ 1289050 w 7488444"/>
              <a:gd name="connsiteY46" fmla="*/ 4475763 h 5876208"/>
              <a:gd name="connsiteX47" fmla="*/ 1298575 w 7488444"/>
              <a:gd name="connsiteY47" fmla="*/ 4386863 h 5876208"/>
              <a:gd name="connsiteX48" fmla="*/ 1216025 w 7488444"/>
              <a:gd name="connsiteY48" fmla="*/ 4361463 h 5876208"/>
              <a:gd name="connsiteX49" fmla="*/ 1225550 w 7488444"/>
              <a:gd name="connsiteY49" fmla="*/ 4297963 h 5876208"/>
              <a:gd name="connsiteX50" fmla="*/ 1174750 w 7488444"/>
              <a:gd name="connsiteY50" fmla="*/ 4294788 h 5876208"/>
              <a:gd name="connsiteX51" fmla="*/ 1177925 w 7488444"/>
              <a:gd name="connsiteY51" fmla="*/ 4250338 h 5876208"/>
              <a:gd name="connsiteX52" fmla="*/ 1123950 w 7488444"/>
              <a:gd name="connsiteY52" fmla="*/ 4256688 h 5876208"/>
              <a:gd name="connsiteX53" fmla="*/ 1231900 w 7488444"/>
              <a:gd name="connsiteY53" fmla="*/ 4123338 h 5876208"/>
              <a:gd name="connsiteX54" fmla="*/ 1044575 w 7488444"/>
              <a:gd name="connsiteY54" fmla="*/ 4221763 h 5876208"/>
              <a:gd name="connsiteX55" fmla="*/ 1089025 w 7488444"/>
              <a:gd name="connsiteY55" fmla="*/ 4063013 h 5876208"/>
              <a:gd name="connsiteX56" fmla="*/ 1000125 w 7488444"/>
              <a:gd name="connsiteY56" fmla="*/ 4088413 h 5876208"/>
              <a:gd name="connsiteX57" fmla="*/ 971550 w 7488444"/>
              <a:gd name="connsiteY57" fmla="*/ 4072538 h 5876208"/>
              <a:gd name="connsiteX58" fmla="*/ 996950 w 7488444"/>
              <a:gd name="connsiteY58" fmla="*/ 3951888 h 5876208"/>
              <a:gd name="connsiteX59" fmla="*/ 669925 w 7488444"/>
              <a:gd name="connsiteY59" fmla="*/ 4104288 h 5876208"/>
              <a:gd name="connsiteX60" fmla="*/ 568325 w 7488444"/>
              <a:gd name="connsiteY60" fmla="*/ 4078888 h 5876208"/>
              <a:gd name="connsiteX61" fmla="*/ 828675 w 7488444"/>
              <a:gd name="connsiteY61" fmla="*/ 3882038 h 5876208"/>
              <a:gd name="connsiteX62" fmla="*/ 558800 w 7488444"/>
              <a:gd name="connsiteY62" fmla="*/ 4021738 h 5876208"/>
              <a:gd name="connsiteX63" fmla="*/ 504825 w 7488444"/>
              <a:gd name="connsiteY63" fmla="*/ 3996338 h 5876208"/>
              <a:gd name="connsiteX64" fmla="*/ 695325 w 7488444"/>
              <a:gd name="connsiteY64" fmla="*/ 3847113 h 5876208"/>
              <a:gd name="connsiteX65" fmla="*/ 488950 w 7488444"/>
              <a:gd name="connsiteY65" fmla="*/ 3948713 h 5876208"/>
              <a:gd name="connsiteX66" fmla="*/ 650875 w 7488444"/>
              <a:gd name="connsiteY66" fmla="*/ 3802663 h 5876208"/>
              <a:gd name="connsiteX67" fmla="*/ 403225 w 7488444"/>
              <a:gd name="connsiteY67" fmla="*/ 3888388 h 5876208"/>
              <a:gd name="connsiteX68" fmla="*/ 555625 w 7488444"/>
              <a:gd name="connsiteY68" fmla="*/ 3716938 h 5876208"/>
              <a:gd name="connsiteX69" fmla="*/ 327025 w 7488444"/>
              <a:gd name="connsiteY69" fmla="*/ 3812188 h 5876208"/>
              <a:gd name="connsiteX70" fmla="*/ 498475 w 7488444"/>
              <a:gd name="connsiteY70" fmla="*/ 3653438 h 5876208"/>
              <a:gd name="connsiteX71" fmla="*/ 327025 w 7488444"/>
              <a:gd name="connsiteY71" fmla="*/ 3732813 h 5876208"/>
              <a:gd name="connsiteX72" fmla="*/ 457200 w 7488444"/>
              <a:gd name="connsiteY72" fmla="*/ 3608988 h 5876208"/>
              <a:gd name="connsiteX73" fmla="*/ 339725 w 7488444"/>
              <a:gd name="connsiteY73" fmla="*/ 3662963 h 5876208"/>
              <a:gd name="connsiteX74" fmla="*/ 279400 w 7488444"/>
              <a:gd name="connsiteY74" fmla="*/ 3653438 h 5876208"/>
              <a:gd name="connsiteX75" fmla="*/ 400050 w 7488444"/>
              <a:gd name="connsiteY75" fmla="*/ 3561363 h 5876208"/>
              <a:gd name="connsiteX76" fmla="*/ 279400 w 7488444"/>
              <a:gd name="connsiteY76" fmla="*/ 3593113 h 5876208"/>
              <a:gd name="connsiteX77" fmla="*/ 358775 w 7488444"/>
              <a:gd name="connsiteY77" fmla="*/ 3478813 h 5876208"/>
              <a:gd name="connsiteX78" fmla="*/ 247650 w 7488444"/>
              <a:gd name="connsiteY78" fmla="*/ 3523263 h 5876208"/>
              <a:gd name="connsiteX79" fmla="*/ 298450 w 7488444"/>
              <a:gd name="connsiteY79" fmla="*/ 3428013 h 5876208"/>
              <a:gd name="connsiteX80" fmla="*/ 193675 w 7488444"/>
              <a:gd name="connsiteY80" fmla="*/ 3459763 h 5876208"/>
              <a:gd name="connsiteX81" fmla="*/ 247650 w 7488444"/>
              <a:gd name="connsiteY81" fmla="*/ 3374038 h 5876208"/>
              <a:gd name="connsiteX82" fmla="*/ 95250 w 7488444"/>
              <a:gd name="connsiteY82" fmla="*/ 3402613 h 5876208"/>
              <a:gd name="connsiteX83" fmla="*/ 196850 w 7488444"/>
              <a:gd name="connsiteY83" fmla="*/ 3307363 h 5876208"/>
              <a:gd name="connsiteX84" fmla="*/ 161925 w 7488444"/>
              <a:gd name="connsiteY84" fmla="*/ 3256563 h 5876208"/>
              <a:gd name="connsiteX85" fmla="*/ 69850 w 7488444"/>
              <a:gd name="connsiteY85" fmla="*/ 3307363 h 5876208"/>
              <a:gd name="connsiteX86" fmla="*/ 111125 w 7488444"/>
              <a:gd name="connsiteY86" fmla="*/ 3227988 h 5876208"/>
              <a:gd name="connsiteX87" fmla="*/ 22225 w 7488444"/>
              <a:gd name="connsiteY87" fmla="*/ 3272438 h 5876208"/>
              <a:gd name="connsiteX88" fmla="*/ 73025 w 7488444"/>
              <a:gd name="connsiteY88" fmla="*/ 3135913 h 5876208"/>
              <a:gd name="connsiteX89" fmla="*/ 3175 w 7488444"/>
              <a:gd name="connsiteY89" fmla="*/ 3012088 h 5876208"/>
              <a:gd name="connsiteX90" fmla="*/ 0 w 7488444"/>
              <a:gd name="connsiteY90" fmla="*/ 2926363 h 5876208"/>
              <a:gd name="connsiteX91" fmla="*/ 304800 w 7488444"/>
              <a:gd name="connsiteY91" fmla="*/ 2700938 h 5876208"/>
              <a:gd name="connsiteX92" fmla="*/ 586590 w 7488444"/>
              <a:gd name="connsiteY92" fmla="*/ 2424713 h 5876208"/>
              <a:gd name="connsiteX93" fmla="*/ 819150 w 7488444"/>
              <a:gd name="connsiteY93" fmla="*/ 2231038 h 5876208"/>
              <a:gd name="connsiteX94" fmla="*/ 625475 w 7488444"/>
              <a:gd name="connsiteY94" fmla="*/ 2316763 h 5876208"/>
              <a:gd name="connsiteX95" fmla="*/ 542925 w 7488444"/>
              <a:gd name="connsiteY95" fmla="*/ 2329463 h 5876208"/>
              <a:gd name="connsiteX96" fmla="*/ 777875 w 7488444"/>
              <a:gd name="connsiteY96" fmla="*/ 2084988 h 5876208"/>
              <a:gd name="connsiteX97" fmla="*/ 663575 w 7488444"/>
              <a:gd name="connsiteY97" fmla="*/ 2081813 h 5876208"/>
              <a:gd name="connsiteX98" fmla="*/ 790575 w 7488444"/>
              <a:gd name="connsiteY98" fmla="*/ 1961163 h 5876208"/>
              <a:gd name="connsiteX99" fmla="*/ 612775 w 7488444"/>
              <a:gd name="connsiteY99" fmla="*/ 2065938 h 5876208"/>
              <a:gd name="connsiteX100" fmla="*/ 793750 w 7488444"/>
              <a:gd name="connsiteY100" fmla="*/ 1869088 h 5876208"/>
              <a:gd name="connsiteX101" fmla="*/ 669925 w 7488444"/>
              <a:gd name="connsiteY101" fmla="*/ 1919888 h 5876208"/>
              <a:gd name="connsiteX102" fmla="*/ 787400 w 7488444"/>
              <a:gd name="connsiteY102" fmla="*/ 1735738 h 5876208"/>
              <a:gd name="connsiteX103" fmla="*/ 622300 w 7488444"/>
              <a:gd name="connsiteY103" fmla="*/ 1859563 h 5876208"/>
              <a:gd name="connsiteX104" fmla="*/ 685800 w 7488444"/>
              <a:gd name="connsiteY104" fmla="*/ 1748438 h 5876208"/>
              <a:gd name="connsiteX105" fmla="*/ 552450 w 7488444"/>
              <a:gd name="connsiteY105" fmla="*/ 1748438 h 5876208"/>
              <a:gd name="connsiteX106" fmla="*/ 1127125 w 7488444"/>
              <a:gd name="connsiteY106" fmla="*/ 1338863 h 5876208"/>
              <a:gd name="connsiteX107" fmla="*/ 1073150 w 7488444"/>
              <a:gd name="connsiteY107" fmla="*/ 1430938 h 5876208"/>
              <a:gd name="connsiteX108" fmla="*/ 1524000 w 7488444"/>
              <a:gd name="connsiteY108" fmla="*/ 1148363 h 5876208"/>
              <a:gd name="connsiteX109" fmla="*/ 1139825 w 7488444"/>
              <a:gd name="connsiteY109" fmla="*/ 1484913 h 5876208"/>
              <a:gd name="connsiteX110" fmla="*/ 2774950 w 7488444"/>
              <a:gd name="connsiteY110" fmla="*/ 643538 h 5876208"/>
              <a:gd name="connsiteX111" fmla="*/ 2374900 w 7488444"/>
              <a:gd name="connsiteY111" fmla="*/ 757838 h 5876208"/>
              <a:gd name="connsiteX112" fmla="*/ 2740025 w 7488444"/>
              <a:gd name="connsiteY112" fmla="*/ 608613 h 5876208"/>
              <a:gd name="connsiteX113" fmla="*/ 3708400 w 7488444"/>
              <a:gd name="connsiteY113" fmla="*/ 164113 h 5876208"/>
              <a:gd name="connsiteX114" fmla="*/ 2921000 w 7488444"/>
              <a:gd name="connsiteY114" fmla="*/ 249838 h 5876208"/>
              <a:gd name="connsiteX115" fmla="*/ 3990190 w 7488444"/>
              <a:gd name="connsiteY115" fmla="*/ 0 h 5876208"/>
              <a:gd name="connsiteX116" fmla="*/ 4425950 w 7488444"/>
              <a:gd name="connsiteY116" fmla="*/ 532413 h 5876208"/>
              <a:gd name="connsiteX117" fmla="*/ 4495800 w 7488444"/>
              <a:gd name="connsiteY117" fmla="*/ 640363 h 5876208"/>
              <a:gd name="connsiteX118" fmla="*/ 4610100 w 7488444"/>
              <a:gd name="connsiteY118" fmla="*/ 580038 h 5876208"/>
              <a:gd name="connsiteX119" fmla="*/ 4718050 w 7488444"/>
              <a:gd name="connsiteY119" fmla="*/ 494313 h 5876208"/>
              <a:gd name="connsiteX120" fmla="*/ 4940300 w 7488444"/>
              <a:gd name="connsiteY120" fmla="*/ 399063 h 5876208"/>
              <a:gd name="connsiteX121" fmla="*/ 4848225 w 7488444"/>
              <a:gd name="connsiteY121" fmla="*/ 370488 h 5876208"/>
              <a:gd name="connsiteX122" fmla="*/ 4902200 w 7488444"/>
              <a:gd name="connsiteY122" fmla="*/ 326038 h 5876208"/>
              <a:gd name="connsiteX123" fmla="*/ 4667250 w 7488444"/>
              <a:gd name="connsiteY123" fmla="*/ 341913 h 5876208"/>
              <a:gd name="connsiteX124" fmla="*/ 5026025 w 7488444"/>
              <a:gd name="connsiteY124" fmla="*/ 249838 h 5876208"/>
              <a:gd name="connsiteX125" fmla="*/ 5337175 w 7488444"/>
              <a:gd name="connsiteY125" fmla="*/ 287938 h 5876208"/>
              <a:gd name="connsiteX126" fmla="*/ 5368925 w 7488444"/>
              <a:gd name="connsiteY126" fmla="*/ 380013 h 5876208"/>
              <a:gd name="connsiteX127" fmla="*/ 5775325 w 7488444"/>
              <a:gd name="connsiteY127" fmla="*/ 980088 h 5876208"/>
              <a:gd name="connsiteX128" fmla="*/ 6410325 w 7488444"/>
              <a:gd name="connsiteY128" fmla="*/ 700688 h 5876208"/>
              <a:gd name="connsiteX129" fmla="*/ 6067425 w 7488444"/>
              <a:gd name="connsiteY129" fmla="*/ 726088 h 5876208"/>
              <a:gd name="connsiteX130" fmla="*/ 6683375 w 7488444"/>
              <a:gd name="connsiteY130" fmla="*/ 557813 h 5876208"/>
              <a:gd name="connsiteX131" fmla="*/ 6858000 w 7488444"/>
              <a:gd name="connsiteY131" fmla="*/ 751488 h 5876208"/>
              <a:gd name="connsiteX132" fmla="*/ 7019925 w 7488444"/>
              <a:gd name="connsiteY132" fmla="*/ 964213 h 5876208"/>
              <a:gd name="connsiteX133" fmla="*/ 7239000 w 7488444"/>
              <a:gd name="connsiteY133" fmla="*/ 1440463 h 5876208"/>
              <a:gd name="connsiteX134" fmla="*/ 7207250 w 7488444"/>
              <a:gd name="connsiteY134" fmla="*/ 1513488 h 5876208"/>
              <a:gd name="connsiteX135" fmla="*/ 6896100 w 7488444"/>
              <a:gd name="connsiteY135" fmla="*/ 1770663 h 5876208"/>
              <a:gd name="connsiteX136" fmla="*/ 6638925 w 7488444"/>
              <a:gd name="connsiteY136" fmla="*/ 1964338 h 5876208"/>
              <a:gd name="connsiteX137" fmla="*/ 6562725 w 7488444"/>
              <a:gd name="connsiteY137" fmla="*/ 2037363 h 5876208"/>
              <a:gd name="connsiteX138" fmla="*/ 6654800 w 7488444"/>
              <a:gd name="connsiteY138" fmla="*/ 2123088 h 5876208"/>
              <a:gd name="connsiteX139" fmla="*/ 6981825 w 7488444"/>
              <a:gd name="connsiteY139" fmla="*/ 2558063 h 5876208"/>
              <a:gd name="connsiteX140" fmla="*/ 7172325 w 7488444"/>
              <a:gd name="connsiteY140" fmla="*/ 2529488 h 5876208"/>
              <a:gd name="connsiteX141" fmla="*/ 7264400 w 7488444"/>
              <a:gd name="connsiteY141" fmla="*/ 2463800 h 5876208"/>
              <a:gd name="connsiteX142" fmla="*/ 7488444 w 7488444"/>
              <a:gd name="connsiteY142" fmla="*/ 2802683 h 5876208"/>
              <a:gd name="connsiteX143" fmla="*/ 7261225 w 7488444"/>
              <a:gd name="connsiteY143" fmla="*/ 3882038 h 5876208"/>
              <a:gd name="connsiteX144" fmla="*/ 7265909 w 7488444"/>
              <a:gd name="connsiteY144" fmla="*/ 3878076 h 5876208"/>
              <a:gd name="connsiteX0" fmla="*/ 7265909 w 7523911"/>
              <a:gd name="connsiteY0" fmla="*/ 3878076 h 5876208"/>
              <a:gd name="connsiteX1" fmla="*/ 4984594 w 7523911"/>
              <a:gd name="connsiteY1" fmla="*/ 5311933 h 5876208"/>
              <a:gd name="connsiteX2" fmla="*/ 4114177 w 7523911"/>
              <a:gd name="connsiteY2" fmla="*/ 5695365 h 5876208"/>
              <a:gd name="connsiteX3" fmla="*/ 3944119 w 7523911"/>
              <a:gd name="connsiteY3" fmla="*/ 5730356 h 5876208"/>
              <a:gd name="connsiteX4" fmla="*/ 3737176 w 7523911"/>
              <a:gd name="connsiteY4" fmla="*/ 5792920 h 5876208"/>
              <a:gd name="connsiteX5" fmla="*/ 3684237 w 7523911"/>
              <a:gd name="connsiteY5" fmla="*/ 5730356 h 5876208"/>
              <a:gd name="connsiteX6" fmla="*/ 3632200 w 7523911"/>
              <a:gd name="connsiteY6" fmla="*/ 5717188 h 5876208"/>
              <a:gd name="connsiteX7" fmla="*/ 3679825 w 7523911"/>
              <a:gd name="connsiteY7" fmla="*/ 5663213 h 5876208"/>
              <a:gd name="connsiteX8" fmla="*/ 3603625 w 7523911"/>
              <a:gd name="connsiteY8" fmla="*/ 5625113 h 5876208"/>
              <a:gd name="connsiteX9" fmla="*/ 3492500 w 7523911"/>
              <a:gd name="connsiteY9" fmla="*/ 5482238 h 5876208"/>
              <a:gd name="connsiteX10" fmla="*/ 3454400 w 7523911"/>
              <a:gd name="connsiteY10" fmla="*/ 5418738 h 5876208"/>
              <a:gd name="connsiteX11" fmla="*/ 3365500 w 7523911"/>
              <a:gd name="connsiteY11" fmla="*/ 5383813 h 5876208"/>
              <a:gd name="connsiteX12" fmla="*/ 3225800 w 7523911"/>
              <a:gd name="connsiteY12" fmla="*/ 5409213 h 5876208"/>
              <a:gd name="connsiteX13" fmla="*/ 2403475 w 7523911"/>
              <a:gd name="connsiteY13" fmla="*/ 5812438 h 5876208"/>
              <a:gd name="connsiteX14" fmla="*/ 2225675 w 7523911"/>
              <a:gd name="connsiteY14" fmla="*/ 5875938 h 5876208"/>
              <a:gd name="connsiteX15" fmla="*/ 2124075 w 7523911"/>
              <a:gd name="connsiteY15" fmla="*/ 5815613 h 5876208"/>
              <a:gd name="connsiteX16" fmla="*/ 2517775 w 7523911"/>
              <a:gd name="connsiteY16" fmla="*/ 5520338 h 5876208"/>
              <a:gd name="connsiteX17" fmla="*/ 2057400 w 7523911"/>
              <a:gd name="connsiteY17" fmla="*/ 5793388 h 5876208"/>
              <a:gd name="connsiteX18" fmla="*/ 2136775 w 7523911"/>
              <a:gd name="connsiteY18" fmla="*/ 5685438 h 5876208"/>
              <a:gd name="connsiteX19" fmla="*/ 1990725 w 7523911"/>
              <a:gd name="connsiteY19" fmla="*/ 5714013 h 5876208"/>
              <a:gd name="connsiteX20" fmla="*/ 2085975 w 7523911"/>
              <a:gd name="connsiteY20" fmla="*/ 5552088 h 5876208"/>
              <a:gd name="connsiteX21" fmla="*/ 1914525 w 7523911"/>
              <a:gd name="connsiteY21" fmla="*/ 5618763 h 5876208"/>
              <a:gd name="connsiteX22" fmla="*/ 1993900 w 7523911"/>
              <a:gd name="connsiteY22" fmla="*/ 5494938 h 5876208"/>
              <a:gd name="connsiteX23" fmla="*/ 2174875 w 7523911"/>
              <a:gd name="connsiteY23" fmla="*/ 5364763 h 5876208"/>
              <a:gd name="connsiteX24" fmla="*/ 1908175 w 7523911"/>
              <a:gd name="connsiteY24" fmla="*/ 5485413 h 5876208"/>
              <a:gd name="connsiteX25" fmla="*/ 2197100 w 7523911"/>
              <a:gd name="connsiteY25" fmla="*/ 5250463 h 5876208"/>
              <a:gd name="connsiteX26" fmla="*/ 1793875 w 7523911"/>
              <a:gd name="connsiteY26" fmla="*/ 5463188 h 5876208"/>
              <a:gd name="connsiteX27" fmla="*/ 2070100 w 7523911"/>
              <a:gd name="connsiteY27" fmla="*/ 5231413 h 5876208"/>
              <a:gd name="connsiteX28" fmla="*/ 1724025 w 7523911"/>
              <a:gd name="connsiteY28" fmla="*/ 5431438 h 5876208"/>
              <a:gd name="connsiteX29" fmla="*/ 2101850 w 7523911"/>
              <a:gd name="connsiteY29" fmla="*/ 5139338 h 5876208"/>
              <a:gd name="connsiteX30" fmla="*/ 1654175 w 7523911"/>
              <a:gd name="connsiteY30" fmla="*/ 5358413 h 5876208"/>
              <a:gd name="connsiteX31" fmla="*/ 1958975 w 7523911"/>
              <a:gd name="connsiteY31" fmla="*/ 5142513 h 5876208"/>
              <a:gd name="connsiteX32" fmla="*/ 1692275 w 7523911"/>
              <a:gd name="connsiteY32" fmla="*/ 5253638 h 5876208"/>
              <a:gd name="connsiteX33" fmla="*/ 1641475 w 7523911"/>
              <a:gd name="connsiteY33" fmla="*/ 5199663 h 5876208"/>
              <a:gd name="connsiteX34" fmla="*/ 1565275 w 7523911"/>
              <a:gd name="connsiteY34" fmla="*/ 5202838 h 5876208"/>
              <a:gd name="connsiteX35" fmla="*/ 2092325 w 7523911"/>
              <a:gd name="connsiteY35" fmla="*/ 4780563 h 5876208"/>
              <a:gd name="connsiteX36" fmla="*/ 2025650 w 7523911"/>
              <a:gd name="connsiteY36" fmla="*/ 4698013 h 5876208"/>
              <a:gd name="connsiteX37" fmla="*/ 1936750 w 7523911"/>
              <a:gd name="connsiteY37" fmla="*/ 4723413 h 5876208"/>
              <a:gd name="connsiteX38" fmla="*/ 1857375 w 7523911"/>
              <a:gd name="connsiteY38" fmla="*/ 4704363 h 5876208"/>
              <a:gd name="connsiteX39" fmla="*/ 1546225 w 7523911"/>
              <a:gd name="connsiteY39" fmla="*/ 4805963 h 5876208"/>
              <a:gd name="connsiteX40" fmla="*/ 1501775 w 7523911"/>
              <a:gd name="connsiteY40" fmla="*/ 4732938 h 5876208"/>
              <a:gd name="connsiteX41" fmla="*/ 1514475 w 7523911"/>
              <a:gd name="connsiteY41" fmla="*/ 4682138 h 5876208"/>
              <a:gd name="connsiteX42" fmla="*/ 1438275 w 7523911"/>
              <a:gd name="connsiteY42" fmla="*/ 4678963 h 5876208"/>
              <a:gd name="connsiteX43" fmla="*/ 1552575 w 7523911"/>
              <a:gd name="connsiteY43" fmla="*/ 4548788 h 5876208"/>
              <a:gd name="connsiteX44" fmla="*/ 1374775 w 7523911"/>
              <a:gd name="connsiteY44" fmla="*/ 4583713 h 5876208"/>
              <a:gd name="connsiteX45" fmla="*/ 1365250 w 7523911"/>
              <a:gd name="connsiteY45" fmla="*/ 4501163 h 5876208"/>
              <a:gd name="connsiteX46" fmla="*/ 1289050 w 7523911"/>
              <a:gd name="connsiteY46" fmla="*/ 4475763 h 5876208"/>
              <a:gd name="connsiteX47" fmla="*/ 1298575 w 7523911"/>
              <a:gd name="connsiteY47" fmla="*/ 4386863 h 5876208"/>
              <a:gd name="connsiteX48" fmla="*/ 1216025 w 7523911"/>
              <a:gd name="connsiteY48" fmla="*/ 4361463 h 5876208"/>
              <a:gd name="connsiteX49" fmla="*/ 1225550 w 7523911"/>
              <a:gd name="connsiteY49" fmla="*/ 4297963 h 5876208"/>
              <a:gd name="connsiteX50" fmla="*/ 1174750 w 7523911"/>
              <a:gd name="connsiteY50" fmla="*/ 4294788 h 5876208"/>
              <a:gd name="connsiteX51" fmla="*/ 1177925 w 7523911"/>
              <a:gd name="connsiteY51" fmla="*/ 4250338 h 5876208"/>
              <a:gd name="connsiteX52" fmla="*/ 1123950 w 7523911"/>
              <a:gd name="connsiteY52" fmla="*/ 4256688 h 5876208"/>
              <a:gd name="connsiteX53" fmla="*/ 1231900 w 7523911"/>
              <a:gd name="connsiteY53" fmla="*/ 4123338 h 5876208"/>
              <a:gd name="connsiteX54" fmla="*/ 1044575 w 7523911"/>
              <a:gd name="connsiteY54" fmla="*/ 4221763 h 5876208"/>
              <a:gd name="connsiteX55" fmla="*/ 1089025 w 7523911"/>
              <a:gd name="connsiteY55" fmla="*/ 4063013 h 5876208"/>
              <a:gd name="connsiteX56" fmla="*/ 1000125 w 7523911"/>
              <a:gd name="connsiteY56" fmla="*/ 4088413 h 5876208"/>
              <a:gd name="connsiteX57" fmla="*/ 971550 w 7523911"/>
              <a:gd name="connsiteY57" fmla="*/ 4072538 h 5876208"/>
              <a:gd name="connsiteX58" fmla="*/ 996950 w 7523911"/>
              <a:gd name="connsiteY58" fmla="*/ 3951888 h 5876208"/>
              <a:gd name="connsiteX59" fmla="*/ 669925 w 7523911"/>
              <a:gd name="connsiteY59" fmla="*/ 4104288 h 5876208"/>
              <a:gd name="connsiteX60" fmla="*/ 568325 w 7523911"/>
              <a:gd name="connsiteY60" fmla="*/ 4078888 h 5876208"/>
              <a:gd name="connsiteX61" fmla="*/ 828675 w 7523911"/>
              <a:gd name="connsiteY61" fmla="*/ 3882038 h 5876208"/>
              <a:gd name="connsiteX62" fmla="*/ 558800 w 7523911"/>
              <a:gd name="connsiteY62" fmla="*/ 4021738 h 5876208"/>
              <a:gd name="connsiteX63" fmla="*/ 504825 w 7523911"/>
              <a:gd name="connsiteY63" fmla="*/ 3996338 h 5876208"/>
              <a:gd name="connsiteX64" fmla="*/ 695325 w 7523911"/>
              <a:gd name="connsiteY64" fmla="*/ 3847113 h 5876208"/>
              <a:gd name="connsiteX65" fmla="*/ 488950 w 7523911"/>
              <a:gd name="connsiteY65" fmla="*/ 3948713 h 5876208"/>
              <a:gd name="connsiteX66" fmla="*/ 650875 w 7523911"/>
              <a:gd name="connsiteY66" fmla="*/ 3802663 h 5876208"/>
              <a:gd name="connsiteX67" fmla="*/ 403225 w 7523911"/>
              <a:gd name="connsiteY67" fmla="*/ 3888388 h 5876208"/>
              <a:gd name="connsiteX68" fmla="*/ 555625 w 7523911"/>
              <a:gd name="connsiteY68" fmla="*/ 3716938 h 5876208"/>
              <a:gd name="connsiteX69" fmla="*/ 327025 w 7523911"/>
              <a:gd name="connsiteY69" fmla="*/ 3812188 h 5876208"/>
              <a:gd name="connsiteX70" fmla="*/ 498475 w 7523911"/>
              <a:gd name="connsiteY70" fmla="*/ 3653438 h 5876208"/>
              <a:gd name="connsiteX71" fmla="*/ 327025 w 7523911"/>
              <a:gd name="connsiteY71" fmla="*/ 3732813 h 5876208"/>
              <a:gd name="connsiteX72" fmla="*/ 457200 w 7523911"/>
              <a:gd name="connsiteY72" fmla="*/ 3608988 h 5876208"/>
              <a:gd name="connsiteX73" fmla="*/ 339725 w 7523911"/>
              <a:gd name="connsiteY73" fmla="*/ 3662963 h 5876208"/>
              <a:gd name="connsiteX74" fmla="*/ 279400 w 7523911"/>
              <a:gd name="connsiteY74" fmla="*/ 3653438 h 5876208"/>
              <a:gd name="connsiteX75" fmla="*/ 400050 w 7523911"/>
              <a:gd name="connsiteY75" fmla="*/ 3561363 h 5876208"/>
              <a:gd name="connsiteX76" fmla="*/ 279400 w 7523911"/>
              <a:gd name="connsiteY76" fmla="*/ 3593113 h 5876208"/>
              <a:gd name="connsiteX77" fmla="*/ 358775 w 7523911"/>
              <a:gd name="connsiteY77" fmla="*/ 3478813 h 5876208"/>
              <a:gd name="connsiteX78" fmla="*/ 247650 w 7523911"/>
              <a:gd name="connsiteY78" fmla="*/ 3523263 h 5876208"/>
              <a:gd name="connsiteX79" fmla="*/ 298450 w 7523911"/>
              <a:gd name="connsiteY79" fmla="*/ 3428013 h 5876208"/>
              <a:gd name="connsiteX80" fmla="*/ 193675 w 7523911"/>
              <a:gd name="connsiteY80" fmla="*/ 3459763 h 5876208"/>
              <a:gd name="connsiteX81" fmla="*/ 247650 w 7523911"/>
              <a:gd name="connsiteY81" fmla="*/ 3374038 h 5876208"/>
              <a:gd name="connsiteX82" fmla="*/ 95250 w 7523911"/>
              <a:gd name="connsiteY82" fmla="*/ 3402613 h 5876208"/>
              <a:gd name="connsiteX83" fmla="*/ 196850 w 7523911"/>
              <a:gd name="connsiteY83" fmla="*/ 3307363 h 5876208"/>
              <a:gd name="connsiteX84" fmla="*/ 161925 w 7523911"/>
              <a:gd name="connsiteY84" fmla="*/ 3256563 h 5876208"/>
              <a:gd name="connsiteX85" fmla="*/ 69850 w 7523911"/>
              <a:gd name="connsiteY85" fmla="*/ 3307363 h 5876208"/>
              <a:gd name="connsiteX86" fmla="*/ 111125 w 7523911"/>
              <a:gd name="connsiteY86" fmla="*/ 3227988 h 5876208"/>
              <a:gd name="connsiteX87" fmla="*/ 22225 w 7523911"/>
              <a:gd name="connsiteY87" fmla="*/ 3272438 h 5876208"/>
              <a:gd name="connsiteX88" fmla="*/ 73025 w 7523911"/>
              <a:gd name="connsiteY88" fmla="*/ 3135913 h 5876208"/>
              <a:gd name="connsiteX89" fmla="*/ 3175 w 7523911"/>
              <a:gd name="connsiteY89" fmla="*/ 3012088 h 5876208"/>
              <a:gd name="connsiteX90" fmla="*/ 0 w 7523911"/>
              <a:gd name="connsiteY90" fmla="*/ 2926363 h 5876208"/>
              <a:gd name="connsiteX91" fmla="*/ 304800 w 7523911"/>
              <a:gd name="connsiteY91" fmla="*/ 2700938 h 5876208"/>
              <a:gd name="connsiteX92" fmla="*/ 586590 w 7523911"/>
              <a:gd name="connsiteY92" fmla="*/ 2424713 h 5876208"/>
              <a:gd name="connsiteX93" fmla="*/ 819150 w 7523911"/>
              <a:gd name="connsiteY93" fmla="*/ 2231038 h 5876208"/>
              <a:gd name="connsiteX94" fmla="*/ 625475 w 7523911"/>
              <a:gd name="connsiteY94" fmla="*/ 2316763 h 5876208"/>
              <a:gd name="connsiteX95" fmla="*/ 542925 w 7523911"/>
              <a:gd name="connsiteY95" fmla="*/ 2329463 h 5876208"/>
              <a:gd name="connsiteX96" fmla="*/ 777875 w 7523911"/>
              <a:gd name="connsiteY96" fmla="*/ 2084988 h 5876208"/>
              <a:gd name="connsiteX97" fmla="*/ 663575 w 7523911"/>
              <a:gd name="connsiteY97" fmla="*/ 2081813 h 5876208"/>
              <a:gd name="connsiteX98" fmla="*/ 790575 w 7523911"/>
              <a:gd name="connsiteY98" fmla="*/ 1961163 h 5876208"/>
              <a:gd name="connsiteX99" fmla="*/ 612775 w 7523911"/>
              <a:gd name="connsiteY99" fmla="*/ 2065938 h 5876208"/>
              <a:gd name="connsiteX100" fmla="*/ 793750 w 7523911"/>
              <a:gd name="connsiteY100" fmla="*/ 1869088 h 5876208"/>
              <a:gd name="connsiteX101" fmla="*/ 669925 w 7523911"/>
              <a:gd name="connsiteY101" fmla="*/ 1919888 h 5876208"/>
              <a:gd name="connsiteX102" fmla="*/ 787400 w 7523911"/>
              <a:gd name="connsiteY102" fmla="*/ 1735738 h 5876208"/>
              <a:gd name="connsiteX103" fmla="*/ 622300 w 7523911"/>
              <a:gd name="connsiteY103" fmla="*/ 1859563 h 5876208"/>
              <a:gd name="connsiteX104" fmla="*/ 685800 w 7523911"/>
              <a:gd name="connsiteY104" fmla="*/ 1748438 h 5876208"/>
              <a:gd name="connsiteX105" fmla="*/ 552450 w 7523911"/>
              <a:gd name="connsiteY105" fmla="*/ 1748438 h 5876208"/>
              <a:gd name="connsiteX106" fmla="*/ 1127125 w 7523911"/>
              <a:gd name="connsiteY106" fmla="*/ 1338863 h 5876208"/>
              <a:gd name="connsiteX107" fmla="*/ 1073150 w 7523911"/>
              <a:gd name="connsiteY107" fmla="*/ 1430938 h 5876208"/>
              <a:gd name="connsiteX108" fmla="*/ 1524000 w 7523911"/>
              <a:gd name="connsiteY108" fmla="*/ 1148363 h 5876208"/>
              <a:gd name="connsiteX109" fmla="*/ 1139825 w 7523911"/>
              <a:gd name="connsiteY109" fmla="*/ 1484913 h 5876208"/>
              <a:gd name="connsiteX110" fmla="*/ 2774950 w 7523911"/>
              <a:gd name="connsiteY110" fmla="*/ 643538 h 5876208"/>
              <a:gd name="connsiteX111" fmla="*/ 2374900 w 7523911"/>
              <a:gd name="connsiteY111" fmla="*/ 757838 h 5876208"/>
              <a:gd name="connsiteX112" fmla="*/ 2740025 w 7523911"/>
              <a:gd name="connsiteY112" fmla="*/ 608613 h 5876208"/>
              <a:gd name="connsiteX113" fmla="*/ 3708400 w 7523911"/>
              <a:gd name="connsiteY113" fmla="*/ 164113 h 5876208"/>
              <a:gd name="connsiteX114" fmla="*/ 2921000 w 7523911"/>
              <a:gd name="connsiteY114" fmla="*/ 249838 h 5876208"/>
              <a:gd name="connsiteX115" fmla="*/ 3990190 w 7523911"/>
              <a:gd name="connsiteY115" fmla="*/ 0 h 5876208"/>
              <a:gd name="connsiteX116" fmla="*/ 4425950 w 7523911"/>
              <a:gd name="connsiteY116" fmla="*/ 532413 h 5876208"/>
              <a:gd name="connsiteX117" fmla="*/ 4495800 w 7523911"/>
              <a:gd name="connsiteY117" fmla="*/ 640363 h 5876208"/>
              <a:gd name="connsiteX118" fmla="*/ 4610100 w 7523911"/>
              <a:gd name="connsiteY118" fmla="*/ 580038 h 5876208"/>
              <a:gd name="connsiteX119" fmla="*/ 4718050 w 7523911"/>
              <a:gd name="connsiteY119" fmla="*/ 494313 h 5876208"/>
              <a:gd name="connsiteX120" fmla="*/ 4940300 w 7523911"/>
              <a:gd name="connsiteY120" fmla="*/ 399063 h 5876208"/>
              <a:gd name="connsiteX121" fmla="*/ 4848225 w 7523911"/>
              <a:gd name="connsiteY121" fmla="*/ 370488 h 5876208"/>
              <a:gd name="connsiteX122" fmla="*/ 4902200 w 7523911"/>
              <a:gd name="connsiteY122" fmla="*/ 326038 h 5876208"/>
              <a:gd name="connsiteX123" fmla="*/ 4667250 w 7523911"/>
              <a:gd name="connsiteY123" fmla="*/ 341913 h 5876208"/>
              <a:gd name="connsiteX124" fmla="*/ 5026025 w 7523911"/>
              <a:gd name="connsiteY124" fmla="*/ 249838 h 5876208"/>
              <a:gd name="connsiteX125" fmla="*/ 5337175 w 7523911"/>
              <a:gd name="connsiteY125" fmla="*/ 287938 h 5876208"/>
              <a:gd name="connsiteX126" fmla="*/ 5368925 w 7523911"/>
              <a:gd name="connsiteY126" fmla="*/ 380013 h 5876208"/>
              <a:gd name="connsiteX127" fmla="*/ 5775325 w 7523911"/>
              <a:gd name="connsiteY127" fmla="*/ 980088 h 5876208"/>
              <a:gd name="connsiteX128" fmla="*/ 6410325 w 7523911"/>
              <a:gd name="connsiteY128" fmla="*/ 700688 h 5876208"/>
              <a:gd name="connsiteX129" fmla="*/ 6067425 w 7523911"/>
              <a:gd name="connsiteY129" fmla="*/ 726088 h 5876208"/>
              <a:gd name="connsiteX130" fmla="*/ 6683375 w 7523911"/>
              <a:gd name="connsiteY130" fmla="*/ 557813 h 5876208"/>
              <a:gd name="connsiteX131" fmla="*/ 6858000 w 7523911"/>
              <a:gd name="connsiteY131" fmla="*/ 751488 h 5876208"/>
              <a:gd name="connsiteX132" fmla="*/ 7019925 w 7523911"/>
              <a:gd name="connsiteY132" fmla="*/ 964213 h 5876208"/>
              <a:gd name="connsiteX133" fmla="*/ 7239000 w 7523911"/>
              <a:gd name="connsiteY133" fmla="*/ 1440463 h 5876208"/>
              <a:gd name="connsiteX134" fmla="*/ 7207250 w 7523911"/>
              <a:gd name="connsiteY134" fmla="*/ 1513488 h 5876208"/>
              <a:gd name="connsiteX135" fmla="*/ 6896100 w 7523911"/>
              <a:gd name="connsiteY135" fmla="*/ 1770663 h 5876208"/>
              <a:gd name="connsiteX136" fmla="*/ 6638925 w 7523911"/>
              <a:gd name="connsiteY136" fmla="*/ 1964338 h 5876208"/>
              <a:gd name="connsiteX137" fmla="*/ 6562725 w 7523911"/>
              <a:gd name="connsiteY137" fmla="*/ 2037363 h 5876208"/>
              <a:gd name="connsiteX138" fmla="*/ 6654800 w 7523911"/>
              <a:gd name="connsiteY138" fmla="*/ 2123088 h 5876208"/>
              <a:gd name="connsiteX139" fmla="*/ 6981825 w 7523911"/>
              <a:gd name="connsiteY139" fmla="*/ 2558063 h 5876208"/>
              <a:gd name="connsiteX140" fmla="*/ 7172325 w 7523911"/>
              <a:gd name="connsiteY140" fmla="*/ 2529488 h 5876208"/>
              <a:gd name="connsiteX141" fmla="*/ 7264400 w 7523911"/>
              <a:gd name="connsiteY141" fmla="*/ 2463800 h 5876208"/>
              <a:gd name="connsiteX142" fmla="*/ 7488444 w 7523911"/>
              <a:gd name="connsiteY142" fmla="*/ 2802683 h 5876208"/>
              <a:gd name="connsiteX143" fmla="*/ 7261225 w 7523911"/>
              <a:gd name="connsiteY143" fmla="*/ 3882038 h 5876208"/>
              <a:gd name="connsiteX144" fmla="*/ 7265909 w 7523911"/>
              <a:gd name="connsiteY144" fmla="*/ 3878076 h 5876208"/>
              <a:gd name="connsiteX0" fmla="*/ 7265909 w 7653295"/>
              <a:gd name="connsiteY0" fmla="*/ 3878076 h 5876208"/>
              <a:gd name="connsiteX1" fmla="*/ 4984594 w 7653295"/>
              <a:gd name="connsiteY1" fmla="*/ 5311933 h 5876208"/>
              <a:gd name="connsiteX2" fmla="*/ 4114177 w 7653295"/>
              <a:gd name="connsiteY2" fmla="*/ 5695365 h 5876208"/>
              <a:gd name="connsiteX3" fmla="*/ 3944119 w 7653295"/>
              <a:gd name="connsiteY3" fmla="*/ 5730356 h 5876208"/>
              <a:gd name="connsiteX4" fmla="*/ 3737176 w 7653295"/>
              <a:gd name="connsiteY4" fmla="*/ 5792920 h 5876208"/>
              <a:gd name="connsiteX5" fmla="*/ 3684237 w 7653295"/>
              <a:gd name="connsiteY5" fmla="*/ 5730356 h 5876208"/>
              <a:gd name="connsiteX6" fmla="*/ 3632200 w 7653295"/>
              <a:gd name="connsiteY6" fmla="*/ 5717188 h 5876208"/>
              <a:gd name="connsiteX7" fmla="*/ 3679825 w 7653295"/>
              <a:gd name="connsiteY7" fmla="*/ 5663213 h 5876208"/>
              <a:gd name="connsiteX8" fmla="*/ 3603625 w 7653295"/>
              <a:gd name="connsiteY8" fmla="*/ 5625113 h 5876208"/>
              <a:gd name="connsiteX9" fmla="*/ 3492500 w 7653295"/>
              <a:gd name="connsiteY9" fmla="*/ 5482238 h 5876208"/>
              <a:gd name="connsiteX10" fmla="*/ 3454400 w 7653295"/>
              <a:gd name="connsiteY10" fmla="*/ 5418738 h 5876208"/>
              <a:gd name="connsiteX11" fmla="*/ 3365500 w 7653295"/>
              <a:gd name="connsiteY11" fmla="*/ 5383813 h 5876208"/>
              <a:gd name="connsiteX12" fmla="*/ 3225800 w 7653295"/>
              <a:gd name="connsiteY12" fmla="*/ 5409213 h 5876208"/>
              <a:gd name="connsiteX13" fmla="*/ 2403475 w 7653295"/>
              <a:gd name="connsiteY13" fmla="*/ 5812438 h 5876208"/>
              <a:gd name="connsiteX14" fmla="*/ 2225675 w 7653295"/>
              <a:gd name="connsiteY14" fmla="*/ 5875938 h 5876208"/>
              <a:gd name="connsiteX15" fmla="*/ 2124075 w 7653295"/>
              <a:gd name="connsiteY15" fmla="*/ 5815613 h 5876208"/>
              <a:gd name="connsiteX16" fmla="*/ 2517775 w 7653295"/>
              <a:gd name="connsiteY16" fmla="*/ 5520338 h 5876208"/>
              <a:gd name="connsiteX17" fmla="*/ 2057400 w 7653295"/>
              <a:gd name="connsiteY17" fmla="*/ 5793388 h 5876208"/>
              <a:gd name="connsiteX18" fmla="*/ 2136775 w 7653295"/>
              <a:gd name="connsiteY18" fmla="*/ 5685438 h 5876208"/>
              <a:gd name="connsiteX19" fmla="*/ 1990725 w 7653295"/>
              <a:gd name="connsiteY19" fmla="*/ 5714013 h 5876208"/>
              <a:gd name="connsiteX20" fmla="*/ 2085975 w 7653295"/>
              <a:gd name="connsiteY20" fmla="*/ 5552088 h 5876208"/>
              <a:gd name="connsiteX21" fmla="*/ 1914525 w 7653295"/>
              <a:gd name="connsiteY21" fmla="*/ 5618763 h 5876208"/>
              <a:gd name="connsiteX22" fmla="*/ 1993900 w 7653295"/>
              <a:gd name="connsiteY22" fmla="*/ 5494938 h 5876208"/>
              <a:gd name="connsiteX23" fmla="*/ 2174875 w 7653295"/>
              <a:gd name="connsiteY23" fmla="*/ 5364763 h 5876208"/>
              <a:gd name="connsiteX24" fmla="*/ 1908175 w 7653295"/>
              <a:gd name="connsiteY24" fmla="*/ 5485413 h 5876208"/>
              <a:gd name="connsiteX25" fmla="*/ 2197100 w 7653295"/>
              <a:gd name="connsiteY25" fmla="*/ 5250463 h 5876208"/>
              <a:gd name="connsiteX26" fmla="*/ 1793875 w 7653295"/>
              <a:gd name="connsiteY26" fmla="*/ 5463188 h 5876208"/>
              <a:gd name="connsiteX27" fmla="*/ 2070100 w 7653295"/>
              <a:gd name="connsiteY27" fmla="*/ 5231413 h 5876208"/>
              <a:gd name="connsiteX28" fmla="*/ 1724025 w 7653295"/>
              <a:gd name="connsiteY28" fmla="*/ 5431438 h 5876208"/>
              <a:gd name="connsiteX29" fmla="*/ 2101850 w 7653295"/>
              <a:gd name="connsiteY29" fmla="*/ 5139338 h 5876208"/>
              <a:gd name="connsiteX30" fmla="*/ 1654175 w 7653295"/>
              <a:gd name="connsiteY30" fmla="*/ 5358413 h 5876208"/>
              <a:gd name="connsiteX31" fmla="*/ 1958975 w 7653295"/>
              <a:gd name="connsiteY31" fmla="*/ 5142513 h 5876208"/>
              <a:gd name="connsiteX32" fmla="*/ 1692275 w 7653295"/>
              <a:gd name="connsiteY32" fmla="*/ 5253638 h 5876208"/>
              <a:gd name="connsiteX33" fmla="*/ 1641475 w 7653295"/>
              <a:gd name="connsiteY33" fmla="*/ 5199663 h 5876208"/>
              <a:gd name="connsiteX34" fmla="*/ 1565275 w 7653295"/>
              <a:gd name="connsiteY34" fmla="*/ 5202838 h 5876208"/>
              <a:gd name="connsiteX35" fmla="*/ 2092325 w 7653295"/>
              <a:gd name="connsiteY35" fmla="*/ 4780563 h 5876208"/>
              <a:gd name="connsiteX36" fmla="*/ 2025650 w 7653295"/>
              <a:gd name="connsiteY36" fmla="*/ 4698013 h 5876208"/>
              <a:gd name="connsiteX37" fmla="*/ 1936750 w 7653295"/>
              <a:gd name="connsiteY37" fmla="*/ 4723413 h 5876208"/>
              <a:gd name="connsiteX38" fmla="*/ 1857375 w 7653295"/>
              <a:gd name="connsiteY38" fmla="*/ 4704363 h 5876208"/>
              <a:gd name="connsiteX39" fmla="*/ 1546225 w 7653295"/>
              <a:gd name="connsiteY39" fmla="*/ 4805963 h 5876208"/>
              <a:gd name="connsiteX40" fmla="*/ 1501775 w 7653295"/>
              <a:gd name="connsiteY40" fmla="*/ 4732938 h 5876208"/>
              <a:gd name="connsiteX41" fmla="*/ 1514475 w 7653295"/>
              <a:gd name="connsiteY41" fmla="*/ 4682138 h 5876208"/>
              <a:gd name="connsiteX42" fmla="*/ 1438275 w 7653295"/>
              <a:gd name="connsiteY42" fmla="*/ 4678963 h 5876208"/>
              <a:gd name="connsiteX43" fmla="*/ 1552575 w 7653295"/>
              <a:gd name="connsiteY43" fmla="*/ 4548788 h 5876208"/>
              <a:gd name="connsiteX44" fmla="*/ 1374775 w 7653295"/>
              <a:gd name="connsiteY44" fmla="*/ 4583713 h 5876208"/>
              <a:gd name="connsiteX45" fmla="*/ 1365250 w 7653295"/>
              <a:gd name="connsiteY45" fmla="*/ 4501163 h 5876208"/>
              <a:gd name="connsiteX46" fmla="*/ 1289050 w 7653295"/>
              <a:gd name="connsiteY46" fmla="*/ 4475763 h 5876208"/>
              <a:gd name="connsiteX47" fmla="*/ 1298575 w 7653295"/>
              <a:gd name="connsiteY47" fmla="*/ 4386863 h 5876208"/>
              <a:gd name="connsiteX48" fmla="*/ 1216025 w 7653295"/>
              <a:gd name="connsiteY48" fmla="*/ 4361463 h 5876208"/>
              <a:gd name="connsiteX49" fmla="*/ 1225550 w 7653295"/>
              <a:gd name="connsiteY49" fmla="*/ 4297963 h 5876208"/>
              <a:gd name="connsiteX50" fmla="*/ 1174750 w 7653295"/>
              <a:gd name="connsiteY50" fmla="*/ 4294788 h 5876208"/>
              <a:gd name="connsiteX51" fmla="*/ 1177925 w 7653295"/>
              <a:gd name="connsiteY51" fmla="*/ 4250338 h 5876208"/>
              <a:gd name="connsiteX52" fmla="*/ 1123950 w 7653295"/>
              <a:gd name="connsiteY52" fmla="*/ 4256688 h 5876208"/>
              <a:gd name="connsiteX53" fmla="*/ 1231900 w 7653295"/>
              <a:gd name="connsiteY53" fmla="*/ 4123338 h 5876208"/>
              <a:gd name="connsiteX54" fmla="*/ 1044575 w 7653295"/>
              <a:gd name="connsiteY54" fmla="*/ 4221763 h 5876208"/>
              <a:gd name="connsiteX55" fmla="*/ 1089025 w 7653295"/>
              <a:gd name="connsiteY55" fmla="*/ 4063013 h 5876208"/>
              <a:gd name="connsiteX56" fmla="*/ 1000125 w 7653295"/>
              <a:gd name="connsiteY56" fmla="*/ 4088413 h 5876208"/>
              <a:gd name="connsiteX57" fmla="*/ 971550 w 7653295"/>
              <a:gd name="connsiteY57" fmla="*/ 4072538 h 5876208"/>
              <a:gd name="connsiteX58" fmla="*/ 996950 w 7653295"/>
              <a:gd name="connsiteY58" fmla="*/ 3951888 h 5876208"/>
              <a:gd name="connsiteX59" fmla="*/ 669925 w 7653295"/>
              <a:gd name="connsiteY59" fmla="*/ 4104288 h 5876208"/>
              <a:gd name="connsiteX60" fmla="*/ 568325 w 7653295"/>
              <a:gd name="connsiteY60" fmla="*/ 4078888 h 5876208"/>
              <a:gd name="connsiteX61" fmla="*/ 828675 w 7653295"/>
              <a:gd name="connsiteY61" fmla="*/ 3882038 h 5876208"/>
              <a:gd name="connsiteX62" fmla="*/ 558800 w 7653295"/>
              <a:gd name="connsiteY62" fmla="*/ 4021738 h 5876208"/>
              <a:gd name="connsiteX63" fmla="*/ 504825 w 7653295"/>
              <a:gd name="connsiteY63" fmla="*/ 3996338 h 5876208"/>
              <a:gd name="connsiteX64" fmla="*/ 695325 w 7653295"/>
              <a:gd name="connsiteY64" fmla="*/ 3847113 h 5876208"/>
              <a:gd name="connsiteX65" fmla="*/ 488950 w 7653295"/>
              <a:gd name="connsiteY65" fmla="*/ 3948713 h 5876208"/>
              <a:gd name="connsiteX66" fmla="*/ 650875 w 7653295"/>
              <a:gd name="connsiteY66" fmla="*/ 3802663 h 5876208"/>
              <a:gd name="connsiteX67" fmla="*/ 403225 w 7653295"/>
              <a:gd name="connsiteY67" fmla="*/ 3888388 h 5876208"/>
              <a:gd name="connsiteX68" fmla="*/ 555625 w 7653295"/>
              <a:gd name="connsiteY68" fmla="*/ 3716938 h 5876208"/>
              <a:gd name="connsiteX69" fmla="*/ 327025 w 7653295"/>
              <a:gd name="connsiteY69" fmla="*/ 3812188 h 5876208"/>
              <a:gd name="connsiteX70" fmla="*/ 498475 w 7653295"/>
              <a:gd name="connsiteY70" fmla="*/ 3653438 h 5876208"/>
              <a:gd name="connsiteX71" fmla="*/ 327025 w 7653295"/>
              <a:gd name="connsiteY71" fmla="*/ 3732813 h 5876208"/>
              <a:gd name="connsiteX72" fmla="*/ 457200 w 7653295"/>
              <a:gd name="connsiteY72" fmla="*/ 3608988 h 5876208"/>
              <a:gd name="connsiteX73" fmla="*/ 339725 w 7653295"/>
              <a:gd name="connsiteY73" fmla="*/ 3662963 h 5876208"/>
              <a:gd name="connsiteX74" fmla="*/ 279400 w 7653295"/>
              <a:gd name="connsiteY74" fmla="*/ 3653438 h 5876208"/>
              <a:gd name="connsiteX75" fmla="*/ 400050 w 7653295"/>
              <a:gd name="connsiteY75" fmla="*/ 3561363 h 5876208"/>
              <a:gd name="connsiteX76" fmla="*/ 279400 w 7653295"/>
              <a:gd name="connsiteY76" fmla="*/ 3593113 h 5876208"/>
              <a:gd name="connsiteX77" fmla="*/ 358775 w 7653295"/>
              <a:gd name="connsiteY77" fmla="*/ 3478813 h 5876208"/>
              <a:gd name="connsiteX78" fmla="*/ 247650 w 7653295"/>
              <a:gd name="connsiteY78" fmla="*/ 3523263 h 5876208"/>
              <a:gd name="connsiteX79" fmla="*/ 298450 w 7653295"/>
              <a:gd name="connsiteY79" fmla="*/ 3428013 h 5876208"/>
              <a:gd name="connsiteX80" fmla="*/ 193675 w 7653295"/>
              <a:gd name="connsiteY80" fmla="*/ 3459763 h 5876208"/>
              <a:gd name="connsiteX81" fmla="*/ 247650 w 7653295"/>
              <a:gd name="connsiteY81" fmla="*/ 3374038 h 5876208"/>
              <a:gd name="connsiteX82" fmla="*/ 95250 w 7653295"/>
              <a:gd name="connsiteY82" fmla="*/ 3402613 h 5876208"/>
              <a:gd name="connsiteX83" fmla="*/ 196850 w 7653295"/>
              <a:gd name="connsiteY83" fmla="*/ 3307363 h 5876208"/>
              <a:gd name="connsiteX84" fmla="*/ 161925 w 7653295"/>
              <a:gd name="connsiteY84" fmla="*/ 3256563 h 5876208"/>
              <a:gd name="connsiteX85" fmla="*/ 69850 w 7653295"/>
              <a:gd name="connsiteY85" fmla="*/ 3307363 h 5876208"/>
              <a:gd name="connsiteX86" fmla="*/ 111125 w 7653295"/>
              <a:gd name="connsiteY86" fmla="*/ 3227988 h 5876208"/>
              <a:gd name="connsiteX87" fmla="*/ 22225 w 7653295"/>
              <a:gd name="connsiteY87" fmla="*/ 3272438 h 5876208"/>
              <a:gd name="connsiteX88" fmla="*/ 73025 w 7653295"/>
              <a:gd name="connsiteY88" fmla="*/ 3135913 h 5876208"/>
              <a:gd name="connsiteX89" fmla="*/ 3175 w 7653295"/>
              <a:gd name="connsiteY89" fmla="*/ 3012088 h 5876208"/>
              <a:gd name="connsiteX90" fmla="*/ 0 w 7653295"/>
              <a:gd name="connsiteY90" fmla="*/ 2926363 h 5876208"/>
              <a:gd name="connsiteX91" fmla="*/ 304800 w 7653295"/>
              <a:gd name="connsiteY91" fmla="*/ 2700938 h 5876208"/>
              <a:gd name="connsiteX92" fmla="*/ 586590 w 7653295"/>
              <a:gd name="connsiteY92" fmla="*/ 2424713 h 5876208"/>
              <a:gd name="connsiteX93" fmla="*/ 819150 w 7653295"/>
              <a:gd name="connsiteY93" fmla="*/ 2231038 h 5876208"/>
              <a:gd name="connsiteX94" fmla="*/ 625475 w 7653295"/>
              <a:gd name="connsiteY94" fmla="*/ 2316763 h 5876208"/>
              <a:gd name="connsiteX95" fmla="*/ 542925 w 7653295"/>
              <a:gd name="connsiteY95" fmla="*/ 2329463 h 5876208"/>
              <a:gd name="connsiteX96" fmla="*/ 777875 w 7653295"/>
              <a:gd name="connsiteY96" fmla="*/ 2084988 h 5876208"/>
              <a:gd name="connsiteX97" fmla="*/ 663575 w 7653295"/>
              <a:gd name="connsiteY97" fmla="*/ 2081813 h 5876208"/>
              <a:gd name="connsiteX98" fmla="*/ 790575 w 7653295"/>
              <a:gd name="connsiteY98" fmla="*/ 1961163 h 5876208"/>
              <a:gd name="connsiteX99" fmla="*/ 612775 w 7653295"/>
              <a:gd name="connsiteY99" fmla="*/ 2065938 h 5876208"/>
              <a:gd name="connsiteX100" fmla="*/ 793750 w 7653295"/>
              <a:gd name="connsiteY100" fmla="*/ 1869088 h 5876208"/>
              <a:gd name="connsiteX101" fmla="*/ 669925 w 7653295"/>
              <a:gd name="connsiteY101" fmla="*/ 1919888 h 5876208"/>
              <a:gd name="connsiteX102" fmla="*/ 787400 w 7653295"/>
              <a:gd name="connsiteY102" fmla="*/ 1735738 h 5876208"/>
              <a:gd name="connsiteX103" fmla="*/ 622300 w 7653295"/>
              <a:gd name="connsiteY103" fmla="*/ 1859563 h 5876208"/>
              <a:gd name="connsiteX104" fmla="*/ 685800 w 7653295"/>
              <a:gd name="connsiteY104" fmla="*/ 1748438 h 5876208"/>
              <a:gd name="connsiteX105" fmla="*/ 552450 w 7653295"/>
              <a:gd name="connsiteY105" fmla="*/ 1748438 h 5876208"/>
              <a:gd name="connsiteX106" fmla="*/ 1127125 w 7653295"/>
              <a:gd name="connsiteY106" fmla="*/ 1338863 h 5876208"/>
              <a:gd name="connsiteX107" fmla="*/ 1073150 w 7653295"/>
              <a:gd name="connsiteY107" fmla="*/ 1430938 h 5876208"/>
              <a:gd name="connsiteX108" fmla="*/ 1524000 w 7653295"/>
              <a:gd name="connsiteY108" fmla="*/ 1148363 h 5876208"/>
              <a:gd name="connsiteX109" fmla="*/ 1139825 w 7653295"/>
              <a:gd name="connsiteY109" fmla="*/ 1484913 h 5876208"/>
              <a:gd name="connsiteX110" fmla="*/ 2774950 w 7653295"/>
              <a:gd name="connsiteY110" fmla="*/ 643538 h 5876208"/>
              <a:gd name="connsiteX111" fmla="*/ 2374900 w 7653295"/>
              <a:gd name="connsiteY111" fmla="*/ 757838 h 5876208"/>
              <a:gd name="connsiteX112" fmla="*/ 2740025 w 7653295"/>
              <a:gd name="connsiteY112" fmla="*/ 608613 h 5876208"/>
              <a:gd name="connsiteX113" fmla="*/ 3708400 w 7653295"/>
              <a:gd name="connsiteY113" fmla="*/ 164113 h 5876208"/>
              <a:gd name="connsiteX114" fmla="*/ 2921000 w 7653295"/>
              <a:gd name="connsiteY114" fmla="*/ 249838 h 5876208"/>
              <a:gd name="connsiteX115" fmla="*/ 3990190 w 7653295"/>
              <a:gd name="connsiteY115" fmla="*/ 0 h 5876208"/>
              <a:gd name="connsiteX116" fmla="*/ 4425950 w 7653295"/>
              <a:gd name="connsiteY116" fmla="*/ 532413 h 5876208"/>
              <a:gd name="connsiteX117" fmla="*/ 4495800 w 7653295"/>
              <a:gd name="connsiteY117" fmla="*/ 640363 h 5876208"/>
              <a:gd name="connsiteX118" fmla="*/ 4610100 w 7653295"/>
              <a:gd name="connsiteY118" fmla="*/ 580038 h 5876208"/>
              <a:gd name="connsiteX119" fmla="*/ 4718050 w 7653295"/>
              <a:gd name="connsiteY119" fmla="*/ 494313 h 5876208"/>
              <a:gd name="connsiteX120" fmla="*/ 4940300 w 7653295"/>
              <a:gd name="connsiteY120" fmla="*/ 399063 h 5876208"/>
              <a:gd name="connsiteX121" fmla="*/ 4848225 w 7653295"/>
              <a:gd name="connsiteY121" fmla="*/ 370488 h 5876208"/>
              <a:gd name="connsiteX122" fmla="*/ 4902200 w 7653295"/>
              <a:gd name="connsiteY122" fmla="*/ 326038 h 5876208"/>
              <a:gd name="connsiteX123" fmla="*/ 4667250 w 7653295"/>
              <a:gd name="connsiteY123" fmla="*/ 341913 h 5876208"/>
              <a:gd name="connsiteX124" fmla="*/ 5026025 w 7653295"/>
              <a:gd name="connsiteY124" fmla="*/ 249838 h 5876208"/>
              <a:gd name="connsiteX125" fmla="*/ 5337175 w 7653295"/>
              <a:gd name="connsiteY125" fmla="*/ 287938 h 5876208"/>
              <a:gd name="connsiteX126" fmla="*/ 5368925 w 7653295"/>
              <a:gd name="connsiteY126" fmla="*/ 380013 h 5876208"/>
              <a:gd name="connsiteX127" fmla="*/ 5775325 w 7653295"/>
              <a:gd name="connsiteY127" fmla="*/ 980088 h 5876208"/>
              <a:gd name="connsiteX128" fmla="*/ 6410325 w 7653295"/>
              <a:gd name="connsiteY128" fmla="*/ 700688 h 5876208"/>
              <a:gd name="connsiteX129" fmla="*/ 6067425 w 7653295"/>
              <a:gd name="connsiteY129" fmla="*/ 726088 h 5876208"/>
              <a:gd name="connsiteX130" fmla="*/ 6683375 w 7653295"/>
              <a:gd name="connsiteY130" fmla="*/ 557813 h 5876208"/>
              <a:gd name="connsiteX131" fmla="*/ 6858000 w 7653295"/>
              <a:gd name="connsiteY131" fmla="*/ 751488 h 5876208"/>
              <a:gd name="connsiteX132" fmla="*/ 7019925 w 7653295"/>
              <a:gd name="connsiteY132" fmla="*/ 964213 h 5876208"/>
              <a:gd name="connsiteX133" fmla="*/ 7239000 w 7653295"/>
              <a:gd name="connsiteY133" fmla="*/ 1440463 h 5876208"/>
              <a:gd name="connsiteX134" fmla="*/ 7207250 w 7653295"/>
              <a:gd name="connsiteY134" fmla="*/ 1513488 h 5876208"/>
              <a:gd name="connsiteX135" fmla="*/ 6896100 w 7653295"/>
              <a:gd name="connsiteY135" fmla="*/ 1770663 h 5876208"/>
              <a:gd name="connsiteX136" fmla="*/ 6638925 w 7653295"/>
              <a:gd name="connsiteY136" fmla="*/ 1964338 h 5876208"/>
              <a:gd name="connsiteX137" fmla="*/ 6562725 w 7653295"/>
              <a:gd name="connsiteY137" fmla="*/ 2037363 h 5876208"/>
              <a:gd name="connsiteX138" fmla="*/ 6654800 w 7653295"/>
              <a:gd name="connsiteY138" fmla="*/ 2123088 h 5876208"/>
              <a:gd name="connsiteX139" fmla="*/ 6981825 w 7653295"/>
              <a:gd name="connsiteY139" fmla="*/ 2558063 h 5876208"/>
              <a:gd name="connsiteX140" fmla="*/ 7172325 w 7653295"/>
              <a:gd name="connsiteY140" fmla="*/ 2529488 h 5876208"/>
              <a:gd name="connsiteX141" fmla="*/ 7264400 w 7653295"/>
              <a:gd name="connsiteY141" fmla="*/ 2463800 h 5876208"/>
              <a:gd name="connsiteX142" fmla="*/ 7488444 w 7653295"/>
              <a:gd name="connsiteY142" fmla="*/ 2802683 h 5876208"/>
              <a:gd name="connsiteX143" fmla="*/ 7647567 w 7653295"/>
              <a:gd name="connsiteY143" fmla="*/ 3136454 h 5876208"/>
              <a:gd name="connsiteX144" fmla="*/ 7261225 w 7653295"/>
              <a:gd name="connsiteY144" fmla="*/ 3882038 h 5876208"/>
              <a:gd name="connsiteX145" fmla="*/ 7265909 w 7653295"/>
              <a:gd name="connsiteY145" fmla="*/ 3878076 h 5876208"/>
              <a:gd name="connsiteX0" fmla="*/ 7265909 w 7771049"/>
              <a:gd name="connsiteY0" fmla="*/ 3878076 h 5876208"/>
              <a:gd name="connsiteX1" fmla="*/ 4984594 w 7771049"/>
              <a:gd name="connsiteY1" fmla="*/ 5311933 h 5876208"/>
              <a:gd name="connsiteX2" fmla="*/ 4114177 w 7771049"/>
              <a:gd name="connsiteY2" fmla="*/ 5695365 h 5876208"/>
              <a:gd name="connsiteX3" fmla="*/ 3944119 w 7771049"/>
              <a:gd name="connsiteY3" fmla="*/ 5730356 h 5876208"/>
              <a:gd name="connsiteX4" fmla="*/ 3737176 w 7771049"/>
              <a:gd name="connsiteY4" fmla="*/ 5792920 h 5876208"/>
              <a:gd name="connsiteX5" fmla="*/ 3684237 w 7771049"/>
              <a:gd name="connsiteY5" fmla="*/ 5730356 h 5876208"/>
              <a:gd name="connsiteX6" fmla="*/ 3632200 w 7771049"/>
              <a:gd name="connsiteY6" fmla="*/ 5717188 h 5876208"/>
              <a:gd name="connsiteX7" fmla="*/ 3679825 w 7771049"/>
              <a:gd name="connsiteY7" fmla="*/ 5663213 h 5876208"/>
              <a:gd name="connsiteX8" fmla="*/ 3603625 w 7771049"/>
              <a:gd name="connsiteY8" fmla="*/ 5625113 h 5876208"/>
              <a:gd name="connsiteX9" fmla="*/ 3492500 w 7771049"/>
              <a:gd name="connsiteY9" fmla="*/ 5482238 h 5876208"/>
              <a:gd name="connsiteX10" fmla="*/ 3454400 w 7771049"/>
              <a:gd name="connsiteY10" fmla="*/ 5418738 h 5876208"/>
              <a:gd name="connsiteX11" fmla="*/ 3365500 w 7771049"/>
              <a:gd name="connsiteY11" fmla="*/ 5383813 h 5876208"/>
              <a:gd name="connsiteX12" fmla="*/ 3225800 w 7771049"/>
              <a:gd name="connsiteY12" fmla="*/ 5409213 h 5876208"/>
              <a:gd name="connsiteX13" fmla="*/ 2403475 w 7771049"/>
              <a:gd name="connsiteY13" fmla="*/ 5812438 h 5876208"/>
              <a:gd name="connsiteX14" fmla="*/ 2225675 w 7771049"/>
              <a:gd name="connsiteY14" fmla="*/ 5875938 h 5876208"/>
              <a:gd name="connsiteX15" fmla="*/ 2124075 w 7771049"/>
              <a:gd name="connsiteY15" fmla="*/ 5815613 h 5876208"/>
              <a:gd name="connsiteX16" fmla="*/ 2517775 w 7771049"/>
              <a:gd name="connsiteY16" fmla="*/ 5520338 h 5876208"/>
              <a:gd name="connsiteX17" fmla="*/ 2057400 w 7771049"/>
              <a:gd name="connsiteY17" fmla="*/ 5793388 h 5876208"/>
              <a:gd name="connsiteX18" fmla="*/ 2136775 w 7771049"/>
              <a:gd name="connsiteY18" fmla="*/ 5685438 h 5876208"/>
              <a:gd name="connsiteX19" fmla="*/ 1990725 w 7771049"/>
              <a:gd name="connsiteY19" fmla="*/ 5714013 h 5876208"/>
              <a:gd name="connsiteX20" fmla="*/ 2085975 w 7771049"/>
              <a:gd name="connsiteY20" fmla="*/ 5552088 h 5876208"/>
              <a:gd name="connsiteX21" fmla="*/ 1914525 w 7771049"/>
              <a:gd name="connsiteY21" fmla="*/ 5618763 h 5876208"/>
              <a:gd name="connsiteX22" fmla="*/ 1993900 w 7771049"/>
              <a:gd name="connsiteY22" fmla="*/ 5494938 h 5876208"/>
              <a:gd name="connsiteX23" fmla="*/ 2174875 w 7771049"/>
              <a:gd name="connsiteY23" fmla="*/ 5364763 h 5876208"/>
              <a:gd name="connsiteX24" fmla="*/ 1908175 w 7771049"/>
              <a:gd name="connsiteY24" fmla="*/ 5485413 h 5876208"/>
              <a:gd name="connsiteX25" fmla="*/ 2197100 w 7771049"/>
              <a:gd name="connsiteY25" fmla="*/ 5250463 h 5876208"/>
              <a:gd name="connsiteX26" fmla="*/ 1793875 w 7771049"/>
              <a:gd name="connsiteY26" fmla="*/ 5463188 h 5876208"/>
              <a:gd name="connsiteX27" fmla="*/ 2070100 w 7771049"/>
              <a:gd name="connsiteY27" fmla="*/ 5231413 h 5876208"/>
              <a:gd name="connsiteX28" fmla="*/ 1724025 w 7771049"/>
              <a:gd name="connsiteY28" fmla="*/ 5431438 h 5876208"/>
              <a:gd name="connsiteX29" fmla="*/ 2101850 w 7771049"/>
              <a:gd name="connsiteY29" fmla="*/ 5139338 h 5876208"/>
              <a:gd name="connsiteX30" fmla="*/ 1654175 w 7771049"/>
              <a:gd name="connsiteY30" fmla="*/ 5358413 h 5876208"/>
              <a:gd name="connsiteX31" fmla="*/ 1958975 w 7771049"/>
              <a:gd name="connsiteY31" fmla="*/ 5142513 h 5876208"/>
              <a:gd name="connsiteX32" fmla="*/ 1692275 w 7771049"/>
              <a:gd name="connsiteY32" fmla="*/ 5253638 h 5876208"/>
              <a:gd name="connsiteX33" fmla="*/ 1641475 w 7771049"/>
              <a:gd name="connsiteY33" fmla="*/ 5199663 h 5876208"/>
              <a:gd name="connsiteX34" fmla="*/ 1565275 w 7771049"/>
              <a:gd name="connsiteY34" fmla="*/ 5202838 h 5876208"/>
              <a:gd name="connsiteX35" fmla="*/ 2092325 w 7771049"/>
              <a:gd name="connsiteY35" fmla="*/ 4780563 h 5876208"/>
              <a:gd name="connsiteX36" fmla="*/ 2025650 w 7771049"/>
              <a:gd name="connsiteY36" fmla="*/ 4698013 h 5876208"/>
              <a:gd name="connsiteX37" fmla="*/ 1936750 w 7771049"/>
              <a:gd name="connsiteY37" fmla="*/ 4723413 h 5876208"/>
              <a:gd name="connsiteX38" fmla="*/ 1857375 w 7771049"/>
              <a:gd name="connsiteY38" fmla="*/ 4704363 h 5876208"/>
              <a:gd name="connsiteX39" fmla="*/ 1546225 w 7771049"/>
              <a:gd name="connsiteY39" fmla="*/ 4805963 h 5876208"/>
              <a:gd name="connsiteX40" fmla="*/ 1501775 w 7771049"/>
              <a:gd name="connsiteY40" fmla="*/ 4732938 h 5876208"/>
              <a:gd name="connsiteX41" fmla="*/ 1514475 w 7771049"/>
              <a:gd name="connsiteY41" fmla="*/ 4682138 h 5876208"/>
              <a:gd name="connsiteX42" fmla="*/ 1438275 w 7771049"/>
              <a:gd name="connsiteY42" fmla="*/ 4678963 h 5876208"/>
              <a:gd name="connsiteX43" fmla="*/ 1552575 w 7771049"/>
              <a:gd name="connsiteY43" fmla="*/ 4548788 h 5876208"/>
              <a:gd name="connsiteX44" fmla="*/ 1374775 w 7771049"/>
              <a:gd name="connsiteY44" fmla="*/ 4583713 h 5876208"/>
              <a:gd name="connsiteX45" fmla="*/ 1365250 w 7771049"/>
              <a:gd name="connsiteY45" fmla="*/ 4501163 h 5876208"/>
              <a:gd name="connsiteX46" fmla="*/ 1289050 w 7771049"/>
              <a:gd name="connsiteY46" fmla="*/ 4475763 h 5876208"/>
              <a:gd name="connsiteX47" fmla="*/ 1298575 w 7771049"/>
              <a:gd name="connsiteY47" fmla="*/ 4386863 h 5876208"/>
              <a:gd name="connsiteX48" fmla="*/ 1216025 w 7771049"/>
              <a:gd name="connsiteY48" fmla="*/ 4361463 h 5876208"/>
              <a:gd name="connsiteX49" fmla="*/ 1225550 w 7771049"/>
              <a:gd name="connsiteY49" fmla="*/ 4297963 h 5876208"/>
              <a:gd name="connsiteX50" fmla="*/ 1174750 w 7771049"/>
              <a:gd name="connsiteY50" fmla="*/ 4294788 h 5876208"/>
              <a:gd name="connsiteX51" fmla="*/ 1177925 w 7771049"/>
              <a:gd name="connsiteY51" fmla="*/ 4250338 h 5876208"/>
              <a:gd name="connsiteX52" fmla="*/ 1123950 w 7771049"/>
              <a:gd name="connsiteY52" fmla="*/ 4256688 h 5876208"/>
              <a:gd name="connsiteX53" fmla="*/ 1231900 w 7771049"/>
              <a:gd name="connsiteY53" fmla="*/ 4123338 h 5876208"/>
              <a:gd name="connsiteX54" fmla="*/ 1044575 w 7771049"/>
              <a:gd name="connsiteY54" fmla="*/ 4221763 h 5876208"/>
              <a:gd name="connsiteX55" fmla="*/ 1089025 w 7771049"/>
              <a:gd name="connsiteY55" fmla="*/ 4063013 h 5876208"/>
              <a:gd name="connsiteX56" fmla="*/ 1000125 w 7771049"/>
              <a:gd name="connsiteY56" fmla="*/ 4088413 h 5876208"/>
              <a:gd name="connsiteX57" fmla="*/ 971550 w 7771049"/>
              <a:gd name="connsiteY57" fmla="*/ 4072538 h 5876208"/>
              <a:gd name="connsiteX58" fmla="*/ 996950 w 7771049"/>
              <a:gd name="connsiteY58" fmla="*/ 3951888 h 5876208"/>
              <a:gd name="connsiteX59" fmla="*/ 669925 w 7771049"/>
              <a:gd name="connsiteY59" fmla="*/ 4104288 h 5876208"/>
              <a:gd name="connsiteX60" fmla="*/ 568325 w 7771049"/>
              <a:gd name="connsiteY60" fmla="*/ 4078888 h 5876208"/>
              <a:gd name="connsiteX61" fmla="*/ 828675 w 7771049"/>
              <a:gd name="connsiteY61" fmla="*/ 3882038 h 5876208"/>
              <a:gd name="connsiteX62" fmla="*/ 558800 w 7771049"/>
              <a:gd name="connsiteY62" fmla="*/ 4021738 h 5876208"/>
              <a:gd name="connsiteX63" fmla="*/ 504825 w 7771049"/>
              <a:gd name="connsiteY63" fmla="*/ 3996338 h 5876208"/>
              <a:gd name="connsiteX64" fmla="*/ 695325 w 7771049"/>
              <a:gd name="connsiteY64" fmla="*/ 3847113 h 5876208"/>
              <a:gd name="connsiteX65" fmla="*/ 488950 w 7771049"/>
              <a:gd name="connsiteY65" fmla="*/ 3948713 h 5876208"/>
              <a:gd name="connsiteX66" fmla="*/ 650875 w 7771049"/>
              <a:gd name="connsiteY66" fmla="*/ 3802663 h 5876208"/>
              <a:gd name="connsiteX67" fmla="*/ 403225 w 7771049"/>
              <a:gd name="connsiteY67" fmla="*/ 3888388 h 5876208"/>
              <a:gd name="connsiteX68" fmla="*/ 555625 w 7771049"/>
              <a:gd name="connsiteY68" fmla="*/ 3716938 h 5876208"/>
              <a:gd name="connsiteX69" fmla="*/ 327025 w 7771049"/>
              <a:gd name="connsiteY69" fmla="*/ 3812188 h 5876208"/>
              <a:gd name="connsiteX70" fmla="*/ 498475 w 7771049"/>
              <a:gd name="connsiteY70" fmla="*/ 3653438 h 5876208"/>
              <a:gd name="connsiteX71" fmla="*/ 327025 w 7771049"/>
              <a:gd name="connsiteY71" fmla="*/ 3732813 h 5876208"/>
              <a:gd name="connsiteX72" fmla="*/ 457200 w 7771049"/>
              <a:gd name="connsiteY72" fmla="*/ 3608988 h 5876208"/>
              <a:gd name="connsiteX73" fmla="*/ 339725 w 7771049"/>
              <a:gd name="connsiteY73" fmla="*/ 3662963 h 5876208"/>
              <a:gd name="connsiteX74" fmla="*/ 279400 w 7771049"/>
              <a:gd name="connsiteY74" fmla="*/ 3653438 h 5876208"/>
              <a:gd name="connsiteX75" fmla="*/ 400050 w 7771049"/>
              <a:gd name="connsiteY75" fmla="*/ 3561363 h 5876208"/>
              <a:gd name="connsiteX76" fmla="*/ 279400 w 7771049"/>
              <a:gd name="connsiteY76" fmla="*/ 3593113 h 5876208"/>
              <a:gd name="connsiteX77" fmla="*/ 358775 w 7771049"/>
              <a:gd name="connsiteY77" fmla="*/ 3478813 h 5876208"/>
              <a:gd name="connsiteX78" fmla="*/ 247650 w 7771049"/>
              <a:gd name="connsiteY78" fmla="*/ 3523263 h 5876208"/>
              <a:gd name="connsiteX79" fmla="*/ 298450 w 7771049"/>
              <a:gd name="connsiteY79" fmla="*/ 3428013 h 5876208"/>
              <a:gd name="connsiteX80" fmla="*/ 193675 w 7771049"/>
              <a:gd name="connsiteY80" fmla="*/ 3459763 h 5876208"/>
              <a:gd name="connsiteX81" fmla="*/ 247650 w 7771049"/>
              <a:gd name="connsiteY81" fmla="*/ 3374038 h 5876208"/>
              <a:gd name="connsiteX82" fmla="*/ 95250 w 7771049"/>
              <a:gd name="connsiteY82" fmla="*/ 3402613 h 5876208"/>
              <a:gd name="connsiteX83" fmla="*/ 196850 w 7771049"/>
              <a:gd name="connsiteY83" fmla="*/ 3307363 h 5876208"/>
              <a:gd name="connsiteX84" fmla="*/ 161925 w 7771049"/>
              <a:gd name="connsiteY84" fmla="*/ 3256563 h 5876208"/>
              <a:gd name="connsiteX85" fmla="*/ 69850 w 7771049"/>
              <a:gd name="connsiteY85" fmla="*/ 3307363 h 5876208"/>
              <a:gd name="connsiteX86" fmla="*/ 111125 w 7771049"/>
              <a:gd name="connsiteY86" fmla="*/ 3227988 h 5876208"/>
              <a:gd name="connsiteX87" fmla="*/ 22225 w 7771049"/>
              <a:gd name="connsiteY87" fmla="*/ 3272438 h 5876208"/>
              <a:gd name="connsiteX88" fmla="*/ 73025 w 7771049"/>
              <a:gd name="connsiteY88" fmla="*/ 3135913 h 5876208"/>
              <a:gd name="connsiteX89" fmla="*/ 3175 w 7771049"/>
              <a:gd name="connsiteY89" fmla="*/ 3012088 h 5876208"/>
              <a:gd name="connsiteX90" fmla="*/ 0 w 7771049"/>
              <a:gd name="connsiteY90" fmla="*/ 2926363 h 5876208"/>
              <a:gd name="connsiteX91" fmla="*/ 304800 w 7771049"/>
              <a:gd name="connsiteY91" fmla="*/ 2700938 h 5876208"/>
              <a:gd name="connsiteX92" fmla="*/ 586590 w 7771049"/>
              <a:gd name="connsiteY92" fmla="*/ 2424713 h 5876208"/>
              <a:gd name="connsiteX93" fmla="*/ 819150 w 7771049"/>
              <a:gd name="connsiteY93" fmla="*/ 2231038 h 5876208"/>
              <a:gd name="connsiteX94" fmla="*/ 625475 w 7771049"/>
              <a:gd name="connsiteY94" fmla="*/ 2316763 h 5876208"/>
              <a:gd name="connsiteX95" fmla="*/ 542925 w 7771049"/>
              <a:gd name="connsiteY95" fmla="*/ 2329463 h 5876208"/>
              <a:gd name="connsiteX96" fmla="*/ 777875 w 7771049"/>
              <a:gd name="connsiteY96" fmla="*/ 2084988 h 5876208"/>
              <a:gd name="connsiteX97" fmla="*/ 663575 w 7771049"/>
              <a:gd name="connsiteY97" fmla="*/ 2081813 h 5876208"/>
              <a:gd name="connsiteX98" fmla="*/ 790575 w 7771049"/>
              <a:gd name="connsiteY98" fmla="*/ 1961163 h 5876208"/>
              <a:gd name="connsiteX99" fmla="*/ 612775 w 7771049"/>
              <a:gd name="connsiteY99" fmla="*/ 2065938 h 5876208"/>
              <a:gd name="connsiteX100" fmla="*/ 793750 w 7771049"/>
              <a:gd name="connsiteY100" fmla="*/ 1869088 h 5876208"/>
              <a:gd name="connsiteX101" fmla="*/ 669925 w 7771049"/>
              <a:gd name="connsiteY101" fmla="*/ 1919888 h 5876208"/>
              <a:gd name="connsiteX102" fmla="*/ 787400 w 7771049"/>
              <a:gd name="connsiteY102" fmla="*/ 1735738 h 5876208"/>
              <a:gd name="connsiteX103" fmla="*/ 622300 w 7771049"/>
              <a:gd name="connsiteY103" fmla="*/ 1859563 h 5876208"/>
              <a:gd name="connsiteX104" fmla="*/ 685800 w 7771049"/>
              <a:gd name="connsiteY104" fmla="*/ 1748438 h 5876208"/>
              <a:gd name="connsiteX105" fmla="*/ 552450 w 7771049"/>
              <a:gd name="connsiteY105" fmla="*/ 1748438 h 5876208"/>
              <a:gd name="connsiteX106" fmla="*/ 1127125 w 7771049"/>
              <a:gd name="connsiteY106" fmla="*/ 1338863 h 5876208"/>
              <a:gd name="connsiteX107" fmla="*/ 1073150 w 7771049"/>
              <a:gd name="connsiteY107" fmla="*/ 1430938 h 5876208"/>
              <a:gd name="connsiteX108" fmla="*/ 1524000 w 7771049"/>
              <a:gd name="connsiteY108" fmla="*/ 1148363 h 5876208"/>
              <a:gd name="connsiteX109" fmla="*/ 1139825 w 7771049"/>
              <a:gd name="connsiteY109" fmla="*/ 1484913 h 5876208"/>
              <a:gd name="connsiteX110" fmla="*/ 2774950 w 7771049"/>
              <a:gd name="connsiteY110" fmla="*/ 643538 h 5876208"/>
              <a:gd name="connsiteX111" fmla="*/ 2374900 w 7771049"/>
              <a:gd name="connsiteY111" fmla="*/ 757838 h 5876208"/>
              <a:gd name="connsiteX112" fmla="*/ 2740025 w 7771049"/>
              <a:gd name="connsiteY112" fmla="*/ 608613 h 5876208"/>
              <a:gd name="connsiteX113" fmla="*/ 3708400 w 7771049"/>
              <a:gd name="connsiteY113" fmla="*/ 164113 h 5876208"/>
              <a:gd name="connsiteX114" fmla="*/ 2921000 w 7771049"/>
              <a:gd name="connsiteY114" fmla="*/ 249838 h 5876208"/>
              <a:gd name="connsiteX115" fmla="*/ 3990190 w 7771049"/>
              <a:gd name="connsiteY115" fmla="*/ 0 h 5876208"/>
              <a:gd name="connsiteX116" fmla="*/ 4425950 w 7771049"/>
              <a:gd name="connsiteY116" fmla="*/ 532413 h 5876208"/>
              <a:gd name="connsiteX117" fmla="*/ 4495800 w 7771049"/>
              <a:gd name="connsiteY117" fmla="*/ 640363 h 5876208"/>
              <a:gd name="connsiteX118" fmla="*/ 4610100 w 7771049"/>
              <a:gd name="connsiteY118" fmla="*/ 580038 h 5876208"/>
              <a:gd name="connsiteX119" fmla="*/ 4718050 w 7771049"/>
              <a:gd name="connsiteY119" fmla="*/ 494313 h 5876208"/>
              <a:gd name="connsiteX120" fmla="*/ 4940300 w 7771049"/>
              <a:gd name="connsiteY120" fmla="*/ 399063 h 5876208"/>
              <a:gd name="connsiteX121" fmla="*/ 4848225 w 7771049"/>
              <a:gd name="connsiteY121" fmla="*/ 370488 h 5876208"/>
              <a:gd name="connsiteX122" fmla="*/ 4902200 w 7771049"/>
              <a:gd name="connsiteY122" fmla="*/ 326038 h 5876208"/>
              <a:gd name="connsiteX123" fmla="*/ 4667250 w 7771049"/>
              <a:gd name="connsiteY123" fmla="*/ 341913 h 5876208"/>
              <a:gd name="connsiteX124" fmla="*/ 5026025 w 7771049"/>
              <a:gd name="connsiteY124" fmla="*/ 249838 h 5876208"/>
              <a:gd name="connsiteX125" fmla="*/ 5337175 w 7771049"/>
              <a:gd name="connsiteY125" fmla="*/ 287938 h 5876208"/>
              <a:gd name="connsiteX126" fmla="*/ 5368925 w 7771049"/>
              <a:gd name="connsiteY126" fmla="*/ 380013 h 5876208"/>
              <a:gd name="connsiteX127" fmla="*/ 5775325 w 7771049"/>
              <a:gd name="connsiteY127" fmla="*/ 980088 h 5876208"/>
              <a:gd name="connsiteX128" fmla="*/ 6410325 w 7771049"/>
              <a:gd name="connsiteY128" fmla="*/ 700688 h 5876208"/>
              <a:gd name="connsiteX129" fmla="*/ 6067425 w 7771049"/>
              <a:gd name="connsiteY129" fmla="*/ 726088 h 5876208"/>
              <a:gd name="connsiteX130" fmla="*/ 6683375 w 7771049"/>
              <a:gd name="connsiteY130" fmla="*/ 557813 h 5876208"/>
              <a:gd name="connsiteX131" fmla="*/ 6858000 w 7771049"/>
              <a:gd name="connsiteY131" fmla="*/ 751488 h 5876208"/>
              <a:gd name="connsiteX132" fmla="*/ 7019925 w 7771049"/>
              <a:gd name="connsiteY132" fmla="*/ 964213 h 5876208"/>
              <a:gd name="connsiteX133" fmla="*/ 7239000 w 7771049"/>
              <a:gd name="connsiteY133" fmla="*/ 1440463 h 5876208"/>
              <a:gd name="connsiteX134" fmla="*/ 7207250 w 7771049"/>
              <a:gd name="connsiteY134" fmla="*/ 1513488 h 5876208"/>
              <a:gd name="connsiteX135" fmla="*/ 6896100 w 7771049"/>
              <a:gd name="connsiteY135" fmla="*/ 1770663 h 5876208"/>
              <a:gd name="connsiteX136" fmla="*/ 6638925 w 7771049"/>
              <a:gd name="connsiteY136" fmla="*/ 1964338 h 5876208"/>
              <a:gd name="connsiteX137" fmla="*/ 6562725 w 7771049"/>
              <a:gd name="connsiteY137" fmla="*/ 2037363 h 5876208"/>
              <a:gd name="connsiteX138" fmla="*/ 6654800 w 7771049"/>
              <a:gd name="connsiteY138" fmla="*/ 2123088 h 5876208"/>
              <a:gd name="connsiteX139" fmla="*/ 6981825 w 7771049"/>
              <a:gd name="connsiteY139" fmla="*/ 2558063 h 5876208"/>
              <a:gd name="connsiteX140" fmla="*/ 7172325 w 7771049"/>
              <a:gd name="connsiteY140" fmla="*/ 2529488 h 5876208"/>
              <a:gd name="connsiteX141" fmla="*/ 7264400 w 7771049"/>
              <a:gd name="connsiteY141" fmla="*/ 2463800 h 5876208"/>
              <a:gd name="connsiteX142" fmla="*/ 7488444 w 7771049"/>
              <a:gd name="connsiteY142" fmla="*/ 2802683 h 5876208"/>
              <a:gd name="connsiteX143" fmla="*/ 7647567 w 7771049"/>
              <a:gd name="connsiteY143" fmla="*/ 3136454 h 5876208"/>
              <a:gd name="connsiteX144" fmla="*/ 7756237 w 7771049"/>
              <a:gd name="connsiteY144" fmla="*/ 3578895 h 5876208"/>
              <a:gd name="connsiteX145" fmla="*/ 7261225 w 7771049"/>
              <a:gd name="connsiteY145" fmla="*/ 3882038 h 5876208"/>
              <a:gd name="connsiteX146" fmla="*/ 7265909 w 7771049"/>
              <a:gd name="connsiteY146" fmla="*/ 3878076 h 5876208"/>
              <a:gd name="connsiteX0" fmla="*/ 7265909 w 7773601"/>
              <a:gd name="connsiteY0" fmla="*/ 3878076 h 5876208"/>
              <a:gd name="connsiteX1" fmla="*/ 4984594 w 7773601"/>
              <a:gd name="connsiteY1" fmla="*/ 5311933 h 5876208"/>
              <a:gd name="connsiteX2" fmla="*/ 4114177 w 7773601"/>
              <a:gd name="connsiteY2" fmla="*/ 5695365 h 5876208"/>
              <a:gd name="connsiteX3" fmla="*/ 3944119 w 7773601"/>
              <a:gd name="connsiteY3" fmla="*/ 5730356 h 5876208"/>
              <a:gd name="connsiteX4" fmla="*/ 3737176 w 7773601"/>
              <a:gd name="connsiteY4" fmla="*/ 5792920 h 5876208"/>
              <a:gd name="connsiteX5" fmla="*/ 3684237 w 7773601"/>
              <a:gd name="connsiteY5" fmla="*/ 5730356 h 5876208"/>
              <a:gd name="connsiteX6" fmla="*/ 3632200 w 7773601"/>
              <a:gd name="connsiteY6" fmla="*/ 5717188 h 5876208"/>
              <a:gd name="connsiteX7" fmla="*/ 3679825 w 7773601"/>
              <a:gd name="connsiteY7" fmla="*/ 5663213 h 5876208"/>
              <a:gd name="connsiteX8" fmla="*/ 3603625 w 7773601"/>
              <a:gd name="connsiteY8" fmla="*/ 5625113 h 5876208"/>
              <a:gd name="connsiteX9" fmla="*/ 3492500 w 7773601"/>
              <a:gd name="connsiteY9" fmla="*/ 5482238 h 5876208"/>
              <a:gd name="connsiteX10" fmla="*/ 3454400 w 7773601"/>
              <a:gd name="connsiteY10" fmla="*/ 5418738 h 5876208"/>
              <a:gd name="connsiteX11" fmla="*/ 3365500 w 7773601"/>
              <a:gd name="connsiteY11" fmla="*/ 5383813 h 5876208"/>
              <a:gd name="connsiteX12" fmla="*/ 3225800 w 7773601"/>
              <a:gd name="connsiteY12" fmla="*/ 5409213 h 5876208"/>
              <a:gd name="connsiteX13" fmla="*/ 2403475 w 7773601"/>
              <a:gd name="connsiteY13" fmla="*/ 5812438 h 5876208"/>
              <a:gd name="connsiteX14" fmla="*/ 2225675 w 7773601"/>
              <a:gd name="connsiteY14" fmla="*/ 5875938 h 5876208"/>
              <a:gd name="connsiteX15" fmla="*/ 2124075 w 7773601"/>
              <a:gd name="connsiteY15" fmla="*/ 5815613 h 5876208"/>
              <a:gd name="connsiteX16" fmla="*/ 2517775 w 7773601"/>
              <a:gd name="connsiteY16" fmla="*/ 5520338 h 5876208"/>
              <a:gd name="connsiteX17" fmla="*/ 2057400 w 7773601"/>
              <a:gd name="connsiteY17" fmla="*/ 5793388 h 5876208"/>
              <a:gd name="connsiteX18" fmla="*/ 2136775 w 7773601"/>
              <a:gd name="connsiteY18" fmla="*/ 5685438 h 5876208"/>
              <a:gd name="connsiteX19" fmla="*/ 1990725 w 7773601"/>
              <a:gd name="connsiteY19" fmla="*/ 5714013 h 5876208"/>
              <a:gd name="connsiteX20" fmla="*/ 2085975 w 7773601"/>
              <a:gd name="connsiteY20" fmla="*/ 5552088 h 5876208"/>
              <a:gd name="connsiteX21" fmla="*/ 1914525 w 7773601"/>
              <a:gd name="connsiteY21" fmla="*/ 5618763 h 5876208"/>
              <a:gd name="connsiteX22" fmla="*/ 1993900 w 7773601"/>
              <a:gd name="connsiteY22" fmla="*/ 5494938 h 5876208"/>
              <a:gd name="connsiteX23" fmla="*/ 2174875 w 7773601"/>
              <a:gd name="connsiteY23" fmla="*/ 5364763 h 5876208"/>
              <a:gd name="connsiteX24" fmla="*/ 1908175 w 7773601"/>
              <a:gd name="connsiteY24" fmla="*/ 5485413 h 5876208"/>
              <a:gd name="connsiteX25" fmla="*/ 2197100 w 7773601"/>
              <a:gd name="connsiteY25" fmla="*/ 5250463 h 5876208"/>
              <a:gd name="connsiteX26" fmla="*/ 1793875 w 7773601"/>
              <a:gd name="connsiteY26" fmla="*/ 5463188 h 5876208"/>
              <a:gd name="connsiteX27" fmla="*/ 2070100 w 7773601"/>
              <a:gd name="connsiteY27" fmla="*/ 5231413 h 5876208"/>
              <a:gd name="connsiteX28" fmla="*/ 1724025 w 7773601"/>
              <a:gd name="connsiteY28" fmla="*/ 5431438 h 5876208"/>
              <a:gd name="connsiteX29" fmla="*/ 2101850 w 7773601"/>
              <a:gd name="connsiteY29" fmla="*/ 5139338 h 5876208"/>
              <a:gd name="connsiteX30" fmla="*/ 1654175 w 7773601"/>
              <a:gd name="connsiteY30" fmla="*/ 5358413 h 5876208"/>
              <a:gd name="connsiteX31" fmla="*/ 1958975 w 7773601"/>
              <a:gd name="connsiteY31" fmla="*/ 5142513 h 5876208"/>
              <a:gd name="connsiteX32" fmla="*/ 1692275 w 7773601"/>
              <a:gd name="connsiteY32" fmla="*/ 5253638 h 5876208"/>
              <a:gd name="connsiteX33" fmla="*/ 1641475 w 7773601"/>
              <a:gd name="connsiteY33" fmla="*/ 5199663 h 5876208"/>
              <a:gd name="connsiteX34" fmla="*/ 1565275 w 7773601"/>
              <a:gd name="connsiteY34" fmla="*/ 5202838 h 5876208"/>
              <a:gd name="connsiteX35" fmla="*/ 2092325 w 7773601"/>
              <a:gd name="connsiteY35" fmla="*/ 4780563 h 5876208"/>
              <a:gd name="connsiteX36" fmla="*/ 2025650 w 7773601"/>
              <a:gd name="connsiteY36" fmla="*/ 4698013 h 5876208"/>
              <a:gd name="connsiteX37" fmla="*/ 1936750 w 7773601"/>
              <a:gd name="connsiteY37" fmla="*/ 4723413 h 5876208"/>
              <a:gd name="connsiteX38" fmla="*/ 1857375 w 7773601"/>
              <a:gd name="connsiteY38" fmla="*/ 4704363 h 5876208"/>
              <a:gd name="connsiteX39" fmla="*/ 1546225 w 7773601"/>
              <a:gd name="connsiteY39" fmla="*/ 4805963 h 5876208"/>
              <a:gd name="connsiteX40" fmla="*/ 1501775 w 7773601"/>
              <a:gd name="connsiteY40" fmla="*/ 4732938 h 5876208"/>
              <a:gd name="connsiteX41" fmla="*/ 1514475 w 7773601"/>
              <a:gd name="connsiteY41" fmla="*/ 4682138 h 5876208"/>
              <a:gd name="connsiteX42" fmla="*/ 1438275 w 7773601"/>
              <a:gd name="connsiteY42" fmla="*/ 4678963 h 5876208"/>
              <a:gd name="connsiteX43" fmla="*/ 1552575 w 7773601"/>
              <a:gd name="connsiteY43" fmla="*/ 4548788 h 5876208"/>
              <a:gd name="connsiteX44" fmla="*/ 1374775 w 7773601"/>
              <a:gd name="connsiteY44" fmla="*/ 4583713 h 5876208"/>
              <a:gd name="connsiteX45" fmla="*/ 1365250 w 7773601"/>
              <a:gd name="connsiteY45" fmla="*/ 4501163 h 5876208"/>
              <a:gd name="connsiteX46" fmla="*/ 1289050 w 7773601"/>
              <a:gd name="connsiteY46" fmla="*/ 4475763 h 5876208"/>
              <a:gd name="connsiteX47" fmla="*/ 1298575 w 7773601"/>
              <a:gd name="connsiteY47" fmla="*/ 4386863 h 5876208"/>
              <a:gd name="connsiteX48" fmla="*/ 1216025 w 7773601"/>
              <a:gd name="connsiteY48" fmla="*/ 4361463 h 5876208"/>
              <a:gd name="connsiteX49" fmla="*/ 1225550 w 7773601"/>
              <a:gd name="connsiteY49" fmla="*/ 4297963 h 5876208"/>
              <a:gd name="connsiteX50" fmla="*/ 1174750 w 7773601"/>
              <a:gd name="connsiteY50" fmla="*/ 4294788 h 5876208"/>
              <a:gd name="connsiteX51" fmla="*/ 1177925 w 7773601"/>
              <a:gd name="connsiteY51" fmla="*/ 4250338 h 5876208"/>
              <a:gd name="connsiteX52" fmla="*/ 1123950 w 7773601"/>
              <a:gd name="connsiteY52" fmla="*/ 4256688 h 5876208"/>
              <a:gd name="connsiteX53" fmla="*/ 1231900 w 7773601"/>
              <a:gd name="connsiteY53" fmla="*/ 4123338 h 5876208"/>
              <a:gd name="connsiteX54" fmla="*/ 1044575 w 7773601"/>
              <a:gd name="connsiteY54" fmla="*/ 4221763 h 5876208"/>
              <a:gd name="connsiteX55" fmla="*/ 1089025 w 7773601"/>
              <a:gd name="connsiteY55" fmla="*/ 4063013 h 5876208"/>
              <a:gd name="connsiteX56" fmla="*/ 1000125 w 7773601"/>
              <a:gd name="connsiteY56" fmla="*/ 4088413 h 5876208"/>
              <a:gd name="connsiteX57" fmla="*/ 971550 w 7773601"/>
              <a:gd name="connsiteY57" fmla="*/ 4072538 h 5876208"/>
              <a:gd name="connsiteX58" fmla="*/ 996950 w 7773601"/>
              <a:gd name="connsiteY58" fmla="*/ 3951888 h 5876208"/>
              <a:gd name="connsiteX59" fmla="*/ 669925 w 7773601"/>
              <a:gd name="connsiteY59" fmla="*/ 4104288 h 5876208"/>
              <a:gd name="connsiteX60" fmla="*/ 568325 w 7773601"/>
              <a:gd name="connsiteY60" fmla="*/ 4078888 h 5876208"/>
              <a:gd name="connsiteX61" fmla="*/ 828675 w 7773601"/>
              <a:gd name="connsiteY61" fmla="*/ 3882038 h 5876208"/>
              <a:gd name="connsiteX62" fmla="*/ 558800 w 7773601"/>
              <a:gd name="connsiteY62" fmla="*/ 4021738 h 5876208"/>
              <a:gd name="connsiteX63" fmla="*/ 504825 w 7773601"/>
              <a:gd name="connsiteY63" fmla="*/ 3996338 h 5876208"/>
              <a:gd name="connsiteX64" fmla="*/ 695325 w 7773601"/>
              <a:gd name="connsiteY64" fmla="*/ 3847113 h 5876208"/>
              <a:gd name="connsiteX65" fmla="*/ 488950 w 7773601"/>
              <a:gd name="connsiteY65" fmla="*/ 3948713 h 5876208"/>
              <a:gd name="connsiteX66" fmla="*/ 650875 w 7773601"/>
              <a:gd name="connsiteY66" fmla="*/ 3802663 h 5876208"/>
              <a:gd name="connsiteX67" fmla="*/ 403225 w 7773601"/>
              <a:gd name="connsiteY67" fmla="*/ 3888388 h 5876208"/>
              <a:gd name="connsiteX68" fmla="*/ 555625 w 7773601"/>
              <a:gd name="connsiteY68" fmla="*/ 3716938 h 5876208"/>
              <a:gd name="connsiteX69" fmla="*/ 327025 w 7773601"/>
              <a:gd name="connsiteY69" fmla="*/ 3812188 h 5876208"/>
              <a:gd name="connsiteX70" fmla="*/ 498475 w 7773601"/>
              <a:gd name="connsiteY70" fmla="*/ 3653438 h 5876208"/>
              <a:gd name="connsiteX71" fmla="*/ 327025 w 7773601"/>
              <a:gd name="connsiteY71" fmla="*/ 3732813 h 5876208"/>
              <a:gd name="connsiteX72" fmla="*/ 457200 w 7773601"/>
              <a:gd name="connsiteY72" fmla="*/ 3608988 h 5876208"/>
              <a:gd name="connsiteX73" fmla="*/ 339725 w 7773601"/>
              <a:gd name="connsiteY73" fmla="*/ 3662963 h 5876208"/>
              <a:gd name="connsiteX74" fmla="*/ 279400 w 7773601"/>
              <a:gd name="connsiteY74" fmla="*/ 3653438 h 5876208"/>
              <a:gd name="connsiteX75" fmla="*/ 400050 w 7773601"/>
              <a:gd name="connsiteY75" fmla="*/ 3561363 h 5876208"/>
              <a:gd name="connsiteX76" fmla="*/ 279400 w 7773601"/>
              <a:gd name="connsiteY76" fmla="*/ 3593113 h 5876208"/>
              <a:gd name="connsiteX77" fmla="*/ 358775 w 7773601"/>
              <a:gd name="connsiteY77" fmla="*/ 3478813 h 5876208"/>
              <a:gd name="connsiteX78" fmla="*/ 247650 w 7773601"/>
              <a:gd name="connsiteY78" fmla="*/ 3523263 h 5876208"/>
              <a:gd name="connsiteX79" fmla="*/ 298450 w 7773601"/>
              <a:gd name="connsiteY79" fmla="*/ 3428013 h 5876208"/>
              <a:gd name="connsiteX80" fmla="*/ 193675 w 7773601"/>
              <a:gd name="connsiteY80" fmla="*/ 3459763 h 5876208"/>
              <a:gd name="connsiteX81" fmla="*/ 247650 w 7773601"/>
              <a:gd name="connsiteY81" fmla="*/ 3374038 h 5876208"/>
              <a:gd name="connsiteX82" fmla="*/ 95250 w 7773601"/>
              <a:gd name="connsiteY82" fmla="*/ 3402613 h 5876208"/>
              <a:gd name="connsiteX83" fmla="*/ 196850 w 7773601"/>
              <a:gd name="connsiteY83" fmla="*/ 3307363 h 5876208"/>
              <a:gd name="connsiteX84" fmla="*/ 161925 w 7773601"/>
              <a:gd name="connsiteY84" fmla="*/ 3256563 h 5876208"/>
              <a:gd name="connsiteX85" fmla="*/ 69850 w 7773601"/>
              <a:gd name="connsiteY85" fmla="*/ 3307363 h 5876208"/>
              <a:gd name="connsiteX86" fmla="*/ 111125 w 7773601"/>
              <a:gd name="connsiteY86" fmla="*/ 3227988 h 5876208"/>
              <a:gd name="connsiteX87" fmla="*/ 22225 w 7773601"/>
              <a:gd name="connsiteY87" fmla="*/ 3272438 h 5876208"/>
              <a:gd name="connsiteX88" fmla="*/ 73025 w 7773601"/>
              <a:gd name="connsiteY88" fmla="*/ 3135913 h 5876208"/>
              <a:gd name="connsiteX89" fmla="*/ 3175 w 7773601"/>
              <a:gd name="connsiteY89" fmla="*/ 3012088 h 5876208"/>
              <a:gd name="connsiteX90" fmla="*/ 0 w 7773601"/>
              <a:gd name="connsiteY90" fmla="*/ 2926363 h 5876208"/>
              <a:gd name="connsiteX91" fmla="*/ 304800 w 7773601"/>
              <a:gd name="connsiteY91" fmla="*/ 2700938 h 5876208"/>
              <a:gd name="connsiteX92" fmla="*/ 586590 w 7773601"/>
              <a:gd name="connsiteY92" fmla="*/ 2424713 h 5876208"/>
              <a:gd name="connsiteX93" fmla="*/ 819150 w 7773601"/>
              <a:gd name="connsiteY93" fmla="*/ 2231038 h 5876208"/>
              <a:gd name="connsiteX94" fmla="*/ 625475 w 7773601"/>
              <a:gd name="connsiteY94" fmla="*/ 2316763 h 5876208"/>
              <a:gd name="connsiteX95" fmla="*/ 542925 w 7773601"/>
              <a:gd name="connsiteY95" fmla="*/ 2329463 h 5876208"/>
              <a:gd name="connsiteX96" fmla="*/ 777875 w 7773601"/>
              <a:gd name="connsiteY96" fmla="*/ 2084988 h 5876208"/>
              <a:gd name="connsiteX97" fmla="*/ 663575 w 7773601"/>
              <a:gd name="connsiteY97" fmla="*/ 2081813 h 5876208"/>
              <a:gd name="connsiteX98" fmla="*/ 790575 w 7773601"/>
              <a:gd name="connsiteY98" fmla="*/ 1961163 h 5876208"/>
              <a:gd name="connsiteX99" fmla="*/ 612775 w 7773601"/>
              <a:gd name="connsiteY99" fmla="*/ 2065938 h 5876208"/>
              <a:gd name="connsiteX100" fmla="*/ 793750 w 7773601"/>
              <a:gd name="connsiteY100" fmla="*/ 1869088 h 5876208"/>
              <a:gd name="connsiteX101" fmla="*/ 669925 w 7773601"/>
              <a:gd name="connsiteY101" fmla="*/ 1919888 h 5876208"/>
              <a:gd name="connsiteX102" fmla="*/ 787400 w 7773601"/>
              <a:gd name="connsiteY102" fmla="*/ 1735738 h 5876208"/>
              <a:gd name="connsiteX103" fmla="*/ 622300 w 7773601"/>
              <a:gd name="connsiteY103" fmla="*/ 1859563 h 5876208"/>
              <a:gd name="connsiteX104" fmla="*/ 685800 w 7773601"/>
              <a:gd name="connsiteY104" fmla="*/ 1748438 h 5876208"/>
              <a:gd name="connsiteX105" fmla="*/ 552450 w 7773601"/>
              <a:gd name="connsiteY105" fmla="*/ 1748438 h 5876208"/>
              <a:gd name="connsiteX106" fmla="*/ 1127125 w 7773601"/>
              <a:gd name="connsiteY106" fmla="*/ 1338863 h 5876208"/>
              <a:gd name="connsiteX107" fmla="*/ 1073150 w 7773601"/>
              <a:gd name="connsiteY107" fmla="*/ 1430938 h 5876208"/>
              <a:gd name="connsiteX108" fmla="*/ 1524000 w 7773601"/>
              <a:gd name="connsiteY108" fmla="*/ 1148363 h 5876208"/>
              <a:gd name="connsiteX109" fmla="*/ 1139825 w 7773601"/>
              <a:gd name="connsiteY109" fmla="*/ 1484913 h 5876208"/>
              <a:gd name="connsiteX110" fmla="*/ 2774950 w 7773601"/>
              <a:gd name="connsiteY110" fmla="*/ 643538 h 5876208"/>
              <a:gd name="connsiteX111" fmla="*/ 2374900 w 7773601"/>
              <a:gd name="connsiteY111" fmla="*/ 757838 h 5876208"/>
              <a:gd name="connsiteX112" fmla="*/ 2740025 w 7773601"/>
              <a:gd name="connsiteY112" fmla="*/ 608613 h 5876208"/>
              <a:gd name="connsiteX113" fmla="*/ 3708400 w 7773601"/>
              <a:gd name="connsiteY113" fmla="*/ 164113 h 5876208"/>
              <a:gd name="connsiteX114" fmla="*/ 2921000 w 7773601"/>
              <a:gd name="connsiteY114" fmla="*/ 249838 h 5876208"/>
              <a:gd name="connsiteX115" fmla="*/ 3990190 w 7773601"/>
              <a:gd name="connsiteY115" fmla="*/ 0 h 5876208"/>
              <a:gd name="connsiteX116" fmla="*/ 4425950 w 7773601"/>
              <a:gd name="connsiteY116" fmla="*/ 532413 h 5876208"/>
              <a:gd name="connsiteX117" fmla="*/ 4495800 w 7773601"/>
              <a:gd name="connsiteY117" fmla="*/ 640363 h 5876208"/>
              <a:gd name="connsiteX118" fmla="*/ 4610100 w 7773601"/>
              <a:gd name="connsiteY118" fmla="*/ 580038 h 5876208"/>
              <a:gd name="connsiteX119" fmla="*/ 4718050 w 7773601"/>
              <a:gd name="connsiteY119" fmla="*/ 494313 h 5876208"/>
              <a:gd name="connsiteX120" fmla="*/ 4940300 w 7773601"/>
              <a:gd name="connsiteY120" fmla="*/ 399063 h 5876208"/>
              <a:gd name="connsiteX121" fmla="*/ 4848225 w 7773601"/>
              <a:gd name="connsiteY121" fmla="*/ 370488 h 5876208"/>
              <a:gd name="connsiteX122" fmla="*/ 4902200 w 7773601"/>
              <a:gd name="connsiteY122" fmla="*/ 326038 h 5876208"/>
              <a:gd name="connsiteX123" fmla="*/ 4667250 w 7773601"/>
              <a:gd name="connsiteY123" fmla="*/ 341913 h 5876208"/>
              <a:gd name="connsiteX124" fmla="*/ 5026025 w 7773601"/>
              <a:gd name="connsiteY124" fmla="*/ 249838 h 5876208"/>
              <a:gd name="connsiteX125" fmla="*/ 5337175 w 7773601"/>
              <a:gd name="connsiteY125" fmla="*/ 287938 h 5876208"/>
              <a:gd name="connsiteX126" fmla="*/ 5368925 w 7773601"/>
              <a:gd name="connsiteY126" fmla="*/ 380013 h 5876208"/>
              <a:gd name="connsiteX127" fmla="*/ 5775325 w 7773601"/>
              <a:gd name="connsiteY127" fmla="*/ 980088 h 5876208"/>
              <a:gd name="connsiteX128" fmla="*/ 6410325 w 7773601"/>
              <a:gd name="connsiteY128" fmla="*/ 700688 h 5876208"/>
              <a:gd name="connsiteX129" fmla="*/ 6067425 w 7773601"/>
              <a:gd name="connsiteY129" fmla="*/ 726088 h 5876208"/>
              <a:gd name="connsiteX130" fmla="*/ 6683375 w 7773601"/>
              <a:gd name="connsiteY130" fmla="*/ 557813 h 5876208"/>
              <a:gd name="connsiteX131" fmla="*/ 6858000 w 7773601"/>
              <a:gd name="connsiteY131" fmla="*/ 751488 h 5876208"/>
              <a:gd name="connsiteX132" fmla="*/ 7019925 w 7773601"/>
              <a:gd name="connsiteY132" fmla="*/ 964213 h 5876208"/>
              <a:gd name="connsiteX133" fmla="*/ 7239000 w 7773601"/>
              <a:gd name="connsiteY133" fmla="*/ 1440463 h 5876208"/>
              <a:gd name="connsiteX134" fmla="*/ 7207250 w 7773601"/>
              <a:gd name="connsiteY134" fmla="*/ 1513488 h 5876208"/>
              <a:gd name="connsiteX135" fmla="*/ 6896100 w 7773601"/>
              <a:gd name="connsiteY135" fmla="*/ 1770663 h 5876208"/>
              <a:gd name="connsiteX136" fmla="*/ 6638925 w 7773601"/>
              <a:gd name="connsiteY136" fmla="*/ 1964338 h 5876208"/>
              <a:gd name="connsiteX137" fmla="*/ 6562725 w 7773601"/>
              <a:gd name="connsiteY137" fmla="*/ 2037363 h 5876208"/>
              <a:gd name="connsiteX138" fmla="*/ 6654800 w 7773601"/>
              <a:gd name="connsiteY138" fmla="*/ 2123088 h 5876208"/>
              <a:gd name="connsiteX139" fmla="*/ 6981825 w 7773601"/>
              <a:gd name="connsiteY139" fmla="*/ 2558063 h 5876208"/>
              <a:gd name="connsiteX140" fmla="*/ 7172325 w 7773601"/>
              <a:gd name="connsiteY140" fmla="*/ 2529488 h 5876208"/>
              <a:gd name="connsiteX141" fmla="*/ 7264400 w 7773601"/>
              <a:gd name="connsiteY141" fmla="*/ 2463800 h 5876208"/>
              <a:gd name="connsiteX142" fmla="*/ 7488444 w 7773601"/>
              <a:gd name="connsiteY142" fmla="*/ 2802683 h 5876208"/>
              <a:gd name="connsiteX143" fmla="*/ 7678616 w 7773601"/>
              <a:gd name="connsiteY143" fmla="*/ 3132573 h 5876208"/>
              <a:gd name="connsiteX144" fmla="*/ 7756237 w 7773601"/>
              <a:gd name="connsiteY144" fmla="*/ 3578895 h 5876208"/>
              <a:gd name="connsiteX145" fmla="*/ 7261225 w 7773601"/>
              <a:gd name="connsiteY145" fmla="*/ 3882038 h 5876208"/>
              <a:gd name="connsiteX146" fmla="*/ 7265909 w 7773601"/>
              <a:gd name="connsiteY146" fmla="*/ 3878076 h 5876208"/>
              <a:gd name="connsiteX0" fmla="*/ 7265909 w 7779376"/>
              <a:gd name="connsiteY0" fmla="*/ 3878076 h 5876208"/>
              <a:gd name="connsiteX1" fmla="*/ 4984594 w 7779376"/>
              <a:gd name="connsiteY1" fmla="*/ 5311933 h 5876208"/>
              <a:gd name="connsiteX2" fmla="*/ 4114177 w 7779376"/>
              <a:gd name="connsiteY2" fmla="*/ 5695365 h 5876208"/>
              <a:gd name="connsiteX3" fmla="*/ 3944119 w 7779376"/>
              <a:gd name="connsiteY3" fmla="*/ 5730356 h 5876208"/>
              <a:gd name="connsiteX4" fmla="*/ 3737176 w 7779376"/>
              <a:gd name="connsiteY4" fmla="*/ 5792920 h 5876208"/>
              <a:gd name="connsiteX5" fmla="*/ 3684237 w 7779376"/>
              <a:gd name="connsiteY5" fmla="*/ 5730356 h 5876208"/>
              <a:gd name="connsiteX6" fmla="*/ 3632200 w 7779376"/>
              <a:gd name="connsiteY6" fmla="*/ 5717188 h 5876208"/>
              <a:gd name="connsiteX7" fmla="*/ 3679825 w 7779376"/>
              <a:gd name="connsiteY7" fmla="*/ 5663213 h 5876208"/>
              <a:gd name="connsiteX8" fmla="*/ 3603625 w 7779376"/>
              <a:gd name="connsiteY8" fmla="*/ 5625113 h 5876208"/>
              <a:gd name="connsiteX9" fmla="*/ 3492500 w 7779376"/>
              <a:gd name="connsiteY9" fmla="*/ 5482238 h 5876208"/>
              <a:gd name="connsiteX10" fmla="*/ 3454400 w 7779376"/>
              <a:gd name="connsiteY10" fmla="*/ 5418738 h 5876208"/>
              <a:gd name="connsiteX11" fmla="*/ 3365500 w 7779376"/>
              <a:gd name="connsiteY11" fmla="*/ 5383813 h 5876208"/>
              <a:gd name="connsiteX12" fmla="*/ 3225800 w 7779376"/>
              <a:gd name="connsiteY12" fmla="*/ 5409213 h 5876208"/>
              <a:gd name="connsiteX13" fmla="*/ 2403475 w 7779376"/>
              <a:gd name="connsiteY13" fmla="*/ 5812438 h 5876208"/>
              <a:gd name="connsiteX14" fmla="*/ 2225675 w 7779376"/>
              <a:gd name="connsiteY14" fmla="*/ 5875938 h 5876208"/>
              <a:gd name="connsiteX15" fmla="*/ 2124075 w 7779376"/>
              <a:gd name="connsiteY15" fmla="*/ 5815613 h 5876208"/>
              <a:gd name="connsiteX16" fmla="*/ 2517775 w 7779376"/>
              <a:gd name="connsiteY16" fmla="*/ 5520338 h 5876208"/>
              <a:gd name="connsiteX17" fmla="*/ 2057400 w 7779376"/>
              <a:gd name="connsiteY17" fmla="*/ 5793388 h 5876208"/>
              <a:gd name="connsiteX18" fmla="*/ 2136775 w 7779376"/>
              <a:gd name="connsiteY18" fmla="*/ 5685438 h 5876208"/>
              <a:gd name="connsiteX19" fmla="*/ 1990725 w 7779376"/>
              <a:gd name="connsiteY19" fmla="*/ 5714013 h 5876208"/>
              <a:gd name="connsiteX20" fmla="*/ 2085975 w 7779376"/>
              <a:gd name="connsiteY20" fmla="*/ 5552088 h 5876208"/>
              <a:gd name="connsiteX21" fmla="*/ 1914525 w 7779376"/>
              <a:gd name="connsiteY21" fmla="*/ 5618763 h 5876208"/>
              <a:gd name="connsiteX22" fmla="*/ 1993900 w 7779376"/>
              <a:gd name="connsiteY22" fmla="*/ 5494938 h 5876208"/>
              <a:gd name="connsiteX23" fmla="*/ 2174875 w 7779376"/>
              <a:gd name="connsiteY23" fmla="*/ 5364763 h 5876208"/>
              <a:gd name="connsiteX24" fmla="*/ 1908175 w 7779376"/>
              <a:gd name="connsiteY24" fmla="*/ 5485413 h 5876208"/>
              <a:gd name="connsiteX25" fmla="*/ 2197100 w 7779376"/>
              <a:gd name="connsiteY25" fmla="*/ 5250463 h 5876208"/>
              <a:gd name="connsiteX26" fmla="*/ 1793875 w 7779376"/>
              <a:gd name="connsiteY26" fmla="*/ 5463188 h 5876208"/>
              <a:gd name="connsiteX27" fmla="*/ 2070100 w 7779376"/>
              <a:gd name="connsiteY27" fmla="*/ 5231413 h 5876208"/>
              <a:gd name="connsiteX28" fmla="*/ 1724025 w 7779376"/>
              <a:gd name="connsiteY28" fmla="*/ 5431438 h 5876208"/>
              <a:gd name="connsiteX29" fmla="*/ 2101850 w 7779376"/>
              <a:gd name="connsiteY29" fmla="*/ 5139338 h 5876208"/>
              <a:gd name="connsiteX30" fmla="*/ 1654175 w 7779376"/>
              <a:gd name="connsiteY30" fmla="*/ 5358413 h 5876208"/>
              <a:gd name="connsiteX31" fmla="*/ 1958975 w 7779376"/>
              <a:gd name="connsiteY31" fmla="*/ 5142513 h 5876208"/>
              <a:gd name="connsiteX32" fmla="*/ 1692275 w 7779376"/>
              <a:gd name="connsiteY32" fmla="*/ 5253638 h 5876208"/>
              <a:gd name="connsiteX33" fmla="*/ 1641475 w 7779376"/>
              <a:gd name="connsiteY33" fmla="*/ 5199663 h 5876208"/>
              <a:gd name="connsiteX34" fmla="*/ 1565275 w 7779376"/>
              <a:gd name="connsiteY34" fmla="*/ 5202838 h 5876208"/>
              <a:gd name="connsiteX35" fmla="*/ 2092325 w 7779376"/>
              <a:gd name="connsiteY35" fmla="*/ 4780563 h 5876208"/>
              <a:gd name="connsiteX36" fmla="*/ 2025650 w 7779376"/>
              <a:gd name="connsiteY36" fmla="*/ 4698013 h 5876208"/>
              <a:gd name="connsiteX37" fmla="*/ 1936750 w 7779376"/>
              <a:gd name="connsiteY37" fmla="*/ 4723413 h 5876208"/>
              <a:gd name="connsiteX38" fmla="*/ 1857375 w 7779376"/>
              <a:gd name="connsiteY38" fmla="*/ 4704363 h 5876208"/>
              <a:gd name="connsiteX39" fmla="*/ 1546225 w 7779376"/>
              <a:gd name="connsiteY39" fmla="*/ 4805963 h 5876208"/>
              <a:gd name="connsiteX40" fmla="*/ 1501775 w 7779376"/>
              <a:gd name="connsiteY40" fmla="*/ 4732938 h 5876208"/>
              <a:gd name="connsiteX41" fmla="*/ 1514475 w 7779376"/>
              <a:gd name="connsiteY41" fmla="*/ 4682138 h 5876208"/>
              <a:gd name="connsiteX42" fmla="*/ 1438275 w 7779376"/>
              <a:gd name="connsiteY42" fmla="*/ 4678963 h 5876208"/>
              <a:gd name="connsiteX43" fmla="*/ 1552575 w 7779376"/>
              <a:gd name="connsiteY43" fmla="*/ 4548788 h 5876208"/>
              <a:gd name="connsiteX44" fmla="*/ 1374775 w 7779376"/>
              <a:gd name="connsiteY44" fmla="*/ 4583713 h 5876208"/>
              <a:gd name="connsiteX45" fmla="*/ 1365250 w 7779376"/>
              <a:gd name="connsiteY45" fmla="*/ 4501163 h 5876208"/>
              <a:gd name="connsiteX46" fmla="*/ 1289050 w 7779376"/>
              <a:gd name="connsiteY46" fmla="*/ 4475763 h 5876208"/>
              <a:gd name="connsiteX47" fmla="*/ 1298575 w 7779376"/>
              <a:gd name="connsiteY47" fmla="*/ 4386863 h 5876208"/>
              <a:gd name="connsiteX48" fmla="*/ 1216025 w 7779376"/>
              <a:gd name="connsiteY48" fmla="*/ 4361463 h 5876208"/>
              <a:gd name="connsiteX49" fmla="*/ 1225550 w 7779376"/>
              <a:gd name="connsiteY49" fmla="*/ 4297963 h 5876208"/>
              <a:gd name="connsiteX50" fmla="*/ 1174750 w 7779376"/>
              <a:gd name="connsiteY50" fmla="*/ 4294788 h 5876208"/>
              <a:gd name="connsiteX51" fmla="*/ 1177925 w 7779376"/>
              <a:gd name="connsiteY51" fmla="*/ 4250338 h 5876208"/>
              <a:gd name="connsiteX52" fmla="*/ 1123950 w 7779376"/>
              <a:gd name="connsiteY52" fmla="*/ 4256688 h 5876208"/>
              <a:gd name="connsiteX53" fmla="*/ 1231900 w 7779376"/>
              <a:gd name="connsiteY53" fmla="*/ 4123338 h 5876208"/>
              <a:gd name="connsiteX54" fmla="*/ 1044575 w 7779376"/>
              <a:gd name="connsiteY54" fmla="*/ 4221763 h 5876208"/>
              <a:gd name="connsiteX55" fmla="*/ 1089025 w 7779376"/>
              <a:gd name="connsiteY55" fmla="*/ 4063013 h 5876208"/>
              <a:gd name="connsiteX56" fmla="*/ 1000125 w 7779376"/>
              <a:gd name="connsiteY56" fmla="*/ 4088413 h 5876208"/>
              <a:gd name="connsiteX57" fmla="*/ 971550 w 7779376"/>
              <a:gd name="connsiteY57" fmla="*/ 4072538 h 5876208"/>
              <a:gd name="connsiteX58" fmla="*/ 996950 w 7779376"/>
              <a:gd name="connsiteY58" fmla="*/ 3951888 h 5876208"/>
              <a:gd name="connsiteX59" fmla="*/ 669925 w 7779376"/>
              <a:gd name="connsiteY59" fmla="*/ 4104288 h 5876208"/>
              <a:gd name="connsiteX60" fmla="*/ 568325 w 7779376"/>
              <a:gd name="connsiteY60" fmla="*/ 4078888 h 5876208"/>
              <a:gd name="connsiteX61" fmla="*/ 828675 w 7779376"/>
              <a:gd name="connsiteY61" fmla="*/ 3882038 h 5876208"/>
              <a:gd name="connsiteX62" fmla="*/ 558800 w 7779376"/>
              <a:gd name="connsiteY62" fmla="*/ 4021738 h 5876208"/>
              <a:gd name="connsiteX63" fmla="*/ 504825 w 7779376"/>
              <a:gd name="connsiteY63" fmla="*/ 3996338 h 5876208"/>
              <a:gd name="connsiteX64" fmla="*/ 695325 w 7779376"/>
              <a:gd name="connsiteY64" fmla="*/ 3847113 h 5876208"/>
              <a:gd name="connsiteX65" fmla="*/ 488950 w 7779376"/>
              <a:gd name="connsiteY65" fmla="*/ 3948713 h 5876208"/>
              <a:gd name="connsiteX66" fmla="*/ 650875 w 7779376"/>
              <a:gd name="connsiteY66" fmla="*/ 3802663 h 5876208"/>
              <a:gd name="connsiteX67" fmla="*/ 403225 w 7779376"/>
              <a:gd name="connsiteY67" fmla="*/ 3888388 h 5876208"/>
              <a:gd name="connsiteX68" fmla="*/ 555625 w 7779376"/>
              <a:gd name="connsiteY68" fmla="*/ 3716938 h 5876208"/>
              <a:gd name="connsiteX69" fmla="*/ 327025 w 7779376"/>
              <a:gd name="connsiteY69" fmla="*/ 3812188 h 5876208"/>
              <a:gd name="connsiteX70" fmla="*/ 498475 w 7779376"/>
              <a:gd name="connsiteY70" fmla="*/ 3653438 h 5876208"/>
              <a:gd name="connsiteX71" fmla="*/ 327025 w 7779376"/>
              <a:gd name="connsiteY71" fmla="*/ 3732813 h 5876208"/>
              <a:gd name="connsiteX72" fmla="*/ 457200 w 7779376"/>
              <a:gd name="connsiteY72" fmla="*/ 3608988 h 5876208"/>
              <a:gd name="connsiteX73" fmla="*/ 339725 w 7779376"/>
              <a:gd name="connsiteY73" fmla="*/ 3662963 h 5876208"/>
              <a:gd name="connsiteX74" fmla="*/ 279400 w 7779376"/>
              <a:gd name="connsiteY74" fmla="*/ 3653438 h 5876208"/>
              <a:gd name="connsiteX75" fmla="*/ 400050 w 7779376"/>
              <a:gd name="connsiteY75" fmla="*/ 3561363 h 5876208"/>
              <a:gd name="connsiteX76" fmla="*/ 279400 w 7779376"/>
              <a:gd name="connsiteY76" fmla="*/ 3593113 h 5876208"/>
              <a:gd name="connsiteX77" fmla="*/ 358775 w 7779376"/>
              <a:gd name="connsiteY77" fmla="*/ 3478813 h 5876208"/>
              <a:gd name="connsiteX78" fmla="*/ 247650 w 7779376"/>
              <a:gd name="connsiteY78" fmla="*/ 3523263 h 5876208"/>
              <a:gd name="connsiteX79" fmla="*/ 298450 w 7779376"/>
              <a:gd name="connsiteY79" fmla="*/ 3428013 h 5876208"/>
              <a:gd name="connsiteX80" fmla="*/ 193675 w 7779376"/>
              <a:gd name="connsiteY80" fmla="*/ 3459763 h 5876208"/>
              <a:gd name="connsiteX81" fmla="*/ 247650 w 7779376"/>
              <a:gd name="connsiteY81" fmla="*/ 3374038 h 5876208"/>
              <a:gd name="connsiteX82" fmla="*/ 95250 w 7779376"/>
              <a:gd name="connsiteY82" fmla="*/ 3402613 h 5876208"/>
              <a:gd name="connsiteX83" fmla="*/ 196850 w 7779376"/>
              <a:gd name="connsiteY83" fmla="*/ 3307363 h 5876208"/>
              <a:gd name="connsiteX84" fmla="*/ 161925 w 7779376"/>
              <a:gd name="connsiteY84" fmla="*/ 3256563 h 5876208"/>
              <a:gd name="connsiteX85" fmla="*/ 69850 w 7779376"/>
              <a:gd name="connsiteY85" fmla="*/ 3307363 h 5876208"/>
              <a:gd name="connsiteX86" fmla="*/ 111125 w 7779376"/>
              <a:gd name="connsiteY86" fmla="*/ 3227988 h 5876208"/>
              <a:gd name="connsiteX87" fmla="*/ 22225 w 7779376"/>
              <a:gd name="connsiteY87" fmla="*/ 3272438 h 5876208"/>
              <a:gd name="connsiteX88" fmla="*/ 73025 w 7779376"/>
              <a:gd name="connsiteY88" fmla="*/ 3135913 h 5876208"/>
              <a:gd name="connsiteX89" fmla="*/ 3175 w 7779376"/>
              <a:gd name="connsiteY89" fmla="*/ 3012088 h 5876208"/>
              <a:gd name="connsiteX90" fmla="*/ 0 w 7779376"/>
              <a:gd name="connsiteY90" fmla="*/ 2926363 h 5876208"/>
              <a:gd name="connsiteX91" fmla="*/ 304800 w 7779376"/>
              <a:gd name="connsiteY91" fmla="*/ 2700938 h 5876208"/>
              <a:gd name="connsiteX92" fmla="*/ 586590 w 7779376"/>
              <a:gd name="connsiteY92" fmla="*/ 2424713 h 5876208"/>
              <a:gd name="connsiteX93" fmla="*/ 819150 w 7779376"/>
              <a:gd name="connsiteY93" fmla="*/ 2231038 h 5876208"/>
              <a:gd name="connsiteX94" fmla="*/ 625475 w 7779376"/>
              <a:gd name="connsiteY94" fmla="*/ 2316763 h 5876208"/>
              <a:gd name="connsiteX95" fmla="*/ 542925 w 7779376"/>
              <a:gd name="connsiteY95" fmla="*/ 2329463 h 5876208"/>
              <a:gd name="connsiteX96" fmla="*/ 777875 w 7779376"/>
              <a:gd name="connsiteY96" fmla="*/ 2084988 h 5876208"/>
              <a:gd name="connsiteX97" fmla="*/ 663575 w 7779376"/>
              <a:gd name="connsiteY97" fmla="*/ 2081813 h 5876208"/>
              <a:gd name="connsiteX98" fmla="*/ 790575 w 7779376"/>
              <a:gd name="connsiteY98" fmla="*/ 1961163 h 5876208"/>
              <a:gd name="connsiteX99" fmla="*/ 612775 w 7779376"/>
              <a:gd name="connsiteY99" fmla="*/ 2065938 h 5876208"/>
              <a:gd name="connsiteX100" fmla="*/ 793750 w 7779376"/>
              <a:gd name="connsiteY100" fmla="*/ 1869088 h 5876208"/>
              <a:gd name="connsiteX101" fmla="*/ 669925 w 7779376"/>
              <a:gd name="connsiteY101" fmla="*/ 1919888 h 5876208"/>
              <a:gd name="connsiteX102" fmla="*/ 787400 w 7779376"/>
              <a:gd name="connsiteY102" fmla="*/ 1735738 h 5876208"/>
              <a:gd name="connsiteX103" fmla="*/ 622300 w 7779376"/>
              <a:gd name="connsiteY103" fmla="*/ 1859563 h 5876208"/>
              <a:gd name="connsiteX104" fmla="*/ 685800 w 7779376"/>
              <a:gd name="connsiteY104" fmla="*/ 1748438 h 5876208"/>
              <a:gd name="connsiteX105" fmla="*/ 552450 w 7779376"/>
              <a:gd name="connsiteY105" fmla="*/ 1748438 h 5876208"/>
              <a:gd name="connsiteX106" fmla="*/ 1127125 w 7779376"/>
              <a:gd name="connsiteY106" fmla="*/ 1338863 h 5876208"/>
              <a:gd name="connsiteX107" fmla="*/ 1073150 w 7779376"/>
              <a:gd name="connsiteY107" fmla="*/ 1430938 h 5876208"/>
              <a:gd name="connsiteX108" fmla="*/ 1524000 w 7779376"/>
              <a:gd name="connsiteY108" fmla="*/ 1148363 h 5876208"/>
              <a:gd name="connsiteX109" fmla="*/ 1139825 w 7779376"/>
              <a:gd name="connsiteY109" fmla="*/ 1484913 h 5876208"/>
              <a:gd name="connsiteX110" fmla="*/ 2774950 w 7779376"/>
              <a:gd name="connsiteY110" fmla="*/ 643538 h 5876208"/>
              <a:gd name="connsiteX111" fmla="*/ 2374900 w 7779376"/>
              <a:gd name="connsiteY111" fmla="*/ 757838 h 5876208"/>
              <a:gd name="connsiteX112" fmla="*/ 2740025 w 7779376"/>
              <a:gd name="connsiteY112" fmla="*/ 608613 h 5876208"/>
              <a:gd name="connsiteX113" fmla="*/ 3708400 w 7779376"/>
              <a:gd name="connsiteY113" fmla="*/ 164113 h 5876208"/>
              <a:gd name="connsiteX114" fmla="*/ 2921000 w 7779376"/>
              <a:gd name="connsiteY114" fmla="*/ 249838 h 5876208"/>
              <a:gd name="connsiteX115" fmla="*/ 3990190 w 7779376"/>
              <a:gd name="connsiteY115" fmla="*/ 0 h 5876208"/>
              <a:gd name="connsiteX116" fmla="*/ 4425950 w 7779376"/>
              <a:gd name="connsiteY116" fmla="*/ 532413 h 5876208"/>
              <a:gd name="connsiteX117" fmla="*/ 4495800 w 7779376"/>
              <a:gd name="connsiteY117" fmla="*/ 640363 h 5876208"/>
              <a:gd name="connsiteX118" fmla="*/ 4610100 w 7779376"/>
              <a:gd name="connsiteY118" fmla="*/ 580038 h 5876208"/>
              <a:gd name="connsiteX119" fmla="*/ 4718050 w 7779376"/>
              <a:gd name="connsiteY119" fmla="*/ 494313 h 5876208"/>
              <a:gd name="connsiteX120" fmla="*/ 4940300 w 7779376"/>
              <a:gd name="connsiteY120" fmla="*/ 399063 h 5876208"/>
              <a:gd name="connsiteX121" fmla="*/ 4848225 w 7779376"/>
              <a:gd name="connsiteY121" fmla="*/ 370488 h 5876208"/>
              <a:gd name="connsiteX122" fmla="*/ 4902200 w 7779376"/>
              <a:gd name="connsiteY122" fmla="*/ 326038 h 5876208"/>
              <a:gd name="connsiteX123" fmla="*/ 4667250 w 7779376"/>
              <a:gd name="connsiteY123" fmla="*/ 341913 h 5876208"/>
              <a:gd name="connsiteX124" fmla="*/ 5026025 w 7779376"/>
              <a:gd name="connsiteY124" fmla="*/ 249838 h 5876208"/>
              <a:gd name="connsiteX125" fmla="*/ 5337175 w 7779376"/>
              <a:gd name="connsiteY125" fmla="*/ 287938 h 5876208"/>
              <a:gd name="connsiteX126" fmla="*/ 5368925 w 7779376"/>
              <a:gd name="connsiteY126" fmla="*/ 380013 h 5876208"/>
              <a:gd name="connsiteX127" fmla="*/ 5775325 w 7779376"/>
              <a:gd name="connsiteY127" fmla="*/ 980088 h 5876208"/>
              <a:gd name="connsiteX128" fmla="*/ 6410325 w 7779376"/>
              <a:gd name="connsiteY128" fmla="*/ 700688 h 5876208"/>
              <a:gd name="connsiteX129" fmla="*/ 6067425 w 7779376"/>
              <a:gd name="connsiteY129" fmla="*/ 726088 h 5876208"/>
              <a:gd name="connsiteX130" fmla="*/ 6683375 w 7779376"/>
              <a:gd name="connsiteY130" fmla="*/ 557813 h 5876208"/>
              <a:gd name="connsiteX131" fmla="*/ 6858000 w 7779376"/>
              <a:gd name="connsiteY131" fmla="*/ 751488 h 5876208"/>
              <a:gd name="connsiteX132" fmla="*/ 7019925 w 7779376"/>
              <a:gd name="connsiteY132" fmla="*/ 964213 h 5876208"/>
              <a:gd name="connsiteX133" fmla="*/ 7239000 w 7779376"/>
              <a:gd name="connsiteY133" fmla="*/ 1440463 h 5876208"/>
              <a:gd name="connsiteX134" fmla="*/ 7207250 w 7779376"/>
              <a:gd name="connsiteY134" fmla="*/ 1513488 h 5876208"/>
              <a:gd name="connsiteX135" fmla="*/ 6896100 w 7779376"/>
              <a:gd name="connsiteY135" fmla="*/ 1770663 h 5876208"/>
              <a:gd name="connsiteX136" fmla="*/ 6638925 w 7779376"/>
              <a:gd name="connsiteY136" fmla="*/ 1964338 h 5876208"/>
              <a:gd name="connsiteX137" fmla="*/ 6562725 w 7779376"/>
              <a:gd name="connsiteY137" fmla="*/ 2037363 h 5876208"/>
              <a:gd name="connsiteX138" fmla="*/ 6654800 w 7779376"/>
              <a:gd name="connsiteY138" fmla="*/ 2123088 h 5876208"/>
              <a:gd name="connsiteX139" fmla="*/ 6981825 w 7779376"/>
              <a:gd name="connsiteY139" fmla="*/ 2558063 h 5876208"/>
              <a:gd name="connsiteX140" fmla="*/ 7172325 w 7779376"/>
              <a:gd name="connsiteY140" fmla="*/ 2529488 h 5876208"/>
              <a:gd name="connsiteX141" fmla="*/ 7264400 w 7779376"/>
              <a:gd name="connsiteY141" fmla="*/ 2463800 h 5876208"/>
              <a:gd name="connsiteX142" fmla="*/ 7488444 w 7779376"/>
              <a:gd name="connsiteY142" fmla="*/ 2802683 h 5876208"/>
              <a:gd name="connsiteX143" fmla="*/ 7678616 w 7779376"/>
              <a:gd name="connsiteY143" fmla="*/ 3132573 h 5876208"/>
              <a:gd name="connsiteX144" fmla="*/ 7756237 w 7779376"/>
              <a:gd name="connsiteY144" fmla="*/ 3578895 h 5876208"/>
              <a:gd name="connsiteX145" fmla="*/ 7261225 w 7779376"/>
              <a:gd name="connsiteY145" fmla="*/ 3882038 h 5876208"/>
              <a:gd name="connsiteX146" fmla="*/ 7265909 w 7779376"/>
              <a:gd name="connsiteY146" fmla="*/ 3878076 h 5876208"/>
              <a:gd name="connsiteX0" fmla="*/ 7265909 w 7779375"/>
              <a:gd name="connsiteY0" fmla="*/ 3878076 h 5876208"/>
              <a:gd name="connsiteX1" fmla="*/ 4984594 w 7779375"/>
              <a:gd name="connsiteY1" fmla="*/ 5311933 h 5876208"/>
              <a:gd name="connsiteX2" fmla="*/ 4114177 w 7779375"/>
              <a:gd name="connsiteY2" fmla="*/ 5695365 h 5876208"/>
              <a:gd name="connsiteX3" fmla="*/ 3944119 w 7779375"/>
              <a:gd name="connsiteY3" fmla="*/ 5730356 h 5876208"/>
              <a:gd name="connsiteX4" fmla="*/ 3737176 w 7779375"/>
              <a:gd name="connsiteY4" fmla="*/ 5792920 h 5876208"/>
              <a:gd name="connsiteX5" fmla="*/ 3684237 w 7779375"/>
              <a:gd name="connsiteY5" fmla="*/ 5730356 h 5876208"/>
              <a:gd name="connsiteX6" fmla="*/ 3632200 w 7779375"/>
              <a:gd name="connsiteY6" fmla="*/ 5717188 h 5876208"/>
              <a:gd name="connsiteX7" fmla="*/ 3679825 w 7779375"/>
              <a:gd name="connsiteY7" fmla="*/ 5663213 h 5876208"/>
              <a:gd name="connsiteX8" fmla="*/ 3603625 w 7779375"/>
              <a:gd name="connsiteY8" fmla="*/ 5625113 h 5876208"/>
              <a:gd name="connsiteX9" fmla="*/ 3492500 w 7779375"/>
              <a:gd name="connsiteY9" fmla="*/ 5482238 h 5876208"/>
              <a:gd name="connsiteX10" fmla="*/ 3454400 w 7779375"/>
              <a:gd name="connsiteY10" fmla="*/ 5418738 h 5876208"/>
              <a:gd name="connsiteX11" fmla="*/ 3365500 w 7779375"/>
              <a:gd name="connsiteY11" fmla="*/ 5383813 h 5876208"/>
              <a:gd name="connsiteX12" fmla="*/ 3225800 w 7779375"/>
              <a:gd name="connsiteY12" fmla="*/ 5409213 h 5876208"/>
              <a:gd name="connsiteX13" fmla="*/ 2403475 w 7779375"/>
              <a:gd name="connsiteY13" fmla="*/ 5812438 h 5876208"/>
              <a:gd name="connsiteX14" fmla="*/ 2225675 w 7779375"/>
              <a:gd name="connsiteY14" fmla="*/ 5875938 h 5876208"/>
              <a:gd name="connsiteX15" fmla="*/ 2124075 w 7779375"/>
              <a:gd name="connsiteY15" fmla="*/ 5815613 h 5876208"/>
              <a:gd name="connsiteX16" fmla="*/ 2517775 w 7779375"/>
              <a:gd name="connsiteY16" fmla="*/ 5520338 h 5876208"/>
              <a:gd name="connsiteX17" fmla="*/ 2057400 w 7779375"/>
              <a:gd name="connsiteY17" fmla="*/ 5793388 h 5876208"/>
              <a:gd name="connsiteX18" fmla="*/ 2136775 w 7779375"/>
              <a:gd name="connsiteY18" fmla="*/ 5685438 h 5876208"/>
              <a:gd name="connsiteX19" fmla="*/ 1990725 w 7779375"/>
              <a:gd name="connsiteY19" fmla="*/ 5714013 h 5876208"/>
              <a:gd name="connsiteX20" fmla="*/ 2085975 w 7779375"/>
              <a:gd name="connsiteY20" fmla="*/ 5552088 h 5876208"/>
              <a:gd name="connsiteX21" fmla="*/ 1914525 w 7779375"/>
              <a:gd name="connsiteY21" fmla="*/ 5618763 h 5876208"/>
              <a:gd name="connsiteX22" fmla="*/ 1993900 w 7779375"/>
              <a:gd name="connsiteY22" fmla="*/ 5494938 h 5876208"/>
              <a:gd name="connsiteX23" fmla="*/ 2174875 w 7779375"/>
              <a:gd name="connsiteY23" fmla="*/ 5364763 h 5876208"/>
              <a:gd name="connsiteX24" fmla="*/ 1908175 w 7779375"/>
              <a:gd name="connsiteY24" fmla="*/ 5485413 h 5876208"/>
              <a:gd name="connsiteX25" fmla="*/ 2197100 w 7779375"/>
              <a:gd name="connsiteY25" fmla="*/ 5250463 h 5876208"/>
              <a:gd name="connsiteX26" fmla="*/ 1793875 w 7779375"/>
              <a:gd name="connsiteY26" fmla="*/ 5463188 h 5876208"/>
              <a:gd name="connsiteX27" fmla="*/ 2070100 w 7779375"/>
              <a:gd name="connsiteY27" fmla="*/ 5231413 h 5876208"/>
              <a:gd name="connsiteX28" fmla="*/ 1724025 w 7779375"/>
              <a:gd name="connsiteY28" fmla="*/ 5431438 h 5876208"/>
              <a:gd name="connsiteX29" fmla="*/ 2101850 w 7779375"/>
              <a:gd name="connsiteY29" fmla="*/ 5139338 h 5876208"/>
              <a:gd name="connsiteX30" fmla="*/ 1654175 w 7779375"/>
              <a:gd name="connsiteY30" fmla="*/ 5358413 h 5876208"/>
              <a:gd name="connsiteX31" fmla="*/ 1958975 w 7779375"/>
              <a:gd name="connsiteY31" fmla="*/ 5142513 h 5876208"/>
              <a:gd name="connsiteX32" fmla="*/ 1692275 w 7779375"/>
              <a:gd name="connsiteY32" fmla="*/ 5253638 h 5876208"/>
              <a:gd name="connsiteX33" fmla="*/ 1641475 w 7779375"/>
              <a:gd name="connsiteY33" fmla="*/ 5199663 h 5876208"/>
              <a:gd name="connsiteX34" fmla="*/ 1565275 w 7779375"/>
              <a:gd name="connsiteY34" fmla="*/ 5202838 h 5876208"/>
              <a:gd name="connsiteX35" fmla="*/ 2092325 w 7779375"/>
              <a:gd name="connsiteY35" fmla="*/ 4780563 h 5876208"/>
              <a:gd name="connsiteX36" fmla="*/ 2025650 w 7779375"/>
              <a:gd name="connsiteY36" fmla="*/ 4698013 h 5876208"/>
              <a:gd name="connsiteX37" fmla="*/ 1936750 w 7779375"/>
              <a:gd name="connsiteY37" fmla="*/ 4723413 h 5876208"/>
              <a:gd name="connsiteX38" fmla="*/ 1857375 w 7779375"/>
              <a:gd name="connsiteY38" fmla="*/ 4704363 h 5876208"/>
              <a:gd name="connsiteX39" fmla="*/ 1546225 w 7779375"/>
              <a:gd name="connsiteY39" fmla="*/ 4805963 h 5876208"/>
              <a:gd name="connsiteX40" fmla="*/ 1501775 w 7779375"/>
              <a:gd name="connsiteY40" fmla="*/ 4732938 h 5876208"/>
              <a:gd name="connsiteX41" fmla="*/ 1514475 w 7779375"/>
              <a:gd name="connsiteY41" fmla="*/ 4682138 h 5876208"/>
              <a:gd name="connsiteX42" fmla="*/ 1438275 w 7779375"/>
              <a:gd name="connsiteY42" fmla="*/ 4678963 h 5876208"/>
              <a:gd name="connsiteX43" fmla="*/ 1552575 w 7779375"/>
              <a:gd name="connsiteY43" fmla="*/ 4548788 h 5876208"/>
              <a:gd name="connsiteX44" fmla="*/ 1374775 w 7779375"/>
              <a:gd name="connsiteY44" fmla="*/ 4583713 h 5876208"/>
              <a:gd name="connsiteX45" fmla="*/ 1365250 w 7779375"/>
              <a:gd name="connsiteY45" fmla="*/ 4501163 h 5876208"/>
              <a:gd name="connsiteX46" fmla="*/ 1289050 w 7779375"/>
              <a:gd name="connsiteY46" fmla="*/ 4475763 h 5876208"/>
              <a:gd name="connsiteX47" fmla="*/ 1298575 w 7779375"/>
              <a:gd name="connsiteY47" fmla="*/ 4386863 h 5876208"/>
              <a:gd name="connsiteX48" fmla="*/ 1216025 w 7779375"/>
              <a:gd name="connsiteY48" fmla="*/ 4361463 h 5876208"/>
              <a:gd name="connsiteX49" fmla="*/ 1225550 w 7779375"/>
              <a:gd name="connsiteY49" fmla="*/ 4297963 h 5876208"/>
              <a:gd name="connsiteX50" fmla="*/ 1174750 w 7779375"/>
              <a:gd name="connsiteY50" fmla="*/ 4294788 h 5876208"/>
              <a:gd name="connsiteX51" fmla="*/ 1177925 w 7779375"/>
              <a:gd name="connsiteY51" fmla="*/ 4250338 h 5876208"/>
              <a:gd name="connsiteX52" fmla="*/ 1123950 w 7779375"/>
              <a:gd name="connsiteY52" fmla="*/ 4256688 h 5876208"/>
              <a:gd name="connsiteX53" fmla="*/ 1231900 w 7779375"/>
              <a:gd name="connsiteY53" fmla="*/ 4123338 h 5876208"/>
              <a:gd name="connsiteX54" fmla="*/ 1044575 w 7779375"/>
              <a:gd name="connsiteY54" fmla="*/ 4221763 h 5876208"/>
              <a:gd name="connsiteX55" fmla="*/ 1089025 w 7779375"/>
              <a:gd name="connsiteY55" fmla="*/ 4063013 h 5876208"/>
              <a:gd name="connsiteX56" fmla="*/ 1000125 w 7779375"/>
              <a:gd name="connsiteY56" fmla="*/ 4088413 h 5876208"/>
              <a:gd name="connsiteX57" fmla="*/ 971550 w 7779375"/>
              <a:gd name="connsiteY57" fmla="*/ 4072538 h 5876208"/>
              <a:gd name="connsiteX58" fmla="*/ 996950 w 7779375"/>
              <a:gd name="connsiteY58" fmla="*/ 3951888 h 5876208"/>
              <a:gd name="connsiteX59" fmla="*/ 669925 w 7779375"/>
              <a:gd name="connsiteY59" fmla="*/ 4104288 h 5876208"/>
              <a:gd name="connsiteX60" fmla="*/ 568325 w 7779375"/>
              <a:gd name="connsiteY60" fmla="*/ 4078888 h 5876208"/>
              <a:gd name="connsiteX61" fmla="*/ 828675 w 7779375"/>
              <a:gd name="connsiteY61" fmla="*/ 3882038 h 5876208"/>
              <a:gd name="connsiteX62" fmla="*/ 558800 w 7779375"/>
              <a:gd name="connsiteY62" fmla="*/ 4021738 h 5876208"/>
              <a:gd name="connsiteX63" fmla="*/ 504825 w 7779375"/>
              <a:gd name="connsiteY63" fmla="*/ 3996338 h 5876208"/>
              <a:gd name="connsiteX64" fmla="*/ 695325 w 7779375"/>
              <a:gd name="connsiteY64" fmla="*/ 3847113 h 5876208"/>
              <a:gd name="connsiteX65" fmla="*/ 488950 w 7779375"/>
              <a:gd name="connsiteY65" fmla="*/ 3948713 h 5876208"/>
              <a:gd name="connsiteX66" fmla="*/ 650875 w 7779375"/>
              <a:gd name="connsiteY66" fmla="*/ 3802663 h 5876208"/>
              <a:gd name="connsiteX67" fmla="*/ 403225 w 7779375"/>
              <a:gd name="connsiteY67" fmla="*/ 3888388 h 5876208"/>
              <a:gd name="connsiteX68" fmla="*/ 555625 w 7779375"/>
              <a:gd name="connsiteY68" fmla="*/ 3716938 h 5876208"/>
              <a:gd name="connsiteX69" fmla="*/ 327025 w 7779375"/>
              <a:gd name="connsiteY69" fmla="*/ 3812188 h 5876208"/>
              <a:gd name="connsiteX70" fmla="*/ 498475 w 7779375"/>
              <a:gd name="connsiteY70" fmla="*/ 3653438 h 5876208"/>
              <a:gd name="connsiteX71" fmla="*/ 327025 w 7779375"/>
              <a:gd name="connsiteY71" fmla="*/ 3732813 h 5876208"/>
              <a:gd name="connsiteX72" fmla="*/ 457200 w 7779375"/>
              <a:gd name="connsiteY72" fmla="*/ 3608988 h 5876208"/>
              <a:gd name="connsiteX73" fmla="*/ 339725 w 7779375"/>
              <a:gd name="connsiteY73" fmla="*/ 3662963 h 5876208"/>
              <a:gd name="connsiteX74" fmla="*/ 279400 w 7779375"/>
              <a:gd name="connsiteY74" fmla="*/ 3653438 h 5876208"/>
              <a:gd name="connsiteX75" fmla="*/ 400050 w 7779375"/>
              <a:gd name="connsiteY75" fmla="*/ 3561363 h 5876208"/>
              <a:gd name="connsiteX76" fmla="*/ 279400 w 7779375"/>
              <a:gd name="connsiteY76" fmla="*/ 3593113 h 5876208"/>
              <a:gd name="connsiteX77" fmla="*/ 358775 w 7779375"/>
              <a:gd name="connsiteY77" fmla="*/ 3478813 h 5876208"/>
              <a:gd name="connsiteX78" fmla="*/ 247650 w 7779375"/>
              <a:gd name="connsiteY78" fmla="*/ 3523263 h 5876208"/>
              <a:gd name="connsiteX79" fmla="*/ 298450 w 7779375"/>
              <a:gd name="connsiteY79" fmla="*/ 3428013 h 5876208"/>
              <a:gd name="connsiteX80" fmla="*/ 193675 w 7779375"/>
              <a:gd name="connsiteY80" fmla="*/ 3459763 h 5876208"/>
              <a:gd name="connsiteX81" fmla="*/ 247650 w 7779375"/>
              <a:gd name="connsiteY81" fmla="*/ 3374038 h 5876208"/>
              <a:gd name="connsiteX82" fmla="*/ 95250 w 7779375"/>
              <a:gd name="connsiteY82" fmla="*/ 3402613 h 5876208"/>
              <a:gd name="connsiteX83" fmla="*/ 196850 w 7779375"/>
              <a:gd name="connsiteY83" fmla="*/ 3307363 h 5876208"/>
              <a:gd name="connsiteX84" fmla="*/ 161925 w 7779375"/>
              <a:gd name="connsiteY84" fmla="*/ 3256563 h 5876208"/>
              <a:gd name="connsiteX85" fmla="*/ 69850 w 7779375"/>
              <a:gd name="connsiteY85" fmla="*/ 3307363 h 5876208"/>
              <a:gd name="connsiteX86" fmla="*/ 111125 w 7779375"/>
              <a:gd name="connsiteY86" fmla="*/ 3227988 h 5876208"/>
              <a:gd name="connsiteX87" fmla="*/ 22225 w 7779375"/>
              <a:gd name="connsiteY87" fmla="*/ 3272438 h 5876208"/>
              <a:gd name="connsiteX88" fmla="*/ 73025 w 7779375"/>
              <a:gd name="connsiteY88" fmla="*/ 3135913 h 5876208"/>
              <a:gd name="connsiteX89" fmla="*/ 3175 w 7779375"/>
              <a:gd name="connsiteY89" fmla="*/ 3012088 h 5876208"/>
              <a:gd name="connsiteX90" fmla="*/ 0 w 7779375"/>
              <a:gd name="connsiteY90" fmla="*/ 2926363 h 5876208"/>
              <a:gd name="connsiteX91" fmla="*/ 304800 w 7779375"/>
              <a:gd name="connsiteY91" fmla="*/ 2700938 h 5876208"/>
              <a:gd name="connsiteX92" fmla="*/ 586590 w 7779375"/>
              <a:gd name="connsiteY92" fmla="*/ 2424713 h 5876208"/>
              <a:gd name="connsiteX93" fmla="*/ 819150 w 7779375"/>
              <a:gd name="connsiteY93" fmla="*/ 2231038 h 5876208"/>
              <a:gd name="connsiteX94" fmla="*/ 625475 w 7779375"/>
              <a:gd name="connsiteY94" fmla="*/ 2316763 h 5876208"/>
              <a:gd name="connsiteX95" fmla="*/ 542925 w 7779375"/>
              <a:gd name="connsiteY95" fmla="*/ 2329463 h 5876208"/>
              <a:gd name="connsiteX96" fmla="*/ 777875 w 7779375"/>
              <a:gd name="connsiteY96" fmla="*/ 2084988 h 5876208"/>
              <a:gd name="connsiteX97" fmla="*/ 663575 w 7779375"/>
              <a:gd name="connsiteY97" fmla="*/ 2081813 h 5876208"/>
              <a:gd name="connsiteX98" fmla="*/ 790575 w 7779375"/>
              <a:gd name="connsiteY98" fmla="*/ 1961163 h 5876208"/>
              <a:gd name="connsiteX99" fmla="*/ 612775 w 7779375"/>
              <a:gd name="connsiteY99" fmla="*/ 2065938 h 5876208"/>
              <a:gd name="connsiteX100" fmla="*/ 793750 w 7779375"/>
              <a:gd name="connsiteY100" fmla="*/ 1869088 h 5876208"/>
              <a:gd name="connsiteX101" fmla="*/ 669925 w 7779375"/>
              <a:gd name="connsiteY101" fmla="*/ 1919888 h 5876208"/>
              <a:gd name="connsiteX102" fmla="*/ 787400 w 7779375"/>
              <a:gd name="connsiteY102" fmla="*/ 1735738 h 5876208"/>
              <a:gd name="connsiteX103" fmla="*/ 622300 w 7779375"/>
              <a:gd name="connsiteY103" fmla="*/ 1859563 h 5876208"/>
              <a:gd name="connsiteX104" fmla="*/ 685800 w 7779375"/>
              <a:gd name="connsiteY104" fmla="*/ 1748438 h 5876208"/>
              <a:gd name="connsiteX105" fmla="*/ 552450 w 7779375"/>
              <a:gd name="connsiteY105" fmla="*/ 1748438 h 5876208"/>
              <a:gd name="connsiteX106" fmla="*/ 1127125 w 7779375"/>
              <a:gd name="connsiteY106" fmla="*/ 1338863 h 5876208"/>
              <a:gd name="connsiteX107" fmla="*/ 1073150 w 7779375"/>
              <a:gd name="connsiteY107" fmla="*/ 1430938 h 5876208"/>
              <a:gd name="connsiteX108" fmla="*/ 1524000 w 7779375"/>
              <a:gd name="connsiteY108" fmla="*/ 1148363 h 5876208"/>
              <a:gd name="connsiteX109" fmla="*/ 1139825 w 7779375"/>
              <a:gd name="connsiteY109" fmla="*/ 1484913 h 5876208"/>
              <a:gd name="connsiteX110" fmla="*/ 2774950 w 7779375"/>
              <a:gd name="connsiteY110" fmla="*/ 643538 h 5876208"/>
              <a:gd name="connsiteX111" fmla="*/ 2374900 w 7779375"/>
              <a:gd name="connsiteY111" fmla="*/ 757838 h 5876208"/>
              <a:gd name="connsiteX112" fmla="*/ 2740025 w 7779375"/>
              <a:gd name="connsiteY112" fmla="*/ 608613 h 5876208"/>
              <a:gd name="connsiteX113" fmla="*/ 3708400 w 7779375"/>
              <a:gd name="connsiteY113" fmla="*/ 164113 h 5876208"/>
              <a:gd name="connsiteX114" fmla="*/ 2921000 w 7779375"/>
              <a:gd name="connsiteY114" fmla="*/ 249838 h 5876208"/>
              <a:gd name="connsiteX115" fmla="*/ 3990190 w 7779375"/>
              <a:gd name="connsiteY115" fmla="*/ 0 h 5876208"/>
              <a:gd name="connsiteX116" fmla="*/ 4425950 w 7779375"/>
              <a:gd name="connsiteY116" fmla="*/ 532413 h 5876208"/>
              <a:gd name="connsiteX117" fmla="*/ 4495800 w 7779375"/>
              <a:gd name="connsiteY117" fmla="*/ 640363 h 5876208"/>
              <a:gd name="connsiteX118" fmla="*/ 4610100 w 7779375"/>
              <a:gd name="connsiteY118" fmla="*/ 580038 h 5876208"/>
              <a:gd name="connsiteX119" fmla="*/ 4718050 w 7779375"/>
              <a:gd name="connsiteY119" fmla="*/ 494313 h 5876208"/>
              <a:gd name="connsiteX120" fmla="*/ 4940300 w 7779375"/>
              <a:gd name="connsiteY120" fmla="*/ 399063 h 5876208"/>
              <a:gd name="connsiteX121" fmla="*/ 4848225 w 7779375"/>
              <a:gd name="connsiteY121" fmla="*/ 370488 h 5876208"/>
              <a:gd name="connsiteX122" fmla="*/ 4902200 w 7779375"/>
              <a:gd name="connsiteY122" fmla="*/ 326038 h 5876208"/>
              <a:gd name="connsiteX123" fmla="*/ 4667250 w 7779375"/>
              <a:gd name="connsiteY123" fmla="*/ 341913 h 5876208"/>
              <a:gd name="connsiteX124" fmla="*/ 5026025 w 7779375"/>
              <a:gd name="connsiteY124" fmla="*/ 249838 h 5876208"/>
              <a:gd name="connsiteX125" fmla="*/ 5337175 w 7779375"/>
              <a:gd name="connsiteY125" fmla="*/ 287938 h 5876208"/>
              <a:gd name="connsiteX126" fmla="*/ 5368925 w 7779375"/>
              <a:gd name="connsiteY126" fmla="*/ 380013 h 5876208"/>
              <a:gd name="connsiteX127" fmla="*/ 5775325 w 7779375"/>
              <a:gd name="connsiteY127" fmla="*/ 980088 h 5876208"/>
              <a:gd name="connsiteX128" fmla="*/ 6410325 w 7779375"/>
              <a:gd name="connsiteY128" fmla="*/ 700688 h 5876208"/>
              <a:gd name="connsiteX129" fmla="*/ 6067425 w 7779375"/>
              <a:gd name="connsiteY129" fmla="*/ 726088 h 5876208"/>
              <a:gd name="connsiteX130" fmla="*/ 6683375 w 7779375"/>
              <a:gd name="connsiteY130" fmla="*/ 557813 h 5876208"/>
              <a:gd name="connsiteX131" fmla="*/ 6858000 w 7779375"/>
              <a:gd name="connsiteY131" fmla="*/ 751488 h 5876208"/>
              <a:gd name="connsiteX132" fmla="*/ 7019925 w 7779375"/>
              <a:gd name="connsiteY132" fmla="*/ 964213 h 5876208"/>
              <a:gd name="connsiteX133" fmla="*/ 7239000 w 7779375"/>
              <a:gd name="connsiteY133" fmla="*/ 1440463 h 5876208"/>
              <a:gd name="connsiteX134" fmla="*/ 7207250 w 7779375"/>
              <a:gd name="connsiteY134" fmla="*/ 1513488 h 5876208"/>
              <a:gd name="connsiteX135" fmla="*/ 6896100 w 7779375"/>
              <a:gd name="connsiteY135" fmla="*/ 1770663 h 5876208"/>
              <a:gd name="connsiteX136" fmla="*/ 6638925 w 7779375"/>
              <a:gd name="connsiteY136" fmla="*/ 1964338 h 5876208"/>
              <a:gd name="connsiteX137" fmla="*/ 6562725 w 7779375"/>
              <a:gd name="connsiteY137" fmla="*/ 2037363 h 5876208"/>
              <a:gd name="connsiteX138" fmla="*/ 6654800 w 7779375"/>
              <a:gd name="connsiteY138" fmla="*/ 2123088 h 5876208"/>
              <a:gd name="connsiteX139" fmla="*/ 6981825 w 7779375"/>
              <a:gd name="connsiteY139" fmla="*/ 2558063 h 5876208"/>
              <a:gd name="connsiteX140" fmla="*/ 7172325 w 7779375"/>
              <a:gd name="connsiteY140" fmla="*/ 2529488 h 5876208"/>
              <a:gd name="connsiteX141" fmla="*/ 7264400 w 7779375"/>
              <a:gd name="connsiteY141" fmla="*/ 2463800 h 5876208"/>
              <a:gd name="connsiteX142" fmla="*/ 7488444 w 7779375"/>
              <a:gd name="connsiteY142" fmla="*/ 2802683 h 5876208"/>
              <a:gd name="connsiteX143" fmla="*/ 7678616 w 7779375"/>
              <a:gd name="connsiteY143" fmla="*/ 3132573 h 5876208"/>
              <a:gd name="connsiteX144" fmla="*/ 7756237 w 7779375"/>
              <a:gd name="connsiteY144" fmla="*/ 3578895 h 5876208"/>
              <a:gd name="connsiteX145" fmla="*/ 7686377 w 7779375"/>
              <a:gd name="connsiteY145" fmla="*/ 3617706 h 5876208"/>
              <a:gd name="connsiteX146" fmla="*/ 7261225 w 7779375"/>
              <a:gd name="connsiteY146" fmla="*/ 3882038 h 5876208"/>
              <a:gd name="connsiteX147" fmla="*/ 7265909 w 7779375"/>
              <a:gd name="connsiteY147" fmla="*/ 3878076 h 587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7779375" h="5876208">
                <a:moveTo>
                  <a:pt x="7265909" y="3878076"/>
                </a:moveTo>
                <a:cubicBezTo>
                  <a:pt x="6505471" y="4356028"/>
                  <a:pt x="5865682" y="4872081"/>
                  <a:pt x="4984594" y="5311933"/>
                </a:cubicBezTo>
                <a:cubicBezTo>
                  <a:pt x="4349458" y="5683084"/>
                  <a:pt x="4596651" y="5463346"/>
                  <a:pt x="4114177" y="5695365"/>
                </a:cubicBezTo>
                <a:lnTo>
                  <a:pt x="3944119" y="5730356"/>
                </a:lnTo>
                <a:cubicBezTo>
                  <a:pt x="3875138" y="5751211"/>
                  <a:pt x="3844658" y="5719126"/>
                  <a:pt x="3737176" y="5792920"/>
                </a:cubicBezTo>
                <a:lnTo>
                  <a:pt x="3684237" y="5730356"/>
                </a:lnTo>
                <a:lnTo>
                  <a:pt x="3632200" y="5717188"/>
                </a:lnTo>
                <a:lnTo>
                  <a:pt x="3679825" y="5663213"/>
                </a:lnTo>
                <a:cubicBezTo>
                  <a:pt x="3654425" y="5650513"/>
                  <a:pt x="3619500" y="5672738"/>
                  <a:pt x="3603625" y="5625113"/>
                </a:cubicBezTo>
                <a:cubicBezTo>
                  <a:pt x="3566583" y="5577488"/>
                  <a:pt x="3485092" y="5577488"/>
                  <a:pt x="3492500" y="5482238"/>
                </a:cubicBezTo>
                <a:lnTo>
                  <a:pt x="3454400" y="5418738"/>
                </a:lnTo>
                <a:cubicBezTo>
                  <a:pt x="3424767" y="5407096"/>
                  <a:pt x="3423708" y="5344655"/>
                  <a:pt x="3365500" y="5383813"/>
                </a:cubicBezTo>
                <a:cubicBezTo>
                  <a:pt x="3318933" y="5392280"/>
                  <a:pt x="3323167" y="5340421"/>
                  <a:pt x="3225800" y="5409213"/>
                </a:cubicBezTo>
                <a:cubicBezTo>
                  <a:pt x="2951692" y="5543621"/>
                  <a:pt x="2715683" y="5595480"/>
                  <a:pt x="2403475" y="5812438"/>
                </a:cubicBezTo>
                <a:cubicBezTo>
                  <a:pt x="2344208" y="5833605"/>
                  <a:pt x="2323042" y="5880171"/>
                  <a:pt x="2225675" y="5875938"/>
                </a:cubicBezTo>
                <a:cubicBezTo>
                  <a:pt x="2191808" y="5855830"/>
                  <a:pt x="2142067" y="5876996"/>
                  <a:pt x="2124075" y="5815613"/>
                </a:cubicBezTo>
                <a:cubicBezTo>
                  <a:pt x="2128308" y="5765871"/>
                  <a:pt x="2513542" y="5570080"/>
                  <a:pt x="2517775" y="5520338"/>
                </a:cubicBezTo>
                <a:lnTo>
                  <a:pt x="2057400" y="5793388"/>
                </a:lnTo>
                <a:cubicBezTo>
                  <a:pt x="2039408" y="5771163"/>
                  <a:pt x="2154767" y="5707663"/>
                  <a:pt x="2136775" y="5685438"/>
                </a:cubicBezTo>
                <a:cubicBezTo>
                  <a:pt x="2112433" y="5665330"/>
                  <a:pt x="2015067" y="5734121"/>
                  <a:pt x="1990725" y="5714013"/>
                </a:cubicBezTo>
                <a:cubicBezTo>
                  <a:pt x="1958975" y="5680146"/>
                  <a:pt x="2101850" y="5570080"/>
                  <a:pt x="2085975" y="5552088"/>
                </a:cubicBezTo>
                <a:cubicBezTo>
                  <a:pt x="2067983" y="5539388"/>
                  <a:pt x="1932517" y="5631463"/>
                  <a:pt x="1914525" y="5618763"/>
                </a:cubicBezTo>
                <a:cubicBezTo>
                  <a:pt x="1902883" y="5602888"/>
                  <a:pt x="2053167" y="5536213"/>
                  <a:pt x="1993900" y="5494938"/>
                </a:cubicBezTo>
                <a:cubicBezTo>
                  <a:pt x="1972733" y="5478005"/>
                  <a:pt x="2196042" y="5381696"/>
                  <a:pt x="2174875" y="5364763"/>
                </a:cubicBezTo>
                <a:cubicBezTo>
                  <a:pt x="2131483" y="5353121"/>
                  <a:pt x="1951567" y="5497055"/>
                  <a:pt x="1908175" y="5485413"/>
                </a:cubicBezTo>
                <a:cubicBezTo>
                  <a:pt x="1896533" y="5474830"/>
                  <a:pt x="2208742" y="5261046"/>
                  <a:pt x="2197100" y="5250463"/>
                </a:cubicBezTo>
                <a:cubicBezTo>
                  <a:pt x="2160058" y="5246230"/>
                  <a:pt x="1830917" y="5467421"/>
                  <a:pt x="1793875" y="5463188"/>
                </a:cubicBezTo>
                <a:cubicBezTo>
                  <a:pt x="1780117" y="5447313"/>
                  <a:pt x="2083858" y="5247288"/>
                  <a:pt x="2070100" y="5231413"/>
                </a:cubicBezTo>
                <a:cubicBezTo>
                  <a:pt x="2029883" y="5228238"/>
                  <a:pt x="1764242" y="5434613"/>
                  <a:pt x="1724025" y="5431438"/>
                </a:cubicBezTo>
                <a:cubicBezTo>
                  <a:pt x="1715558" y="5417680"/>
                  <a:pt x="2110317" y="5153096"/>
                  <a:pt x="2101850" y="5139338"/>
                </a:cubicBezTo>
                <a:cubicBezTo>
                  <a:pt x="2024592" y="5148863"/>
                  <a:pt x="1801283" y="5374288"/>
                  <a:pt x="1654175" y="5358413"/>
                </a:cubicBezTo>
                <a:cubicBezTo>
                  <a:pt x="1637242" y="5327721"/>
                  <a:pt x="1975908" y="5173205"/>
                  <a:pt x="1958975" y="5142513"/>
                </a:cubicBezTo>
                <a:cubicBezTo>
                  <a:pt x="1867958" y="5157330"/>
                  <a:pt x="1799167" y="5213421"/>
                  <a:pt x="1692275" y="5253638"/>
                </a:cubicBezTo>
                <a:cubicBezTo>
                  <a:pt x="1663700" y="5240938"/>
                  <a:pt x="1670050" y="5212363"/>
                  <a:pt x="1641475" y="5199663"/>
                </a:cubicBezTo>
                <a:lnTo>
                  <a:pt x="1565275" y="5202838"/>
                </a:lnTo>
                <a:cubicBezTo>
                  <a:pt x="1740958" y="5062080"/>
                  <a:pt x="1935692" y="4959421"/>
                  <a:pt x="2092325" y="4780563"/>
                </a:cubicBezTo>
                <a:cubicBezTo>
                  <a:pt x="2051050" y="4760455"/>
                  <a:pt x="2098675" y="4708596"/>
                  <a:pt x="2025650" y="4698013"/>
                </a:cubicBezTo>
                <a:cubicBezTo>
                  <a:pt x="1996017" y="4706480"/>
                  <a:pt x="2001308" y="4753046"/>
                  <a:pt x="1936750" y="4723413"/>
                </a:cubicBezTo>
                <a:cubicBezTo>
                  <a:pt x="1914525" y="4730821"/>
                  <a:pt x="1879600" y="4696955"/>
                  <a:pt x="1857375" y="4704363"/>
                </a:cubicBezTo>
                <a:cubicBezTo>
                  <a:pt x="1753658" y="4738230"/>
                  <a:pt x="1707092" y="4803846"/>
                  <a:pt x="1546225" y="4805963"/>
                </a:cubicBezTo>
                <a:lnTo>
                  <a:pt x="1501775" y="4732938"/>
                </a:lnTo>
                <a:cubicBezTo>
                  <a:pt x="1490133" y="4718121"/>
                  <a:pt x="1526117" y="4696955"/>
                  <a:pt x="1514475" y="4682138"/>
                </a:cubicBezTo>
                <a:cubicBezTo>
                  <a:pt x="1498600" y="4663088"/>
                  <a:pt x="1454150" y="4698013"/>
                  <a:pt x="1438275" y="4678963"/>
                </a:cubicBezTo>
                <a:cubicBezTo>
                  <a:pt x="1427692" y="4663088"/>
                  <a:pt x="1563158" y="4564663"/>
                  <a:pt x="1552575" y="4548788"/>
                </a:cubicBezTo>
                <a:cubicBezTo>
                  <a:pt x="1534583" y="4532913"/>
                  <a:pt x="1443567" y="4621813"/>
                  <a:pt x="1374775" y="4583713"/>
                </a:cubicBezTo>
                <a:cubicBezTo>
                  <a:pt x="1354667" y="4556196"/>
                  <a:pt x="1385358" y="4528680"/>
                  <a:pt x="1365250" y="4501163"/>
                </a:cubicBezTo>
                <a:cubicBezTo>
                  <a:pt x="1346200" y="4477880"/>
                  <a:pt x="1308100" y="4499046"/>
                  <a:pt x="1289050" y="4475763"/>
                </a:cubicBezTo>
                <a:cubicBezTo>
                  <a:pt x="1276350" y="4456713"/>
                  <a:pt x="1311275" y="4405913"/>
                  <a:pt x="1298575" y="4386863"/>
                </a:cubicBezTo>
                <a:cubicBezTo>
                  <a:pt x="1279525" y="4365696"/>
                  <a:pt x="1235075" y="4382630"/>
                  <a:pt x="1216025" y="4361463"/>
                </a:cubicBezTo>
                <a:cubicBezTo>
                  <a:pt x="1204383" y="4343471"/>
                  <a:pt x="1237192" y="4315955"/>
                  <a:pt x="1225550" y="4297963"/>
                </a:cubicBezTo>
                <a:cubicBezTo>
                  <a:pt x="1217083" y="4288438"/>
                  <a:pt x="1183217" y="4304313"/>
                  <a:pt x="1174750" y="4294788"/>
                </a:cubicBezTo>
                <a:cubicBezTo>
                  <a:pt x="1167342" y="4285263"/>
                  <a:pt x="1185333" y="4259863"/>
                  <a:pt x="1177925" y="4250338"/>
                </a:cubicBezTo>
                <a:cubicBezTo>
                  <a:pt x="1167342" y="4237638"/>
                  <a:pt x="1134533" y="4269388"/>
                  <a:pt x="1123950" y="4256688"/>
                </a:cubicBezTo>
                <a:cubicBezTo>
                  <a:pt x="1114425" y="4243988"/>
                  <a:pt x="1241425" y="4136038"/>
                  <a:pt x="1231900" y="4123338"/>
                </a:cubicBezTo>
                <a:cubicBezTo>
                  <a:pt x="1217083" y="4113813"/>
                  <a:pt x="1059392" y="4231288"/>
                  <a:pt x="1044575" y="4221763"/>
                </a:cubicBezTo>
                <a:cubicBezTo>
                  <a:pt x="1029758" y="4181546"/>
                  <a:pt x="1103842" y="4103230"/>
                  <a:pt x="1089025" y="4063013"/>
                </a:cubicBezTo>
                <a:cubicBezTo>
                  <a:pt x="1066800" y="4051371"/>
                  <a:pt x="1022350" y="4100055"/>
                  <a:pt x="1000125" y="4088413"/>
                </a:cubicBezTo>
                <a:cubicBezTo>
                  <a:pt x="990600" y="4066188"/>
                  <a:pt x="981075" y="4094763"/>
                  <a:pt x="971550" y="4072538"/>
                </a:cubicBezTo>
                <a:lnTo>
                  <a:pt x="996950" y="3951888"/>
                </a:lnTo>
                <a:lnTo>
                  <a:pt x="669925" y="4104288"/>
                </a:lnTo>
                <a:cubicBezTo>
                  <a:pt x="655108" y="4079946"/>
                  <a:pt x="583142" y="4103230"/>
                  <a:pt x="568325" y="4078888"/>
                </a:cubicBezTo>
                <a:cubicBezTo>
                  <a:pt x="559858" y="4060896"/>
                  <a:pt x="837142" y="3900030"/>
                  <a:pt x="828675" y="3882038"/>
                </a:cubicBezTo>
                <a:cubicBezTo>
                  <a:pt x="811742" y="3862988"/>
                  <a:pt x="575733" y="4040788"/>
                  <a:pt x="558800" y="4021738"/>
                </a:cubicBezTo>
                <a:cubicBezTo>
                  <a:pt x="545042" y="3996338"/>
                  <a:pt x="518583" y="4021738"/>
                  <a:pt x="504825" y="3996338"/>
                </a:cubicBezTo>
                <a:cubicBezTo>
                  <a:pt x="490008" y="3968821"/>
                  <a:pt x="710142" y="3874630"/>
                  <a:pt x="695325" y="3847113"/>
                </a:cubicBezTo>
                <a:cubicBezTo>
                  <a:pt x="683683" y="3831238"/>
                  <a:pt x="500592" y="3964588"/>
                  <a:pt x="488950" y="3948713"/>
                </a:cubicBezTo>
                <a:cubicBezTo>
                  <a:pt x="481542" y="3932838"/>
                  <a:pt x="658283" y="3818538"/>
                  <a:pt x="650875" y="3802663"/>
                </a:cubicBezTo>
                <a:cubicBezTo>
                  <a:pt x="635000" y="3783613"/>
                  <a:pt x="419100" y="3907438"/>
                  <a:pt x="403225" y="3888388"/>
                </a:cubicBezTo>
                <a:cubicBezTo>
                  <a:pt x="397933" y="3873571"/>
                  <a:pt x="560917" y="3731755"/>
                  <a:pt x="555625" y="3716938"/>
                </a:cubicBezTo>
                <a:cubicBezTo>
                  <a:pt x="546100" y="3706355"/>
                  <a:pt x="336550" y="3822771"/>
                  <a:pt x="327025" y="3812188"/>
                </a:cubicBezTo>
                <a:cubicBezTo>
                  <a:pt x="319617" y="3792080"/>
                  <a:pt x="505883" y="3673546"/>
                  <a:pt x="498475" y="3653438"/>
                </a:cubicBezTo>
                <a:cubicBezTo>
                  <a:pt x="485775" y="3634388"/>
                  <a:pt x="339725" y="3751863"/>
                  <a:pt x="327025" y="3732813"/>
                </a:cubicBezTo>
                <a:cubicBezTo>
                  <a:pt x="318558" y="3715880"/>
                  <a:pt x="465667" y="3625921"/>
                  <a:pt x="457200" y="3608988"/>
                </a:cubicBezTo>
                <a:cubicBezTo>
                  <a:pt x="449792" y="3595230"/>
                  <a:pt x="347133" y="3676721"/>
                  <a:pt x="339725" y="3662963"/>
                </a:cubicBezTo>
                <a:cubicBezTo>
                  <a:pt x="332317" y="3649205"/>
                  <a:pt x="292629" y="3662434"/>
                  <a:pt x="279400" y="3653438"/>
                </a:cubicBezTo>
                <a:cubicBezTo>
                  <a:pt x="273050" y="3638621"/>
                  <a:pt x="406400" y="3576180"/>
                  <a:pt x="400050" y="3561363"/>
                </a:cubicBezTo>
                <a:cubicBezTo>
                  <a:pt x="390525" y="3543371"/>
                  <a:pt x="288925" y="3611105"/>
                  <a:pt x="279400" y="3593113"/>
                </a:cubicBezTo>
                <a:cubicBezTo>
                  <a:pt x="274108" y="3580413"/>
                  <a:pt x="364067" y="3491513"/>
                  <a:pt x="358775" y="3478813"/>
                </a:cubicBezTo>
                <a:cubicBezTo>
                  <a:pt x="352425" y="3466113"/>
                  <a:pt x="254000" y="3535963"/>
                  <a:pt x="247650" y="3523263"/>
                </a:cubicBezTo>
                <a:cubicBezTo>
                  <a:pt x="239183" y="3507388"/>
                  <a:pt x="306917" y="3443888"/>
                  <a:pt x="298450" y="3428013"/>
                </a:cubicBezTo>
                <a:cubicBezTo>
                  <a:pt x="292100" y="3415313"/>
                  <a:pt x="200025" y="3472463"/>
                  <a:pt x="193675" y="3459763"/>
                </a:cubicBezTo>
                <a:cubicBezTo>
                  <a:pt x="188383" y="3447063"/>
                  <a:pt x="252942" y="3386738"/>
                  <a:pt x="247650" y="3374038"/>
                </a:cubicBezTo>
                <a:cubicBezTo>
                  <a:pt x="241300" y="3361338"/>
                  <a:pt x="101600" y="3415313"/>
                  <a:pt x="95250" y="3402613"/>
                </a:cubicBezTo>
                <a:cubicBezTo>
                  <a:pt x="93133" y="3388855"/>
                  <a:pt x="198967" y="3321121"/>
                  <a:pt x="196850" y="3307363"/>
                </a:cubicBezTo>
                <a:cubicBezTo>
                  <a:pt x="189442" y="3288313"/>
                  <a:pt x="169333" y="3275613"/>
                  <a:pt x="161925" y="3256563"/>
                </a:cubicBezTo>
                <a:cubicBezTo>
                  <a:pt x="153458" y="3239630"/>
                  <a:pt x="78317" y="3324296"/>
                  <a:pt x="69850" y="3307363"/>
                </a:cubicBezTo>
                <a:cubicBezTo>
                  <a:pt x="67733" y="3289371"/>
                  <a:pt x="113242" y="3245980"/>
                  <a:pt x="111125" y="3227988"/>
                </a:cubicBezTo>
                <a:cubicBezTo>
                  <a:pt x="105833" y="3216346"/>
                  <a:pt x="27517" y="3284080"/>
                  <a:pt x="22225" y="3272438"/>
                </a:cubicBezTo>
                <a:cubicBezTo>
                  <a:pt x="19050" y="3256563"/>
                  <a:pt x="107950" y="3193063"/>
                  <a:pt x="73025" y="3135913"/>
                </a:cubicBezTo>
                <a:cubicBezTo>
                  <a:pt x="60325" y="3095696"/>
                  <a:pt x="15875" y="3052305"/>
                  <a:pt x="3175" y="3012088"/>
                </a:cubicBezTo>
                <a:lnTo>
                  <a:pt x="0" y="2926363"/>
                </a:lnTo>
                <a:cubicBezTo>
                  <a:pt x="64558" y="2872388"/>
                  <a:pt x="240242" y="2754913"/>
                  <a:pt x="304800" y="2700938"/>
                </a:cubicBezTo>
                <a:lnTo>
                  <a:pt x="586590" y="2424713"/>
                </a:lnTo>
                <a:cubicBezTo>
                  <a:pt x="586852" y="2402488"/>
                  <a:pt x="818888" y="2253263"/>
                  <a:pt x="819150" y="2231038"/>
                </a:cubicBezTo>
                <a:cubicBezTo>
                  <a:pt x="809625" y="2207755"/>
                  <a:pt x="635000" y="2340046"/>
                  <a:pt x="625475" y="2316763"/>
                </a:cubicBezTo>
                <a:cubicBezTo>
                  <a:pt x="625475" y="2304063"/>
                  <a:pt x="542925" y="2342163"/>
                  <a:pt x="542925" y="2329463"/>
                </a:cubicBezTo>
                <a:cubicBezTo>
                  <a:pt x="545042" y="2309355"/>
                  <a:pt x="775758" y="2105096"/>
                  <a:pt x="777875" y="2084988"/>
                </a:cubicBezTo>
                <a:cubicBezTo>
                  <a:pt x="770467" y="2068055"/>
                  <a:pt x="670983" y="2098746"/>
                  <a:pt x="663575" y="2081813"/>
                </a:cubicBezTo>
                <a:cubicBezTo>
                  <a:pt x="660400" y="2066996"/>
                  <a:pt x="793750" y="1975980"/>
                  <a:pt x="790575" y="1961163"/>
                </a:cubicBezTo>
                <a:cubicBezTo>
                  <a:pt x="779992" y="1949521"/>
                  <a:pt x="623358" y="2077580"/>
                  <a:pt x="612775" y="2065938"/>
                </a:cubicBezTo>
                <a:cubicBezTo>
                  <a:pt x="582613" y="2070171"/>
                  <a:pt x="794279" y="1928355"/>
                  <a:pt x="793750" y="1869088"/>
                </a:cubicBezTo>
                <a:cubicBezTo>
                  <a:pt x="812271" y="1834692"/>
                  <a:pt x="700617" y="1946346"/>
                  <a:pt x="669925" y="1919888"/>
                </a:cubicBezTo>
                <a:cubicBezTo>
                  <a:pt x="631296" y="1927296"/>
                  <a:pt x="797454" y="1770663"/>
                  <a:pt x="787400" y="1735738"/>
                </a:cubicBezTo>
                <a:cubicBezTo>
                  <a:pt x="769408" y="1716688"/>
                  <a:pt x="651933" y="1863796"/>
                  <a:pt x="622300" y="1859563"/>
                </a:cubicBezTo>
                <a:cubicBezTo>
                  <a:pt x="558800" y="1884963"/>
                  <a:pt x="687917" y="1773309"/>
                  <a:pt x="685800" y="1748438"/>
                </a:cubicBezTo>
                <a:cubicBezTo>
                  <a:pt x="683683" y="1723567"/>
                  <a:pt x="518054" y="1778601"/>
                  <a:pt x="552450" y="1748438"/>
                </a:cubicBezTo>
                <a:cubicBezTo>
                  <a:pt x="646642" y="1700813"/>
                  <a:pt x="1032933" y="1386488"/>
                  <a:pt x="1127125" y="1338863"/>
                </a:cubicBezTo>
                <a:cubicBezTo>
                  <a:pt x="1157817" y="1322988"/>
                  <a:pt x="1042458" y="1446813"/>
                  <a:pt x="1073150" y="1430938"/>
                </a:cubicBezTo>
                <a:cubicBezTo>
                  <a:pt x="1136650" y="1397071"/>
                  <a:pt x="1460500" y="1182230"/>
                  <a:pt x="1524000" y="1148363"/>
                </a:cubicBezTo>
                <a:cubicBezTo>
                  <a:pt x="1573742" y="1124021"/>
                  <a:pt x="1090083" y="1509255"/>
                  <a:pt x="1139825" y="1484913"/>
                </a:cubicBezTo>
                <a:cubicBezTo>
                  <a:pt x="1679575" y="1201280"/>
                  <a:pt x="2235200" y="927171"/>
                  <a:pt x="2774950" y="643538"/>
                </a:cubicBezTo>
                <a:cubicBezTo>
                  <a:pt x="2800350" y="628721"/>
                  <a:pt x="2349500" y="772655"/>
                  <a:pt x="2374900" y="757838"/>
                </a:cubicBezTo>
                <a:cubicBezTo>
                  <a:pt x="2483908" y="705980"/>
                  <a:pt x="2631017" y="660471"/>
                  <a:pt x="2740025" y="608613"/>
                </a:cubicBezTo>
                <a:cubicBezTo>
                  <a:pt x="3061758" y="451980"/>
                  <a:pt x="3386667" y="320746"/>
                  <a:pt x="3708400" y="164113"/>
                </a:cubicBezTo>
                <a:cubicBezTo>
                  <a:pt x="3753908" y="135538"/>
                  <a:pt x="2875492" y="278413"/>
                  <a:pt x="2921000" y="249838"/>
                </a:cubicBezTo>
                <a:lnTo>
                  <a:pt x="3990190" y="0"/>
                </a:lnTo>
                <a:cubicBezTo>
                  <a:pt x="4239957" y="40217"/>
                  <a:pt x="4341682" y="431507"/>
                  <a:pt x="4425950" y="532413"/>
                </a:cubicBezTo>
                <a:cubicBezTo>
                  <a:pt x="4510218" y="633319"/>
                  <a:pt x="4479396" y="638246"/>
                  <a:pt x="4495800" y="640363"/>
                </a:cubicBezTo>
                <a:cubicBezTo>
                  <a:pt x="4507442" y="634013"/>
                  <a:pt x="4598458" y="586388"/>
                  <a:pt x="4610100" y="580038"/>
                </a:cubicBezTo>
                <a:cubicBezTo>
                  <a:pt x="4647142" y="554638"/>
                  <a:pt x="4681008" y="519713"/>
                  <a:pt x="4718050" y="494313"/>
                </a:cubicBezTo>
                <a:cubicBezTo>
                  <a:pt x="4784725" y="455155"/>
                  <a:pt x="4873625" y="438221"/>
                  <a:pt x="4940300" y="399063"/>
                </a:cubicBezTo>
                <a:cubicBezTo>
                  <a:pt x="4977342" y="375780"/>
                  <a:pt x="4854575" y="382659"/>
                  <a:pt x="4848225" y="370488"/>
                </a:cubicBezTo>
                <a:cubicBezTo>
                  <a:pt x="4841875" y="358317"/>
                  <a:pt x="4947708" y="328155"/>
                  <a:pt x="4902200" y="326038"/>
                </a:cubicBezTo>
                <a:cubicBezTo>
                  <a:pt x="4856692" y="323921"/>
                  <a:pt x="4628092" y="360963"/>
                  <a:pt x="4667250" y="341913"/>
                </a:cubicBezTo>
                <a:cubicBezTo>
                  <a:pt x="4673600" y="311221"/>
                  <a:pt x="4928658" y="272592"/>
                  <a:pt x="5026025" y="249838"/>
                </a:cubicBezTo>
                <a:cubicBezTo>
                  <a:pt x="5123392" y="227084"/>
                  <a:pt x="5273675" y="264655"/>
                  <a:pt x="5337175" y="287938"/>
                </a:cubicBezTo>
                <a:cubicBezTo>
                  <a:pt x="5360458" y="321805"/>
                  <a:pt x="5345642" y="346146"/>
                  <a:pt x="5368925" y="380013"/>
                </a:cubicBezTo>
                <a:cubicBezTo>
                  <a:pt x="5504392" y="580038"/>
                  <a:pt x="5601758" y="789588"/>
                  <a:pt x="5775325" y="980088"/>
                </a:cubicBezTo>
                <a:cubicBezTo>
                  <a:pt x="5945187" y="1033534"/>
                  <a:pt x="6255808" y="774771"/>
                  <a:pt x="6410325" y="700688"/>
                </a:cubicBezTo>
                <a:cubicBezTo>
                  <a:pt x="6534679" y="638246"/>
                  <a:pt x="6018742" y="753605"/>
                  <a:pt x="6067425" y="726088"/>
                </a:cubicBezTo>
                <a:cubicBezTo>
                  <a:pt x="6116108" y="698571"/>
                  <a:pt x="6542617" y="558342"/>
                  <a:pt x="6683375" y="557813"/>
                </a:cubicBezTo>
                <a:cubicBezTo>
                  <a:pt x="6757458" y="563634"/>
                  <a:pt x="6816196" y="690634"/>
                  <a:pt x="6858000" y="751488"/>
                </a:cubicBezTo>
                <a:cubicBezTo>
                  <a:pt x="6899804" y="812342"/>
                  <a:pt x="6964362" y="864730"/>
                  <a:pt x="7019925" y="964213"/>
                </a:cubicBezTo>
                <a:cubicBezTo>
                  <a:pt x="7075488" y="1063696"/>
                  <a:pt x="7210954" y="1350505"/>
                  <a:pt x="7239000" y="1440463"/>
                </a:cubicBezTo>
                <a:cubicBezTo>
                  <a:pt x="7165446" y="1508196"/>
                  <a:pt x="7319962" y="1414005"/>
                  <a:pt x="7207250" y="1513488"/>
                </a:cubicBezTo>
                <a:cubicBezTo>
                  <a:pt x="7152217" y="1562171"/>
                  <a:pt x="7003521" y="1683351"/>
                  <a:pt x="6896100" y="1770663"/>
                </a:cubicBezTo>
                <a:cubicBezTo>
                  <a:pt x="6794500" y="1843159"/>
                  <a:pt x="6694487" y="1919888"/>
                  <a:pt x="6638925" y="1964338"/>
                </a:cubicBezTo>
                <a:cubicBezTo>
                  <a:pt x="6583363" y="2008788"/>
                  <a:pt x="6563254" y="2010905"/>
                  <a:pt x="6562725" y="2037363"/>
                </a:cubicBezTo>
                <a:cubicBezTo>
                  <a:pt x="6587067" y="2065938"/>
                  <a:pt x="6630458" y="2094513"/>
                  <a:pt x="6654800" y="2123088"/>
                </a:cubicBezTo>
                <a:lnTo>
                  <a:pt x="6981825" y="2558063"/>
                </a:lnTo>
                <a:cubicBezTo>
                  <a:pt x="7031567" y="2541130"/>
                  <a:pt x="7122583" y="2546421"/>
                  <a:pt x="7172325" y="2529488"/>
                </a:cubicBezTo>
                <a:lnTo>
                  <a:pt x="7264400" y="2463800"/>
                </a:lnTo>
                <a:cubicBezTo>
                  <a:pt x="7278923" y="2475050"/>
                  <a:pt x="7488973" y="2566310"/>
                  <a:pt x="7488444" y="2802683"/>
                </a:cubicBezTo>
                <a:cubicBezTo>
                  <a:pt x="7524491" y="2919967"/>
                  <a:pt x="7716486" y="2952681"/>
                  <a:pt x="7678616" y="3132573"/>
                </a:cubicBezTo>
                <a:cubicBezTo>
                  <a:pt x="7736185" y="3267764"/>
                  <a:pt x="7820627" y="3454631"/>
                  <a:pt x="7756237" y="3578895"/>
                </a:cubicBezTo>
                <a:cubicBezTo>
                  <a:pt x="7758177" y="3665572"/>
                  <a:pt x="7768879" y="3567182"/>
                  <a:pt x="7686377" y="3617706"/>
                </a:cubicBezTo>
                <a:cubicBezTo>
                  <a:pt x="7603875" y="3668230"/>
                  <a:pt x="7331950" y="3844465"/>
                  <a:pt x="7261225" y="3882038"/>
                </a:cubicBezTo>
                <a:lnTo>
                  <a:pt x="7265909" y="3878076"/>
                </a:lnTo>
                <a:close/>
              </a:path>
            </a:pathLst>
          </a:custGeom>
          <a:noFill/>
          <a:ln w="1270">
            <a:noFill/>
          </a:ln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552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4848D5-E14E-4A51-8F5B-EAFB1EBD7E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91" y="778715"/>
            <a:ext cx="5320724" cy="514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22CEE2-8AE2-44C1-9D8C-70BA0BE43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1079913"/>
            <a:ext cx="5382104" cy="1890429"/>
          </a:xfrm>
        </p:spPr>
        <p:txBody>
          <a:bodyPr lIns="0" tIns="0" rIns="0" bIns="0" anchor="b"/>
          <a:lstStyle>
            <a:lvl1pPr>
              <a:defRPr sz="4000"/>
            </a:lvl1pPr>
          </a:lstStyle>
          <a:p>
            <a:r>
              <a:rPr lang="en-US" dirty="0"/>
              <a:t>Title goes here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D6CF1-0311-441F-B36F-F4F43F67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F4CF-E1D9-49A7-BEB9-86A00B2A5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04784491-B55B-4F24-A337-81D6A431F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2" y="3246119"/>
            <a:ext cx="5382103" cy="138684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0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406151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CEE2-8AE2-44C1-9D8C-70BA0BE4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D6CF1-0311-441F-B36F-F4F43F67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F4CF-E1D9-49A7-BEB9-86A00B2A5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70514EC-B306-48AB-8BD5-4140A60FD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3" y="2810491"/>
            <a:ext cx="3662322" cy="1923555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CDF47BE-BB0A-4D3B-8054-FAB05570C5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2483892"/>
            <a:ext cx="3662322" cy="326599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defRPr sz="1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1C41B3D-7DF9-4FE5-B035-D5D553975B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0863" y="4838700"/>
            <a:ext cx="1798637" cy="842963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GB" dirty="0"/>
              <a:t>Insert logo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3D28DA3-6644-4FED-8573-704585088A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40400" y="1771650"/>
            <a:ext cx="5900738" cy="3910013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08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CEE2-8AE2-44C1-9D8C-70BA0BE4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D6CF1-0311-441F-B36F-F4F43F67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F4CF-E1D9-49A7-BEB9-86A00B2A5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8D45F5-E238-45CC-9577-AB628738B0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3517804"/>
            <a:ext cx="3039419" cy="173319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600">
                <a:solidFill>
                  <a:schemeClr val="accent1"/>
                </a:solidFill>
              </a:defRPr>
            </a:lvl1pPr>
            <a:lvl2pPr marL="0" indent="0">
              <a:buNone/>
              <a:defRPr/>
            </a:lvl2pPr>
            <a:lvl3pPr marL="261938" indent="0">
              <a:buNone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63483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26802366-AD22-4A38-959D-3F9E531A0AB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50863" y="1665288"/>
            <a:ext cx="11090275" cy="4152900"/>
          </a:xfrm>
        </p:spPr>
        <p:txBody>
          <a:bodyPr/>
          <a:lstStyle/>
          <a:p>
            <a:r>
              <a:rPr lang="fr-FR"/>
              <a:t>Cliquez sur l'icône pour ajouter un graphique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2CEE2-8AE2-44C1-9D8C-70BA0BE4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D6CF1-0311-441F-B36F-F4F43F67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F4CF-E1D9-49A7-BEB9-86A00B2A5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31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D4C83C90-45E7-43A0-A3F0-A6D8F6562BE7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550863" y="1665288"/>
            <a:ext cx="11090275" cy="4152900"/>
          </a:xfrm>
        </p:spPr>
        <p:txBody>
          <a:bodyPr/>
          <a:lstStyle/>
          <a:p>
            <a:r>
              <a:rPr lang="fr-FR"/>
              <a:t>Cliquez sur l'icône pour ajouter un tableau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2CEE2-8AE2-44C1-9D8C-70BA0BE4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D6CF1-0311-441F-B36F-F4F43F67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F4CF-E1D9-49A7-BEB9-86A00B2A5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419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F74DCD6-AD65-4018-B560-60A03A1DB9F0}"/>
              </a:ext>
            </a:extLst>
          </p:cNvPr>
          <p:cNvSpPr/>
          <p:nvPr userDrawn="1"/>
        </p:nvSpPr>
        <p:spPr>
          <a:xfrm>
            <a:off x="550863" y="2033751"/>
            <a:ext cx="3469344" cy="31846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lumMod val="20000"/>
                <a:lumOff val="8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C596BA-432F-4D11-A783-237B29898C87}"/>
              </a:ext>
            </a:extLst>
          </p:cNvPr>
          <p:cNvSpPr/>
          <p:nvPr userDrawn="1"/>
        </p:nvSpPr>
        <p:spPr>
          <a:xfrm>
            <a:off x="4332467" y="2033751"/>
            <a:ext cx="3469344" cy="31846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lumMod val="20000"/>
                <a:lumOff val="8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90564FF-2114-4132-BE27-43D4E0676DE1}"/>
              </a:ext>
            </a:extLst>
          </p:cNvPr>
          <p:cNvSpPr/>
          <p:nvPr userDrawn="1"/>
        </p:nvSpPr>
        <p:spPr>
          <a:xfrm>
            <a:off x="8161369" y="2033751"/>
            <a:ext cx="3469344" cy="31846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lumMod val="20000"/>
                <a:lumOff val="8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D316E01-2CFC-483E-9F84-B140CC20EF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0088" y="2144713"/>
            <a:ext cx="835025" cy="976312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2D54530C-A797-4688-808C-9BD9D364F0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42028" y="2144713"/>
            <a:ext cx="835025" cy="976312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en-GB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44357DB0-0F08-4FC9-83A2-6388B3B251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18755" y="2144713"/>
            <a:ext cx="835025" cy="976312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7ED26BF4-B7BE-4B47-9CF1-3370491276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4456" y="3593206"/>
            <a:ext cx="2778551" cy="13444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1762C42-500C-411B-807B-3DD27853B10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84456" y="3247753"/>
            <a:ext cx="2778551" cy="249591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0EC51BD8-F803-4436-8833-5E4B5C9BBF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09170" y="3593206"/>
            <a:ext cx="2778551" cy="13444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C20E805D-C0BB-4E27-9313-B0953044F8C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09170" y="3247753"/>
            <a:ext cx="2778551" cy="249591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0EB74637-462B-4F2B-9A30-45087D2033C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57270" y="3593206"/>
            <a:ext cx="2778551" cy="13444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F421EC0-0F86-4861-80EB-2630D10A7B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57270" y="3247753"/>
            <a:ext cx="2778551" cy="249591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90178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7F74DCD6-AD65-4018-B560-60A03A1DB9F0}"/>
              </a:ext>
            </a:extLst>
          </p:cNvPr>
          <p:cNvSpPr/>
          <p:nvPr userDrawn="1"/>
        </p:nvSpPr>
        <p:spPr>
          <a:xfrm>
            <a:off x="550863" y="2457449"/>
            <a:ext cx="3348000" cy="97155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glow rad="139700">
              <a:schemeClr val="accent1">
                <a:lumMod val="20000"/>
                <a:lumOff val="8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5C651B-B273-4C7D-8F58-F563188E2E9C}"/>
              </a:ext>
            </a:extLst>
          </p:cNvPr>
          <p:cNvSpPr/>
          <p:nvPr userDrawn="1"/>
        </p:nvSpPr>
        <p:spPr>
          <a:xfrm>
            <a:off x="4422288" y="2451525"/>
            <a:ext cx="3348000" cy="97155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glow rad="139700">
              <a:schemeClr val="accent1">
                <a:lumMod val="20000"/>
                <a:lumOff val="8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8C33D9-5DF2-486E-893F-8CDD7AECDAC0}"/>
              </a:ext>
            </a:extLst>
          </p:cNvPr>
          <p:cNvSpPr/>
          <p:nvPr userDrawn="1"/>
        </p:nvSpPr>
        <p:spPr>
          <a:xfrm>
            <a:off x="8289016" y="2451525"/>
            <a:ext cx="3348000" cy="97155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glow rad="139700">
              <a:schemeClr val="accent1">
                <a:lumMod val="20000"/>
                <a:lumOff val="8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364ADCD-9C9C-461B-82B7-BD24A20C15C8}"/>
              </a:ext>
            </a:extLst>
          </p:cNvPr>
          <p:cNvGrpSpPr/>
          <p:nvPr userDrawn="1"/>
        </p:nvGrpSpPr>
        <p:grpSpPr>
          <a:xfrm>
            <a:off x="3895778" y="2903749"/>
            <a:ext cx="4428000" cy="89379"/>
            <a:chOff x="3895778" y="2903749"/>
            <a:chExt cx="4428000" cy="8937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CBAC547-3C42-4B6D-839B-5947253B6E9C}"/>
                </a:ext>
              </a:extLst>
            </p:cNvPr>
            <p:cNvCxnSpPr/>
            <p:nvPr userDrawn="1"/>
          </p:nvCxnSpPr>
          <p:spPr>
            <a:xfrm>
              <a:off x="3895778" y="2945719"/>
              <a:ext cx="4428000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F53DDF9C-E10E-47FB-9633-8777F53CD717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>
              <a:off x="7967314" y="2912439"/>
              <a:ext cx="89379" cy="72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C682A60C-C4AE-46FE-8A21-C3B90049B2D0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>
              <a:off x="4123009" y="2912439"/>
              <a:ext cx="89379" cy="72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D316E01-2CFC-483E-9F84-B140CC20EF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2142" y="2577298"/>
            <a:ext cx="720000" cy="720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7ED26BF4-B7BE-4B47-9CF1-3370491276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8166" y="3772752"/>
            <a:ext cx="2854737" cy="13444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82A725C7-B4F9-4BFF-A6FE-801A62E8CE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20664" y="2818427"/>
            <a:ext cx="2052000" cy="249591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0DC6EED-597C-4CD0-90D1-10D81FE29B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68631" y="3766828"/>
            <a:ext cx="2854737" cy="13444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0A09ADB-BA6C-4983-98B8-17C7110376C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92089" y="2812503"/>
            <a:ext cx="2052000" cy="249591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2F2687D-875A-4379-ACDD-8F978D2459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04879" y="3766828"/>
            <a:ext cx="2854737" cy="134448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8C759E46-C544-4233-81B6-6AB518C1E96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258817" y="2812503"/>
            <a:ext cx="2052000" cy="249591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11">
            <a:extLst>
              <a:ext uri="{FF2B5EF4-FFF2-40B4-BE49-F238E27FC236}">
                <a16:creationId xmlns:a16="http://schemas.microsoft.com/office/drawing/2014/main" id="{500B791F-54DF-4158-BF81-8383EC7DE51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93567" y="2577298"/>
            <a:ext cx="720000" cy="720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27" name="Picture Placeholder 11">
            <a:extLst>
              <a:ext uri="{FF2B5EF4-FFF2-40B4-BE49-F238E27FC236}">
                <a16:creationId xmlns:a16="http://schemas.microsoft.com/office/drawing/2014/main" id="{1DA70629-0B35-46F7-8105-E010EC349A2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466382" y="2577298"/>
            <a:ext cx="720000" cy="720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fr-FR"/>
              <a:t>Cliquez sur l'icône pour ajouter une image</a:t>
            </a:r>
            <a:endParaRPr lang="en-GB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2B677F0-0B4C-43DF-BE25-94867F69347A}"/>
              </a:ext>
            </a:extLst>
          </p:cNvPr>
          <p:cNvCxnSpPr/>
          <p:nvPr userDrawn="1"/>
        </p:nvCxnSpPr>
        <p:spPr>
          <a:xfrm>
            <a:off x="821948" y="6190677"/>
            <a:ext cx="0" cy="144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157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409F-7C04-4265-BF88-08BCF907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91" y="489241"/>
            <a:ext cx="7602538" cy="823145"/>
          </a:xfrm>
        </p:spPr>
        <p:txBody>
          <a:bodyPr lIns="0" tIns="0"/>
          <a:lstStyle>
            <a:lvl1pPr>
              <a:defRPr sz="2200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6E32-1DD0-4052-B2FD-67F8D66D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2864A-00F8-4A48-AD82-4326B1F6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5F4EE9-0BA2-40C9-B405-FED414B9F86A}"/>
              </a:ext>
            </a:extLst>
          </p:cNvPr>
          <p:cNvCxnSpPr/>
          <p:nvPr userDrawn="1"/>
        </p:nvCxnSpPr>
        <p:spPr>
          <a:xfrm>
            <a:off x="821948" y="6190677"/>
            <a:ext cx="0" cy="144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212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4A22AF-1334-4E3A-82F7-8F3F2BF5D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B771CC-4039-4C3D-9AAA-BD857C88A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D588C15-60D2-4F2B-9F15-A8C85ECDCC9E}"/>
              </a:ext>
            </a:extLst>
          </p:cNvPr>
          <p:cNvCxnSpPr/>
          <p:nvPr userDrawn="1"/>
        </p:nvCxnSpPr>
        <p:spPr>
          <a:xfrm>
            <a:off x="821948" y="6190677"/>
            <a:ext cx="0" cy="144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311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8AB14-9853-479E-9DA0-F6C8C92C2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761E365-C040-4370-8CED-E37C3C7135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09067D-BAC9-41A6-AE6A-1B12AC13C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BDEF4-57FF-4CA7-91DA-E2949E4455CB}" type="datetime1">
              <a:rPr lang="fr-FR" smtClean="0"/>
              <a:t>22/06/2020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9EEC6A-87F6-45C5-8AB0-FFD0E5F6B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6B314A-EE40-4F5E-AADB-4DD16939E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F3896-F4CA-4CAD-B243-E923DBD52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297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EFE639-9D4E-4975-83A6-F8357DC98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6BC4C3-8793-4CCF-AB42-4E7C83436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011822-B4A5-4575-BC5C-CAE0EB21F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E528E-6BA6-4046-9BAF-9A11D60A8832}" type="datetime1">
              <a:rPr lang="fr-FR" smtClean="0"/>
              <a:t>22/06/2020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6881A8-B80B-4E90-95A1-540E3B2B6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8DC998-50E5-44E1-A034-C5996CFC7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F3896-F4CA-4CAD-B243-E923DBD520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402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5E6941-9CAF-40C6-82AC-6E173400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76" y="477720"/>
            <a:ext cx="7602538" cy="823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D6E4B8-1395-4DF9-A27D-5247EFCA5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998663"/>
            <a:ext cx="11094870" cy="323808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7E253-25BA-4FAE-9706-61A70AEB10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2866" y="6076944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>
                <a:solidFill>
                  <a:srgbClr val="2F2929"/>
                </a:solidFill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937AB-ECA9-4865-8D14-FFDF0DA3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863" y="6079272"/>
            <a:ext cx="252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>
                <a:solidFill>
                  <a:srgbClr val="2F2929"/>
                </a:solidFill>
              </a:defRPr>
            </a:lvl1pPr>
          </a:lstStyle>
          <a:p>
            <a:fld id="{9D62D46F-5754-4717-BE5B-DFE2B74706B7}" type="slidenum">
              <a:rPr lang="en-GB" smtClean="0"/>
              <a:pPr/>
              <a:t>‹N°›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BD648B-FA14-4E93-9B47-11D2CBC384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251" y="6059595"/>
            <a:ext cx="1173482" cy="34442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9D157F-7A69-40C4-8BC3-6FA2AC41AE12}"/>
              </a:ext>
            </a:extLst>
          </p:cNvPr>
          <p:cNvCxnSpPr/>
          <p:nvPr userDrawn="1"/>
        </p:nvCxnSpPr>
        <p:spPr>
          <a:xfrm>
            <a:off x="821948" y="6190677"/>
            <a:ext cx="0" cy="1440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DE42298A-3238-43E0-A5B1-A5D0206AC3BF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404825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3" r:id="rId3"/>
    <p:sldLayoutId id="2147483674" r:id="rId4"/>
    <p:sldLayoutId id="2147483670" r:id="rId5"/>
    <p:sldLayoutId id="2147483672" r:id="rId6"/>
    <p:sldLayoutId id="2147483665" r:id="rId7"/>
    <p:sldLayoutId id="2147483663" r:id="rId8"/>
    <p:sldLayoutId id="2147483659" r:id="rId9"/>
    <p:sldLayoutId id="2147483660" r:id="rId10"/>
    <p:sldLayoutId id="2147483654" r:id="rId11"/>
    <p:sldLayoutId id="2147483669" r:id="rId12"/>
    <p:sldLayoutId id="2147483667" r:id="rId13"/>
    <p:sldLayoutId id="2147483655" r:id="rId14"/>
    <p:sldLayoutId id="2147483676" r:id="rId15"/>
    <p:sldLayoutId id="2147483677" r:id="rId1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61938" indent="-26193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27622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0" userDrawn="1">
          <p15:clr>
            <a:srgbClr val="F26B43"/>
          </p15:clr>
        </p15:guide>
        <p15:guide id="2" pos="347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3816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onexpert.d.bbg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png"/><Relationship Id="rId11" Type="http://schemas.openxmlformats.org/officeDocument/2006/relationships/image" Target="../media/image22.svg"/><Relationship Id="rId5" Type="http://schemas.openxmlformats.org/officeDocument/2006/relationships/image" Target="../media/image18.sv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5.svg"/><Relationship Id="rId9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38.wmf"/><Relationship Id="rId3" Type="http://schemas.openxmlformats.org/officeDocument/2006/relationships/image" Target="../media/image39.png"/><Relationship Id="rId7" Type="http://schemas.openxmlformats.org/officeDocument/2006/relationships/image" Target="../media/image40.png"/><Relationship Id="rId12" Type="http://schemas.openxmlformats.org/officeDocument/2006/relationships/oleObject" Target="../embeddings/oleObject2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11" Type="http://schemas.openxmlformats.org/officeDocument/2006/relationships/image" Target="../media/image37.wmf"/><Relationship Id="rId5" Type="http://schemas.openxmlformats.org/officeDocument/2006/relationships/image" Target="../media/image30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33.sv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mailto:nit-monexpert@natixis.com" TargetMode="External"/><Relationship Id="rId7" Type="http://schemas.openxmlformats.org/officeDocument/2006/relationships/image" Target="../media/image44.png"/><Relationship Id="rId2" Type="http://schemas.openxmlformats.org/officeDocument/2006/relationships/hyperlink" Target="mailto:contact-monexpert@e-cotiz.com" TargetMode="External"/><Relationship Id="rId1" Type="http://schemas.openxmlformats.org/officeDocument/2006/relationships/slideLayout" Target="../slideLayouts/slideLayout16.xml"/><Relationship Id="rId6" Type="http://schemas.openxmlformats.org/officeDocument/2006/relationships/hyperlink" Target="mailto:caisse-epargne.monexpert@natixis.com" TargetMode="External"/><Relationship Id="rId5" Type="http://schemas.openxmlformats.org/officeDocument/2006/relationships/image" Target="../media/image43.png"/><Relationship Id="rId4" Type="http://schemas.openxmlformats.org/officeDocument/2006/relationships/hyperlink" Target="mailto:demande-rappel-monexpert@payplug.com" TargetMode="External"/><Relationship Id="rId9" Type="http://schemas.openxmlformats.org/officeDocument/2006/relationships/hyperlink" Target="mailto:factor-monexpert@bpce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1CC1625-3EB6-425C-86A6-C491333EB196}"/>
              </a:ext>
            </a:extLst>
          </p:cNvPr>
          <p:cNvSpPr/>
          <p:nvPr/>
        </p:nvSpPr>
        <p:spPr>
          <a:xfrm>
            <a:off x="176304" y="6151507"/>
            <a:ext cx="1557360" cy="528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23AA8F2-82E0-4FF0-9186-23C7C0F7B447}"/>
              </a:ext>
            </a:extLst>
          </p:cNvPr>
          <p:cNvSpPr txBox="1">
            <a:spLocks/>
          </p:cNvSpPr>
          <p:nvPr/>
        </p:nvSpPr>
        <p:spPr>
          <a:xfrm>
            <a:off x="596766" y="1043406"/>
            <a:ext cx="5965372" cy="36317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/>
            </a:r>
            <a:b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PORTAIL DE TRANSFERT DE LEADS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vers les experts métiers du groupe BPCE.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/>
            </a:r>
            <a:b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/>
            </a:r>
            <a:b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Solutions Monétiques Santé</a:t>
            </a:r>
            <a:b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.E-commerce </a:t>
            </a:r>
            <a:b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.Titres de services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rgbClr val="581D74"/>
                </a:solidFill>
                <a:latin typeface="Arial"/>
              </a:rPr>
              <a:t>.Espace Associations/E-</a:t>
            </a:r>
            <a:r>
              <a:rPr lang="fr-FR" sz="2000" dirty="0" err="1">
                <a:solidFill>
                  <a:srgbClr val="581D74"/>
                </a:solidFill>
                <a:latin typeface="Arial"/>
              </a:rPr>
              <a:t>cotiz</a:t>
            </a:r>
            <a:endParaRPr lang="fr-FR" sz="2000" dirty="0">
              <a:solidFill>
                <a:srgbClr val="581D74"/>
              </a:solidFill>
              <a:latin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 smtClean="0">
                <a:solidFill>
                  <a:srgbClr val="581D74"/>
                </a:solidFill>
                <a:latin typeface="Arial"/>
              </a:rPr>
              <a:t>.</a:t>
            </a:r>
            <a:r>
              <a:rPr lang="fr-FR" sz="2000" dirty="0">
                <a:solidFill>
                  <a:srgbClr val="581D74"/>
                </a:solidFill>
                <a:latin typeface="Arial"/>
              </a:rPr>
              <a:t>Affacturage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C1D2708-C670-4C01-95C4-D20F080DC7A3}"/>
              </a:ext>
            </a:extLst>
          </p:cNvPr>
          <p:cNvSpPr txBox="1"/>
          <p:nvPr/>
        </p:nvSpPr>
        <p:spPr>
          <a:xfrm>
            <a:off x="3663602" y="6372352"/>
            <a:ext cx="4351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chemeClr val="bg2">
                    <a:lumMod val="50000"/>
                  </a:schemeClr>
                </a:solidFill>
              </a:rPr>
              <a:t>Juin</a:t>
            </a:r>
          </a:p>
          <a:p>
            <a:pPr algn="ctr"/>
            <a:r>
              <a:rPr lang="fr-FR" sz="12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200" b="1" dirty="0">
                <a:solidFill>
                  <a:schemeClr val="bg2">
                    <a:lumMod val="50000"/>
                  </a:schemeClr>
                </a:solidFill>
              </a:rPr>
              <a:t>2020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55A7B57-DBF1-4F44-901B-F4BB8CA3D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53" y="6151507"/>
            <a:ext cx="2114639" cy="657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2059FB6-94B4-4938-B25F-EF0E61C7436A}"/>
              </a:ext>
            </a:extLst>
          </p:cNvPr>
          <p:cNvSpPr/>
          <p:nvPr/>
        </p:nvSpPr>
        <p:spPr>
          <a:xfrm>
            <a:off x="10206990" y="5999800"/>
            <a:ext cx="1879386" cy="6960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4" descr="RÃ©sultat de recherche d'images pour &quot;logo groupe bpce&quot;">
            <a:extLst>
              <a:ext uri="{FF2B5EF4-FFF2-40B4-BE49-F238E27FC236}">
                <a16:creationId xmlns:a16="http://schemas.microsoft.com/office/drawing/2014/main" id="{EFAC4186-995F-4F13-8204-C8C80E5A15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87" t="28700" r="283" b="25895"/>
          <a:stretch/>
        </p:blipFill>
        <p:spPr bwMode="auto">
          <a:xfrm>
            <a:off x="10515120" y="6135454"/>
            <a:ext cx="1250337" cy="56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87686F-96EB-4F3E-BF27-CDDBBBCE152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013" y="230075"/>
            <a:ext cx="2244363" cy="560101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0CD21AF9-8EE6-4C22-A278-4C09A868461C}"/>
              </a:ext>
            </a:extLst>
          </p:cNvPr>
          <p:cNvSpPr txBox="1">
            <a:spLocks/>
          </p:cNvSpPr>
          <p:nvPr/>
        </p:nvSpPr>
        <p:spPr>
          <a:xfrm>
            <a:off x="596766" y="489408"/>
            <a:ext cx="3297035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cap="all" dirty="0">
                <a:solidFill>
                  <a:srgbClr val="581D74"/>
                </a:solidFill>
                <a:latin typeface="Arial"/>
              </a:rPr>
              <a:t>MON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EXPERT</a:t>
            </a:r>
            <a:endParaRPr lang="fr-FR" sz="3600" dirty="0">
              <a:solidFill>
                <a:sysClr val="windowText" lastClr="000000"/>
              </a:solidFill>
              <a:latin typeface="Arial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/>
          <a:srcRect l="12691" t="21592" r="13251" b="9105"/>
          <a:stretch/>
        </p:blipFill>
        <p:spPr>
          <a:xfrm>
            <a:off x="5334000" y="2326655"/>
            <a:ext cx="5846618" cy="338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8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5362923-877B-432C-94A0-4B34E798D189}"/>
              </a:ext>
            </a:extLst>
          </p:cNvPr>
          <p:cNvCxnSpPr>
            <a:cxnSpLocks/>
          </p:cNvCxnSpPr>
          <p:nvPr/>
        </p:nvCxnSpPr>
        <p:spPr>
          <a:xfrm>
            <a:off x="3024469" y="2602107"/>
            <a:ext cx="910773" cy="0"/>
          </a:xfrm>
          <a:prstGeom prst="line">
            <a:avLst/>
          </a:prstGeom>
          <a:ln w="9525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3B9C95A1-7AB6-4024-901F-1A84BD8A6935}"/>
              </a:ext>
            </a:extLst>
          </p:cNvPr>
          <p:cNvSpPr/>
          <p:nvPr/>
        </p:nvSpPr>
        <p:spPr>
          <a:xfrm>
            <a:off x="2223289" y="992589"/>
            <a:ext cx="824089" cy="811116"/>
          </a:xfrm>
          <a:prstGeom prst="ellipse">
            <a:avLst/>
          </a:prstGeom>
          <a:solidFill>
            <a:srgbClr val="581D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6505E59-15B6-4D09-927B-119566F3BC60}"/>
              </a:ext>
            </a:extLst>
          </p:cNvPr>
          <p:cNvSpPr txBox="1"/>
          <p:nvPr/>
        </p:nvSpPr>
        <p:spPr>
          <a:xfrm>
            <a:off x="4063087" y="3303109"/>
            <a:ext cx="7815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all" dirty="0">
                <a:solidFill>
                  <a:srgbClr val="581D74"/>
                </a:solidFill>
                <a:latin typeface="Arial"/>
              </a:rPr>
              <a:t>les bonnes pratiques pour CRÉER ET suivre la prise en charge d’UN LEAD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99DD93B-AEC9-4208-8098-80BE775ADEEE}"/>
              </a:ext>
            </a:extLst>
          </p:cNvPr>
          <p:cNvSpPr/>
          <p:nvPr/>
        </p:nvSpPr>
        <p:spPr>
          <a:xfrm>
            <a:off x="2223289" y="2205324"/>
            <a:ext cx="824089" cy="81111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4ADDF15-91C5-4810-8E24-D67D6CE85782}"/>
              </a:ext>
            </a:extLst>
          </p:cNvPr>
          <p:cNvSpPr txBox="1"/>
          <p:nvPr/>
        </p:nvSpPr>
        <p:spPr>
          <a:xfrm>
            <a:off x="4063087" y="2361855"/>
            <a:ext cx="550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all" dirty="0">
                <a:solidFill>
                  <a:srgbClr val="581D74"/>
                </a:solidFill>
                <a:latin typeface="Arial"/>
              </a:rPr>
              <a:t>Des métiers à votre service</a:t>
            </a:r>
            <a:endParaRPr lang="fr-FR" sz="1000" b="1" cap="all" dirty="0">
              <a:solidFill>
                <a:srgbClr val="581D74"/>
              </a:solidFill>
              <a:latin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DF6359A-F670-4B7E-97A8-6A8CBDED4AF1}"/>
              </a:ext>
            </a:extLst>
          </p:cNvPr>
          <p:cNvSpPr/>
          <p:nvPr/>
        </p:nvSpPr>
        <p:spPr>
          <a:xfrm>
            <a:off x="2223289" y="3313050"/>
            <a:ext cx="824089" cy="81111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9EED429-AD7A-4C2C-BAF3-503140979427}"/>
              </a:ext>
            </a:extLst>
          </p:cNvPr>
          <p:cNvSpPr txBox="1"/>
          <p:nvPr/>
        </p:nvSpPr>
        <p:spPr>
          <a:xfrm>
            <a:off x="4063087" y="1167314"/>
            <a:ext cx="7815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all" dirty="0">
                <a:solidFill>
                  <a:srgbClr val="581D74"/>
                </a:solidFill>
                <a:latin typeface="Arial"/>
              </a:rPr>
              <a:t>MONEXPERT : Portail de transfert de </a:t>
            </a:r>
            <a:r>
              <a:rPr lang="fr-FR" sz="2400" b="1" cap="all" dirty="0" err="1">
                <a:solidFill>
                  <a:srgbClr val="581D74"/>
                </a:solidFill>
                <a:latin typeface="Arial"/>
              </a:rPr>
              <a:t>leaDs</a:t>
            </a:r>
            <a:endParaRPr lang="fr-FR" b="1" cap="all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40AD851-0703-487A-A68F-7AF77D864DDA}"/>
              </a:ext>
            </a:extLst>
          </p:cNvPr>
          <p:cNvSpPr/>
          <p:nvPr/>
        </p:nvSpPr>
        <p:spPr>
          <a:xfrm>
            <a:off x="2183446" y="4386802"/>
            <a:ext cx="824089" cy="811116"/>
          </a:xfrm>
          <a:prstGeom prst="ellips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40028EA-688A-4E22-BA4D-98DD5406F1D6}"/>
              </a:ext>
            </a:extLst>
          </p:cNvPr>
          <p:cNvCxnSpPr>
            <a:cxnSpLocks/>
            <a:stCxn id="16" idx="6"/>
          </p:cNvCxnSpPr>
          <p:nvPr/>
        </p:nvCxnSpPr>
        <p:spPr>
          <a:xfrm>
            <a:off x="3047378" y="1398147"/>
            <a:ext cx="910773" cy="0"/>
          </a:xfrm>
          <a:prstGeom prst="line">
            <a:avLst/>
          </a:prstGeom>
          <a:ln w="9525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space réservé du numéro de diapositive 30">
            <a:extLst>
              <a:ext uri="{FF2B5EF4-FFF2-40B4-BE49-F238E27FC236}">
                <a16:creationId xmlns:a16="http://schemas.microsoft.com/office/drawing/2014/main" id="{9EBB3A7F-6263-49AF-8457-2B2B2BB47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41462" y="6453865"/>
            <a:ext cx="2743200" cy="365125"/>
          </a:xfrm>
        </p:spPr>
        <p:txBody>
          <a:bodyPr/>
          <a:lstStyle/>
          <a:p>
            <a:fld id="{5A5F3896-F4CA-4CAD-B243-E923DBD520E7}" type="slidenum">
              <a:rPr lang="fr-FR" smtClean="0"/>
              <a:t>2</a:t>
            </a:fld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3EB775C-340E-45E4-994C-41B686A89574}"/>
              </a:ext>
            </a:extLst>
          </p:cNvPr>
          <p:cNvSpPr txBox="1"/>
          <p:nvPr/>
        </p:nvSpPr>
        <p:spPr>
          <a:xfrm>
            <a:off x="4088145" y="4583100"/>
            <a:ext cx="6372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all" dirty="0">
                <a:solidFill>
                  <a:srgbClr val="581D74"/>
                </a:solidFill>
                <a:latin typeface="Arial"/>
              </a:rPr>
              <a:t>REPORTING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BE75D90-85DE-40F7-A492-33696079510E}"/>
              </a:ext>
            </a:extLst>
          </p:cNvPr>
          <p:cNvSpPr txBox="1"/>
          <p:nvPr/>
        </p:nvSpPr>
        <p:spPr>
          <a:xfrm>
            <a:off x="4112537" y="5544495"/>
            <a:ext cx="4699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all" dirty="0">
                <a:solidFill>
                  <a:srgbClr val="581D74"/>
                </a:solidFill>
                <a:latin typeface="Arial"/>
              </a:rPr>
              <a:t>Les Profils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575B14CE-03FD-41A5-8024-5BD456DA1093}"/>
              </a:ext>
            </a:extLst>
          </p:cNvPr>
          <p:cNvSpPr/>
          <p:nvPr/>
        </p:nvSpPr>
        <p:spPr>
          <a:xfrm>
            <a:off x="2179262" y="5373187"/>
            <a:ext cx="824089" cy="811116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98C09B2-74D8-4830-A4CC-DA1F642A5CBF}"/>
              </a:ext>
            </a:extLst>
          </p:cNvPr>
          <p:cNvCxnSpPr>
            <a:cxnSpLocks/>
          </p:cNvCxnSpPr>
          <p:nvPr/>
        </p:nvCxnSpPr>
        <p:spPr>
          <a:xfrm>
            <a:off x="3026212" y="3730637"/>
            <a:ext cx="910773" cy="0"/>
          </a:xfrm>
          <a:prstGeom prst="line">
            <a:avLst/>
          </a:prstGeom>
          <a:ln w="9525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D35049C7-6C5C-4AB7-B33D-1753D18C899A}"/>
              </a:ext>
            </a:extLst>
          </p:cNvPr>
          <p:cNvCxnSpPr>
            <a:cxnSpLocks/>
          </p:cNvCxnSpPr>
          <p:nvPr/>
        </p:nvCxnSpPr>
        <p:spPr>
          <a:xfrm>
            <a:off x="3003351" y="4796667"/>
            <a:ext cx="910773" cy="0"/>
          </a:xfrm>
          <a:prstGeom prst="line">
            <a:avLst/>
          </a:prstGeom>
          <a:ln w="9525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3C5EB05D-6440-453D-BE8E-94032F9C1A70}"/>
              </a:ext>
            </a:extLst>
          </p:cNvPr>
          <p:cNvCxnSpPr>
            <a:cxnSpLocks/>
          </p:cNvCxnSpPr>
          <p:nvPr/>
        </p:nvCxnSpPr>
        <p:spPr>
          <a:xfrm>
            <a:off x="3003351" y="5764407"/>
            <a:ext cx="910773" cy="0"/>
          </a:xfrm>
          <a:prstGeom prst="line">
            <a:avLst/>
          </a:prstGeom>
          <a:ln w="9525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5792EEF-F5B8-43B2-B95B-96C533C5C46B}"/>
              </a:ext>
            </a:extLst>
          </p:cNvPr>
          <p:cNvSpPr/>
          <p:nvPr/>
        </p:nvSpPr>
        <p:spPr>
          <a:xfrm>
            <a:off x="10194202" y="5884752"/>
            <a:ext cx="1892174" cy="811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B7D3936-2071-459D-927A-0DD463F9C87C}"/>
              </a:ext>
            </a:extLst>
          </p:cNvPr>
          <p:cNvSpPr/>
          <p:nvPr/>
        </p:nvSpPr>
        <p:spPr>
          <a:xfrm>
            <a:off x="105624" y="6026156"/>
            <a:ext cx="1557360" cy="528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DB5FB4-08EE-455F-BC64-1059F3219E9E}"/>
              </a:ext>
            </a:extLst>
          </p:cNvPr>
          <p:cNvSpPr txBox="1"/>
          <p:nvPr/>
        </p:nvSpPr>
        <p:spPr>
          <a:xfrm>
            <a:off x="166914" y="236128"/>
            <a:ext cx="2274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+mj-lt"/>
              </a:rPr>
              <a:t>SOMMAIRE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F733C4-5467-4BE3-9DA7-C714D03AC036}"/>
              </a:ext>
            </a:extLst>
          </p:cNvPr>
          <p:cNvSpPr/>
          <p:nvPr/>
        </p:nvSpPr>
        <p:spPr>
          <a:xfrm>
            <a:off x="9070598" y="6647859"/>
            <a:ext cx="315663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 à usage interne NP/NIE/NIT/BPCE Factor – 03 2020</a:t>
            </a:r>
          </a:p>
        </p:txBody>
      </p:sp>
    </p:spTree>
    <p:extLst>
      <p:ext uri="{BB962C8B-B14F-4D97-AF65-F5344CB8AC3E}">
        <p14:creationId xmlns:p14="http://schemas.microsoft.com/office/powerpoint/2010/main" val="40357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6487B278-14D7-4DEE-849F-C110CD7D5AF0}"/>
              </a:ext>
            </a:extLst>
          </p:cNvPr>
          <p:cNvSpPr txBox="1">
            <a:spLocks/>
          </p:cNvSpPr>
          <p:nvPr/>
        </p:nvSpPr>
        <p:spPr>
          <a:xfrm>
            <a:off x="223838" y="537792"/>
            <a:ext cx="591950" cy="33855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53" name="Titre 1">
            <a:extLst>
              <a:ext uri="{FF2B5EF4-FFF2-40B4-BE49-F238E27FC236}">
                <a16:creationId xmlns:a16="http://schemas.microsoft.com/office/drawing/2014/main" id="{5303216F-1400-420D-9139-22C518EF59F1}"/>
              </a:ext>
            </a:extLst>
          </p:cNvPr>
          <p:cNvSpPr txBox="1">
            <a:spLocks/>
          </p:cNvSpPr>
          <p:nvPr/>
        </p:nvSpPr>
        <p:spPr>
          <a:xfrm>
            <a:off x="1563147" y="436665"/>
            <a:ext cx="9904774" cy="414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cap="all" dirty="0">
                <a:solidFill>
                  <a:srgbClr val="581D74"/>
                </a:solidFill>
                <a:latin typeface="Arial"/>
              </a:rPr>
              <a:t>MONEXPERT : Portail de transfert de </a:t>
            </a:r>
            <a:r>
              <a:rPr lang="fr-FR" sz="2400" cap="all" dirty="0" err="1">
                <a:solidFill>
                  <a:srgbClr val="581D74"/>
                </a:solidFill>
                <a:latin typeface="Arial"/>
              </a:rPr>
              <a:t>leaDs</a:t>
            </a:r>
            <a:endParaRPr lang="fr-FR" sz="2400" cap="all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7414FE19-B9FF-4236-994B-5A9DDC5021A1}"/>
              </a:ext>
            </a:extLst>
          </p:cNvPr>
          <p:cNvSpPr/>
          <p:nvPr/>
        </p:nvSpPr>
        <p:spPr>
          <a:xfrm>
            <a:off x="351311" y="172099"/>
            <a:ext cx="824089" cy="811116"/>
          </a:xfrm>
          <a:prstGeom prst="ellipse">
            <a:avLst/>
          </a:prstGeom>
          <a:solidFill>
            <a:srgbClr val="581D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4A3818F-298D-4D0D-9783-F219576943BC}"/>
              </a:ext>
            </a:extLst>
          </p:cNvPr>
          <p:cNvSpPr txBox="1"/>
          <p:nvPr/>
        </p:nvSpPr>
        <p:spPr>
          <a:xfrm>
            <a:off x="722408" y="1110080"/>
            <a:ext cx="10329740" cy="1715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MON</a:t>
            </a:r>
            <a:r>
              <a:rPr lang="fr-FR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</a:t>
            </a:r>
            <a:r>
              <a:rPr lang="fr-FR" sz="2000" b="1" cap="all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2000" b="1" cap="all" dirty="0">
                <a:latin typeface="Arial" panose="020B0604020202020204" pitchFamily="34" charset="0"/>
                <a:cs typeface="Arial" panose="020B0604020202020204" pitchFamily="34" charset="0"/>
              </a:rPr>
              <a:t>=  </a:t>
            </a:r>
            <a:r>
              <a:rPr lang="fr-FR" sz="2000" cap="all" dirty="0">
                <a:latin typeface="Arial" panose="020B0604020202020204" pitchFamily="34" charset="0"/>
                <a:cs typeface="Arial" panose="020B0604020202020204" pitchFamily="34" charset="0"/>
              </a:rPr>
              <a:t>point d’entrée </a:t>
            </a:r>
            <a:r>
              <a:rPr lang="fr-FR" sz="2000" b="1" cap="all" dirty="0">
                <a:latin typeface="Arial" panose="020B0604020202020204" pitchFamily="34" charset="0"/>
                <a:cs typeface="Arial" panose="020B0604020202020204" pitchFamily="34" charset="0"/>
              </a:rPr>
              <a:t>unique</a:t>
            </a:r>
          </a:p>
          <a:p>
            <a:pPr algn="ctr"/>
            <a:endParaRPr lang="fr-FR" sz="14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400" cap="all" dirty="0">
                <a:latin typeface="Arial" panose="020B0604020202020204" pitchFamily="34" charset="0"/>
                <a:cs typeface="Arial" panose="020B0604020202020204" pitchFamily="34" charset="0"/>
              </a:rPr>
              <a:t>Pour solliciter </a:t>
            </a:r>
            <a:r>
              <a:rPr lang="fr-FR" sz="1400" b="1" cap="all" dirty="0">
                <a:latin typeface="Arial" panose="020B0604020202020204" pitchFamily="34" charset="0"/>
                <a:cs typeface="Arial" panose="020B0604020202020204" pitchFamily="34" charset="0"/>
              </a:rPr>
              <a:t>les experts des paiements (Monétique et e-commerce), des titres de service, de E-COTIZ et de l’affacturage. </a:t>
            </a:r>
          </a:p>
          <a:p>
            <a:pPr marL="3086100" lvl="6" indent="-342900">
              <a:buFont typeface="Wingdings" panose="05000000000000000000" pitchFamily="2" charset="2"/>
              <a:buChar char="§"/>
            </a:pP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MON</a:t>
            </a:r>
            <a:r>
              <a:rPr lang="fr-FR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</a:t>
            </a:r>
            <a:r>
              <a:rPr lang="fr-FR" sz="1400" b="1" cap="all" dirty="0">
                <a:latin typeface="Arial" panose="020B0604020202020204" pitchFamily="34" charset="0"/>
                <a:cs typeface="Arial" panose="020B0604020202020204" pitchFamily="34" charset="0"/>
              </a:rPr>
              <a:t>, l’ expertise à portée de main !</a:t>
            </a:r>
            <a:endParaRPr lang="fr-FR" sz="11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105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5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849C02A-794E-46FC-82FB-BACCAB209566}"/>
              </a:ext>
            </a:extLst>
          </p:cNvPr>
          <p:cNvSpPr/>
          <p:nvPr/>
        </p:nvSpPr>
        <p:spPr>
          <a:xfrm>
            <a:off x="5087844" y="4248778"/>
            <a:ext cx="2223831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Vos </a:t>
            </a:r>
            <a:r>
              <a:rPr lang="fr-FR" sz="1400" b="1" kern="0" dirty="0">
                <a:solidFill>
                  <a:schemeClr val="accent4"/>
                </a:solidFill>
                <a:latin typeface="Arial"/>
                <a:cs typeface="Arial"/>
                <a:sym typeface="Arial"/>
              </a:rPr>
              <a:t>EXPERTS </a:t>
            </a:r>
            <a:r>
              <a:rPr lang="fr-FR" sz="1400" b="1" kern="0" cap="all" dirty="0" err="1">
                <a:solidFill>
                  <a:schemeClr val="accent4"/>
                </a:solidFill>
                <a:latin typeface="Arial"/>
                <a:cs typeface="Arial"/>
                <a:sym typeface="Arial"/>
              </a:rPr>
              <a:t>MéTIERS</a:t>
            </a:r>
            <a:r>
              <a:rPr lang="fr-FR" sz="1400" b="1" kern="0" cap="all" dirty="0">
                <a:solidFill>
                  <a:schemeClr val="accent4"/>
                </a:solidFill>
                <a:latin typeface="Arial"/>
                <a:cs typeface="Arial"/>
                <a:sym typeface="Arial"/>
              </a:rPr>
              <a:t> HABITUELS</a:t>
            </a:r>
            <a:r>
              <a:rPr lang="fr-FR" sz="1400" b="1" kern="0" dirty="0">
                <a:solidFill>
                  <a:schemeClr val="accent4"/>
                </a:solidFill>
                <a:latin typeface="Arial"/>
                <a:cs typeface="Arial"/>
                <a:sym typeface="Arial"/>
              </a:rPr>
              <a:t>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reçoivent et traitent les leads transmis.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714F14EF-DE7E-4EBD-8AF1-D4FC4BD31AE6}"/>
              </a:ext>
            </a:extLst>
          </p:cNvPr>
          <p:cNvCxnSpPr/>
          <p:nvPr/>
        </p:nvCxnSpPr>
        <p:spPr>
          <a:xfrm flipV="1">
            <a:off x="8680573" y="3509979"/>
            <a:ext cx="0" cy="2160000"/>
          </a:xfrm>
          <a:prstGeom prst="line">
            <a:avLst/>
          </a:prstGeom>
          <a:ln w="28575" cmpd="sng">
            <a:solidFill>
              <a:schemeClr val="accent3"/>
            </a:solidFill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9E239A79-77BE-4906-BC9E-655951727873}"/>
              </a:ext>
            </a:extLst>
          </p:cNvPr>
          <p:cNvGrpSpPr/>
          <p:nvPr/>
        </p:nvGrpSpPr>
        <p:grpSpPr>
          <a:xfrm>
            <a:off x="8723456" y="2418435"/>
            <a:ext cx="1477588" cy="1516224"/>
            <a:chOff x="2721924" y="1047538"/>
            <a:chExt cx="1692000" cy="1692000"/>
          </a:xfrm>
          <a:solidFill>
            <a:schemeClr val="accent3"/>
          </a:solidFill>
        </p:grpSpPr>
        <p:sp>
          <p:nvSpPr>
            <p:cNvPr id="49" name="Shape 12">
              <a:extLst>
                <a:ext uri="{FF2B5EF4-FFF2-40B4-BE49-F238E27FC236}">
                  <a16:creationId xmlns:a16="http://schemas.microsoft.com/office/drawing/2014/main" id="{8B586B37-2F7B-423D-BB65-B2DD4C8D1FCC}"/>
                </a:ext>
              </a:extLst>
            </p:cNvPr>
            <p:cNvSpPr/>
            <p:nvPr/>
          </p:nvSpPr>
          <p:spPr>
            <a:xfrm>
              <a:off x="2721924" y="1047538"/>
              <a:ext cx="1692000" cy="1692000"/>
            </a:xfrm>
            <a:prstGeom prst="ellipse">
              <a:avLst/>
            </a:prstGeom>
            <a:grpFill/>
            <a:ln w="762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Shape 190">
              <a:extLst>
                <a:ext uri="{FF2B5EF4-FFF2-40B4-BE49-F238E27FC236}">
                  <a16:creationId xmlns:a16="http://schemas.microsoft.com/office/drawing/2014/main" id="{7DD01AE1-9E54-4922-89DF-2DDDA7F236A6}"/>
                </a:ext>
              </a:extLst>
            </p:cNvPr>
            <p:cNvSpPr txBox="1">
              <a:spLocks/>
            </p:cNvSpPr>
            <p:nvPr/>
          </p:nvSpPr>
          <p:spPr>
            <a:xfrm>
              <a:off x="2902579" y="1679546"/>
              <a:ext cx="1438311" cy="412149"/>
            </a:xfrm>
            <a:prstGeom prst="rect">
              <a:avLst/>
            </a:prstGeom>
            <a:grpFill/>
          </p:spPr>
          <p:txBody>
            <a:bodyPr vert="horz" wrap="squar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bin"/>
                  <a:cs typeface="Arial" panose="020B0604020202020204" pitchFamily="34" charset="0"/>
                  <a:sym typeface="Cabin"/>
                </a:rPr>
                <a:t>EFFICACE</a:t>
              </a:r>
              <a:endParaRPr kumimoji="0" lang="fr-FR" sz="2400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bin"/>
                <a:cs typeface="Arial" panose="020B0604020202020204" pitchFamily="34" charset="0"/>
                <a:sym typeface="Cabin"/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122CFAF-4E77-456F-801D-62C7E59A3A92}"/>
              </a:ext>
            </a:extLst>
          </p:cNvPr>
          <p:cNvGrpSpPr/>
          <p:nvPr/>
        </p:nvGrpSpPr>
        <p:grpSpPr>
          <a:xfrm>
            <a:off x="1361888" y="2487815"/>
            <a:ext cx="1470498" cy="1500412"/>
            <a:chOff x="4558224" y="1002129"/>
            <a:chExt cx="1692000" cy="169200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5" name="Shape 12">
              <a:extLst>
                <a:ext uri="{FF2B5EF4-FFF2-40B4-BE49-F238E27FC236}">
                  <a16:creationId xmlns:a16="http://schemas.microsoft.com/office/drawing/2014/main" id="{53179A6F-84F8-45BC-B08C-15975D7D14A8}"/>
                </a:ext>
              </a:extLst>
            </p:cNvPr>
            <p:cNvSpPr/>
            <p:nvPr/>
          </p:nvSpPr>
          <p:spPr>
            <a:xfrm>
              <a:off x="4558224" y="1002129"/>
              <a:ext cx="1692000" cy="1692000"/>
            </a:xfrm>
            <a:prstGeom prst="ellipse">
              <a:avLst/>
            </a:prstGeom>
            <a:grpFill/>
            <a:ln w="762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Shape 190">
              <a:extLst>
                <a:ext uri="{FF2B5EF4-FFF2-40B4-BE49-F238E27FC236}">
                  <a16:creationId xmlns:a16="http://schemas.microsoft.com/office/drawing/2014/main" id="{62A14013-DABC-446E-BB41-544816E03B33}"/>
                </a:ext>
              </a:extLst>
            </p:cNvPr>
            <p:cNvSpPr txBox="1">
              <a:spLocks/>
            </p:cNvSpPr>
            <p:nvPr/>
          </p:nvSpPr>
          <p:spPr>
            <a:xfrm>
              <a:off x="4827894" y="1679276"/>
              <a:ext cx="1144544" cy="369332"/>
            </a:xfrm>
            <a:prstGeom prst="rect">
              <a:avLst/>
            </a:prstGeom>
            <a:grpFill/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Cabin"/>
                  <a:cs typeface="Arial" panose="020B0604020202020204" pitchFamily="34" charset="0"/>
                  <a:sym typeface="Cabin"/>
                </a:rPr>
                <a:t>SIMPLE</a:t>
              </a: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D76DF5E7-A842-4A33-9EE3-086AD84572ED}"/>
              </a:ext>
            </a:extLst>
          </p:cNvPr>
          <p:cNvGrpSpPr/>
          <p:nvPr/>
        </p:nvGrpSpPr>
        <p:grpSpPr>
          <a:xfrm>
            <a:off x="5053554" y="2487815"/>
            <a:ext cx="1592350" cy="1516224"/>
            <a:chOff x="7113127" y="982326"/>
            <a:chExt cx="1692000" cy="1692000"/>
          </a:xfrm>
        </p:grpSpPr>
        <p:sp>
          <p:nvSpPr>
            <p:cNvPr id="58" name="Shape 12">
              <a:extLst>
                <a:ext uri="{FF2B5EF4-FFF2-40B4-BE49-F238E27FC236}">
                  <a16:creationId xmlns:a16="http://schemas.microsoft.com/office/drawing/2014/main" id="{BAE318CE-1184-43EB-9A8B-709024AFBE62}"/>
                </a:ext>
              </a:extLst>
            </p:cNvPr>
            <p:cNvSpPr/>
            <p:nvPr/>
          </p:nvSpPr>
          <p:spPr>
            <a:xfrm>
              <a:off x="7113127" y="982326"/>
              <a:ext cx="1692000" cy="1692000"/>
            </a:xfrm>
            <a:prstGeom prst="ellipse">
              <a:avLst/>
            </a:prstGeom>
            <a:solidFill>
              <a:schemeClr val="accent4"/>
            </a:solidFill>
            <a:ln w="762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Shape 190">
              <a:extLst>
                <a:ext uri="{FF2B5EF4-FFF2-40B4-BE49-F238E27FC236}">
                  <a16:creationId xmlns:a16="http://schemas.microsoft.com/office/drawing/2014/main" id="{29CF8332-8F32-4D12-B2E7-DE4C33E36332}"/>
                </a:ext>
              </a:extLst>
            </p:cNvPr>
            <p:cNvSpPr txBox="1">
              <a:spLocks/>
            </p:cNvSpPr>
            <p:nvPr/>
          </p:nvSpPr>
          <p:spPr>
            <a:xfrm>
              <a:off x="7403694" y="1643662"/>
              <a:ext cx="1110882" cy="369332"/>
            </a:xfrm>
            <a:prstGeom prst="rect">
              <a:avLst/>
            </a:prstGeom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Cabin"/>
                  <a:cs typeface="Arial" panose="020B0604020202020204" pitchFamily="34" charset="0"/>
                  <a:sym typeface="Cabin"/>
                </a:rPr>
                <a:t>FACILE</a:t>
              </a:r>
            </a:p>
          </p:txBody>
        </p:sp>
      </p:grp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6FF1367E-0319-4EDA-A3A2-AC82690DBDA0}"/>
              </a:ext>
            </a:extLst>
          </p:cNvPr>
          <p:cNvCxnSpPr>
            <a:cxnSpLocks/>
          </p:cNvCxnSpPr>
          <p:nvPr/>
        </p:nvCxnSpPr>
        <p:spPr>
          <a:xfrm flipV="1">
            <a:off x="1318542" y="3599665"/>
            <a:ext cx="10722" cy="2018596"/>
          </a:xfrm>
          <a:prstGeom prst="line">
            <a:avLst/>
          </a:prstGeom>
          <a:ln w="28575" cmpd="sng">
            <a:solidFill>
              <a:schemeClr val="accent2">
                <a:lumMod val="40000"/>
                <a:lumOff val="60000"/>
              </a:schemeClr>
            </a:solidFill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DCA21541-603B-4BA1-BD28-D734A1FE86B5}"/>
              </a:ext>
            </a:extLst>
          </p:cNvPr>
          <p:cNvCxnSpPr>
            <a:cxnSpLocks/>
          </p:cNvCxnSpPr>
          <p:nvPr/>
        </p:nvCxnSpPr>
        <p:spPr>
          <a:xfrm flipV="1">
            <a:off x="4986852" y="3599665"/>
            <a:ext cx="0" cy="1919236"/>
          </a:xfrm>
          <a:prstGeom prst="line">
            <a:avLst/>
          </a:prstGeom>
          <a:ln w="28575" cmpd="sng">
            <a:solidFill>
              <a:schemeClr val="accent4"/>
            </a:solidFill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8C86CE0-C3FB-416C-8FEF-1C60EC9159B5}"/>
              </a:ext>
            </a:extLst>
          </p:cNvPr>
          <p:cNvCxnSpPr>
            <a:cxnSpLocks/>
          </p:cNvCxnSpPr>
          <p:nvPr/>
        </p:nvCxnSpPr>
        <p:spPr>
          <a:xfrm>
            <a:off x="815788" y="976813"/>
            <a:ext cx="1078597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E150A9EA-AE4A-4308-904C-952450DC8AEB}"/>
              </a:ext>
            </a:extLst>
          </p:cNvPr>
          <p:cNvSpPr/>
          <p:nvPr/>
        </p:nvSpPr>
        <p:spPr>
          <a:xfrm>
            <a:off x="270216" y="5967228"/>
            <a:ext cx="1557360" cy="528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E6D9DB-BC9C-41FB-A11D-D7998C67FC45}"/>
              </a:ext>
            </a:extLst>
          </p:cNvPr>
          <p:cNvSpPr/>
          <p:nvPr/>
        </p:nvSpPr>
        <p:spPr>
          <a:xfrm>
            <a:off x="10166756" y="6015777"/>
            <a:ext cx="1892174" cy="811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2C8D7F-A91D-448D-8245-8822EBE85489}"/>
              </a:ext>
            </a:extLst>
          </p:cNvPr>
          <p:cNvSpPr/>
          <p:nvPr/>
        </p:nvSpPr>
        <p:spPr>
          <a:xfrm>
            <a:off x="1406245" y="4161483"/>
            <a:ext cx="2077485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Un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OUTIL UNIQUE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et un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PROCESS COMMUN </a:t>
            </a:r>
            <a:r>
              <a:rPr kumimoji="0" lang="fr-FR" sz="1400" b="1" i="0" u="none" strike="noStrike" kern="0" cap="all" spc="0" normalizeH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à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NP, 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NIT</a:t>
            </a:r>
            <a:r>
              <a:rPr kumimoji="0" lang="fr-FR" sz="1400" b="1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et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FACTOR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pour la transmission de vos leads.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C293A7-DE1D-4796-83A1-CC7D9985CE15}"/>
              </a:ext>
            </a:extLst>
          </p:cNvPr>
          <p:cNvSpPr/>
          <p:nvPr/>
        </p:nvSpPr>
        <p:spPr>
          <a:xfrm>
            <a:off x="1302438" y="5840616"/>
            <a:ext cx="2077485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chemeClr val="accent2"/>
                </a:solidFill>
                <a:latin typeface="Arial"/>
                <a:cs typeface="Arial"/>
                <a:sym typeface="Arial"/>
              </a:rPr>
              <a:t>C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’est plus simple pour le conseiller.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56869D-3055-4903-9B99-5063BCEB5807}"/>
              </a:ext>
            </a:extLst>
          </p:cNvPr>
          <p:cNvSpPr/>
          <p:nvPr/>
        </p:nvSpPr>
        <p:spPr>
          <a:xfrm>
            <a:off x="4986852" y="5736407"/>
            <a:ext cx="262366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La mise en relation avec l’expert métier est facilitée.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94A25A9-DF89-479B-B0CC-FBAC54878F9E}"/>
              </a:ext>
            </a:extLst>
          </p:cNvPr>
          <p:cNvSpPr/>
          <p:nvPr/>
        </p:nvSpPr>
        <p:spPr>
          <a:xfrm>
            <a:off x="8881218" y="4097746"/>
            <a:ext cx="1969866" cy="1508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Grâce au </a:t>
            </a:r>
            <a:r>
              <a:rPr lang="fr-FR" sz="1400" b="1" kern="0" dirty="0">
                <a:solidFill>
                  <a:schemeClr val="accent3"/>
                </a:solidFill>
                <a:latin typeface="Arial"/>
                <a:cs typeface="Arial"/>
                <a:sym typeface="Arial"/>
              </a:rPr>
              <a:t>REPORTING </a:t>
            </a:r>
            <a:r>
              <a:rPr lang="fr-FR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et à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lang="fr-FR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MISE À JOUR DU STATUT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du lead à chaque étape clé, vous pouvez suivre l’activité commerciale et la prise en charge des leads.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47A50A-6FAD-434E-8A77-DF2746D32A1D}"/>
              </a:ext>
            </a:extLst>
          </p:cNvPr>
          <p:cNvSpPr/>
          <p:nvPr/>
        </p:nvSpPr>
        <p:spPr>
          <a:xfrm>
            <a:off x="8881218" y="5895181"/>
            <a:ext cx="262366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chemeClr val="accent3"/>
                </a:solidFill>
                <a:latin typeface="Arial"/>
                <a:cs typeface="Arial"/>
                <a:sym typeface="Arial"/>
              </a:rPr>
              <a:t>Des moyens pour gagner en efficacité.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" name="Espace réservé du numéro de diapositive 30">
            <a:extLst>
              <a:ext uri="{FF2B5EF4-FFF2-40B4-BE49-F238E27FC236}">
                <a16:creationId xmlns:a16="http://schemas.microsoft.com/office/drawing/2014/main" id="{88800796-7266-4024-B5E8-CDEE47DB0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41462" y="6453865"/>
            <a:ext cx="2743200" cy="365125"/>
          </a:xfrm>
        </p:spPr>
        <p:txBody>
          <a:bodyPr/>
          <a:lstStyle/>
          <a:p>
            <a:fld id="{5A5F3896-F4CA-4CAD-B243-E923DBD520E7}" type="slidenum">
              <a:rPr lang="fr-FR" smtClean="0"/>
              <a:t>3</a:t>
            </a:fld>
            <a:endParaRPr lang="fr-FR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EBDF97A-9540-472A-9272-A5924798B3FD}"/>
              </a:ext>
            </a:extLst>
          </p:cNvPr>
          <p:cNvSpPr/>
          <p:nvPr/>
        </p:nvSpPr>
        <p:spPr>
          <a:xfrm>
            <a:off x="9160366" y="6647859"/>
            <a:ext cx="30668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 à usage interne NP/NIE/NIT/BPCE Factor – 03 2020</a:t>
            </a:r>
          </a:p>
        </p:txBody>
      </p:sp>
    </p:spTree>
    <p:extLst>
      <p:ext uri="{BB962C8B-B14F-4D97-AF65-F5344CB8AC3E}">
        <p14:creationId xmlns:p14="http://schemas.microsoft.com/office/powerpoint/2010/main" val="234136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D7D0573D-49B4-4180-BA9C-4D1DE1B2BAC6}"/>
              </a:ext>
            </a:extLst>
          </p:cNvPr>
          <p:cNvSpPr/>
          <p:nvPr/>
        </p:nvSpPr>
        <p:spPr>
          <a:xfrm>
            <a:off x="86682" y="5954038"/>
            <a:ext cx="1892174" cy="811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6487B278-14D7-4DEE-849F-C110CD7D5AF0}"/>
              </a:ext>
            </a:extLst>
          </p:cNvPr>
          <p:cNvSpPr txBox="1">
            <a:spLocks/>
          </p:cNvSpPr>
          <p:nvPr/>
        </p:nvSpPr>
        <p:spPr>
          <a:xfrm>
            <a:off x="223838" y="537792"/>
            <a:ext cx="591950" cy="33855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0E931142-5679-4BC3-8030-8A656E49B965}"/>
              </a:ext>
            </a:extLst>
          </p:cNvPr>
          <p:cNvSpPr/>
          <p:nvPr/>
        </p:nvSpPr>
        <p:spPr>
          <a:xfrm>
            <a:off x="335519" y="164351"/>
            <a:ext cx="824089" cy="81111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53" name="Titre 1">
            <a:extLst>
              <a:ext uri="{FF2B5EF4-FFF2-40B4-BE49-F238E27FC236}">
                <a16:creationId xmlns:a16="http://schemas.microsoft.com/office/drawing/2014/main" id="{5303216F-1400-420D-9139-22C518EF59F1}"/>
              </a:ext>
            </a:extLst>
          </p:cNvPr>
          <p:cNvSpPr txBox="1">
            <a:spLocks/>
          </p:cNvSpPr>
          <p:nvPr/>
        </p:nvSpPr>
        <p:spPr>
          <a:xfrm>
            <a:off x="1563147" y="436665"/>
            <a:ext cx="9904774" cy="414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cap="all" dirty="0">
                <a:solidFill>
                  <a:srgbClr val="581D74"/>
                </a:solidFill>
                <a:latin typeface="Arial"/>
              </a:rPr>
              <a:t>MONEXPERT : déjà </a:t>
            </a:r>
            <a:r>
              <a:rPr lang="fr-FR" sz="2400" cap="all" dirty="0">
                <a:solidFill>
                  <a:srgbClr val="581D74"/>
                </a:solidFill>
                <a:latin typeface="Arial"/>
              </a:rPr>
              <a:t>5</a:t>
            </a:r>
            <a:r>
              <a:rPr lang="fr-FR" sz="2400" cap="all" dirty="0" smtClean="0">
                <a:solidFill>
                  <a:srgbClr val="581D74"/>
                </a:solidFill>
                <a:latin typeface="Arial"/>
              </a:rPr>
              <a:t> </a:t>
            </a:r>
            <a:r>
              <a:rPr lang="fr-FR" sz="2400" cap="all" dirty="0">
                <a:solidFill>
                  <a:srgbClr val="581D74"/>
                </a:solidFill>
                <a:latin typeface="Arial"/>
              </a:rPr>
              <a:t>METIERS à VOTRE SERVICE</a:t>
            </a:r>
            <a:endParaRPr lang="fr-FR" sz="2400" cap="all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6483C75-6F9F-49A7-ACFD-1368FFC3B4E1}"/>
              </a:ext>
            </a:extLst>
          </p:cNvPr>
          <p:cNvCxnSpPr>
            <a:cxnSpLocks/>
          </p:cNvCxnSpPr>
          <p:nvPr/>
        </p:nvCxnSpPr>
        <p:spPr>
          <a:xfrm>
            <a:off x="747564" y="966323"/>
            <a:ext cx="1078597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0D4DC61D-D375-4B6F-BC16-82A3A2516892}"/>
              </a:ext>
            </a:extLst>
          </p:cNvPr>
          <p:cNvSpPr/>
          <p:nvPr/>
        </p:nvSpPr>
        <p:spPr>
          <a:xfrm>
            <a:off x="9160366" y="6647859"/>
            <a:ext cx="30668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 à usage interne NP/NIE/NIT/BPCE Factor – 03  2020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F46ED5C-C0E0-4CBA-92DD-B4874496039A}"/>
              </a:ext>
            </a:extLst>
          </p:cNvPr>
          <p:cNvSpPr/>
          <p:nvPr/>
        </p:nvSpPr>
        <p:spPr>
          <a:xfrm>
            <a:off x="251639" y="1703721"/>
            <a:ext cx="3472415" cy="47747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8F5506C1-C383-4BE6-A70C-1E419D739D25}"/>
              </a:ext>
            </a:extLst>
          </p:cNvPr>
          <p:cNvSpPr txBox="1">
            <a:spLocks/>
          </p:cNvSpPr>
          <p:nvPr/>
        </p:nvSpPr>
        <p:spPr>
          <a:xfrm>
            <a:off x="507097" y="1787323"/>
            <a:ext cx="3376445" cy="34089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b="0" dirty="0">
                <a:solidFill>
                  <a:schemeClr val="tx1"/>
                </a:solidFill>
                <a:latin typeface="Arial"/>
              </a:rPr>
              <a:t>Le conseiller ou chargé d’affaires choisit son besoin d’expertise et sollicite l’équipe dédiée.</a:t>
            </a:r>
            <a:endParaRPr lang="fr-FR" sz="1200" b="0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8FBE2FF-6B21-4602-8488-AA18D02FE24E}"/>
              </a:ext>
            </a:extLst>
          </p:cNvPr>
          <p:cNvSpPr/>
          <p:nvPr/>
        </p:nvSpPr>
        <p:spPr>
          <a:xfrm>
            <a:off x="1173032" y="2870173"/>
            <a:ext cx="1956282" cy="1823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CAC5E15F-C1A9-4117-AEBF-5B19C90CAF05}"/>
              </a:ext>
            </a:extLst>
          </p:cNvPr>
          <p:cNvCxnSpPr>
            <a:cxnSpLocks/>
          </p:cNvCxnSpPr>
          <p:nvPr/>
        </p:nvCxnSpPr>
        <p:spPr>
          <a:xfrm>
            <a:off x="4652748" y="3178215"/>
            <a:ext cx="0" cy="247977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9651A1E7-4521-448B-8097-F484CEF22B15}"/>
              </a:ext>
            </a:extLst>
          </p:cNvPr>
          <p:cNvSpPr txBox="1"/>
          <p:nvPr/>
        </p:nvSpPr>
        <p:spPr>
          <a:xfrm>
            <a:off x="1032769" y="3820825"/>
            <a:ext cx="1398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  <a:latin typeface="Arial"/>
              </a:rPr>
              <a:t>Monétique santé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817952F0-FE8B-4D24-8C02-4B65AD9E7AD9}"/>
              </a:ext>
            </a:extLst>
          </p:cNvPr>
          <p:cNvSpPr txBox="1"/>
          <p:nvPr/>
        </p:nvSpPr>
        <p:spPr>
          <a:xfrm>
            <a:off x="9098044" y="2295098"/>
            <a:ext cx="1493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  <a:latin typeface="Arial"/>
              </a:rPr>
              <a:t>Titres de services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935E9F34-41DA-4AE2-A5C7-018C7C653FC6}"/>
              </a:ext>
            </a:extLst>
          </p:cNvPr>
          <p:cNvSpPr txBox="1"/>
          <p:nvPr/>
        </p:nvSpPr>
        <p:spPr>
          <a:xfrm>
            <a:off x="5867847" y="1853314"/>
            <a:ext cx="123802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  <a:latin typeface="Arial"/>
              </a:rPr>
              <a:t>E-commerce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B36A3A8-359D-4224-AC89-E3007377C103}"/>
              </a:ext>
            </a:extLst>
          </p:cNvPr>
          <p:cNvSpPr txBox="1"/>
          <p:nvPr/>
        </p:nvSpPr>
        <p:spPr>
          <a:xfrm>
            <a:off x="5508238" y="5857068"/>
            <a:ext cx="719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  <a:latin typeface="Arial"/>
              </a:rPr>
              <a:t>E-</a:t>
            </a:r>
            <a:r>
              <a:rPr lang="fr-FR" sz="1200" b="1" dirty="0" err="1">
                <a:solidFill>
                  <a:schemeClr val="accent2"/>
                </a:solidFill>
                <a:latin typeface="Arial"/>
              </a:rPr>
              <a:t>Cotiz</a:t>
            </a:r>
            <a:endParaRPr lang="fr-FR" sz="1200" b="1" dirty="0">
              <a:solidFill>
                <a:schemeClr val="accent2"/>
              </a:solidFill>
              <a:latin typeface="Arial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CFE7ACFA-5E4A-4744-8BA4-9A77E1E1B201}"/>
              </a:ext>
            </a:extLst>
          </p:cNvPr>
          <p:cNvSpPr txBox="1"/>
          <p:nvPr/>
        </p:nvSpPr>
        <p:spPr>
          <a:xfrm>
            <a:off x="9098044" y="2587187"/>
            <a:ext cx="16391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prstClr val="black"/>
                </a:solidFill>
                <a:latin typeface="Arial"/>
              </a:rPr>
              <a:t>Titres cadeaux 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F1C24D8A-33F7-48C1-AAFD-A3352E2297FA}"/>
              </a:ext>
            </a:extLst>
          </p:cNvPr>
          <p:cNvSpPr txBox="1"/>
          <p:nvPr/>
        </p:nvSpPr>
        <p:spPr>
          <a:xfrm>
            <a:off x="1032769" y="4083578"/>
            <a:ext cx="1792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prstClr val="black"/>
                </a:solidFill>
                <a:latin typeface="Arial"/>
              </a:rPr>
              <a:t>TPE BANCAIRE/TPE </a:t>
            </a:r>
            <a:r>
              <a:rPr lang="fr-FR" sz="900" cap="all" dirty="0" err="1">
                <a:solidFill>
                  <a:prstClr val="black"/>
                </a:solidFill>
                <a:latin typeface="Arial"/>
              </a:rPr>
              <a:t>SANTé</a:t>
            </a:r>
            <a:r>
              <a:rPr lang="fr-FR" sz="900" dirty="0">
                <a:solidFill>
                  <a:prstClr val="black"/>
                </a:solidFill>
                <a:latin typeface="Arial"/>
              </a:rPr>
              <a:t> 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D4C09A67-A797-465D-8AE3-ECC4BEE2B8E8}"/>
              </a:ext>
            </a:extLst>
          </p:cNvPr>
          <p:cNvSpPr txBox="1"/>
          <p:nvPr/>
        </p:nvSpPr>
        <p:spPr>
          <a:xfrm>
            <a:off x="5867847" y="2095527"/>
            <a:ext cx="208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prstClr val="black"/>
                </a:solidFill>
                <a:latin typeface="Arial"/>
              </a:rPr>
              <a:t>PAYPLUG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prstClr val="black"/>
                </a:solidFill>
                <a:latin typeface="Arial"/>
              </a:rPr>
              <a:t>SP PLUS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5BCBBE9-48FA-46A9-AF49-EAF51563AAD2}"/>
              </a:ext>
            </a:extLst>
          </p:cNvPr>
          <p:cNvSpPr txBox="1"/>
          <p:nvPr/>
        </p:nvSpPr>
        <p:spPr>
          <a:xfrm>
            <a:off x="8064220" y="5752059"/>
            <a:ext cx="1369118" cy="4039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2"/>
                </a:solidFill>
                <a:latin typeface="Arial"/>
              </a:rPr>
              <a:t>Affacturage</a:t>
            </a:r>
          </a:p>
          <a:p>
            <a:pPr algn="ctr"/>
            <a:r>
              <a:rPr lang="fr-FR" sz="825" b="1" dirty="0">
                <a:solidFill>
                  <a:schemeClr val="accent2"/>
                </a:solidFill>
                <a:latin typeface="Arial"/>
              </a:rPr>
              <a:t>(Marché des PROS)</a:t>
            </a:r>
            <a:endParaRPr lang="fr-FR" sz="1200" b="1" dirty="0">
              <a:solidFill>
                <a:schemeClr val="accent2"/>
              </a:solidFill>
              <a:latin typeface="Arial"/>
            </a:endParaRP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23725A8B-F73C-4E37-BAAE-33150B380DD5}"/>
              </a:ext>
            </a:extLst>
          </p:cNvPr>
          <p:cNvCxnSpPr>
            <a:cxnSpLocks/>
          </p:cNvCxnSpPr>
          <p:nvPr/>
        </p:nvCxnSpPr>
        <p:spPr>
          <a:xfrm>
            <a:off x="2738590" y="4009202"/>
            <a:ext cx="57647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>
            <a:extLst>
              <a:ext uri="{FF2B5EF4-FFF2-40B4-BE49-F238E27FC236}">
                <a16:creationId xmlns:a16="http://schemas.microsoft.com/office/drawing/2014/main" id="{4CEB3882-A065-4E46-BF45-B74F334F35AC}"/>
              </a:ext>
            </a:extLst>
          </p:cNvPr>
          <p:cNvCxnSpPr>
            <a:cxnSpLocks/>
          </p:cNvCxnSpPr>
          <p:nvPr/>
        </p:nvCxnSpPr>
        <p:spPr>
          <a:xfrm flipH="1">
            <a:off x="5809811" y="3813572"/>
            <a:ext cx="322517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BE3DBE85-A951-4DBF-924C-AD57994E6AAD}"/>
              </a:ext>
            </a:extLst>
          </p:cNvPr>
          <p:cNvCxnSpPr>
            <a:cxnSpLocks/>
          </p:cNvCxnSpPr>
          <p:nvPr/>
        </p:nvCxnSpPr>
        <p:spPr>
          <a:xfrm>
            <a:off x="5967057" y="2521447"/>
            <a:ext cx="0" cy="36231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Image 67"/>
          <p:cNvPicPr>
            <a:picLocks noChangeAspect="1"/>
          </p:cNvPicPr>
          <p:nvPr/>
        </p:nvPicPr>
        <p:blipFill rotWithShape="1">
          <a:blip r:embed="rId2"/>
          <a:srcRect l="12691" t="21592" r="13251" b="9105"/>
          <a:stretch/>
        </p:blipFill>
        <p:spPr>
          <a:xfrm>
            <a:off x="3190246" y="2863659"/>
            <a:ext cx="5970120" cy="2720611"/>
          </a:xfrm>
          <a:prstGeom prst="rect">
            <a:avLst/>
          </a:prstGeom>
        </p:spPr>
      </p:pic>
      <p:cxnSp>
        <p:nvCxnSpPr>
          <p:cNvPr id="69" name="Connecteur droit avec flèche 68"/>
          <p:cNvCxnSpPr/>
          <p:nvPr/>
        </p:nvCxnSpPr>
        <p:spPr>
          <a:xfrm>
            <a:off x="4315994" y="4019876"/>
            <a:ext cx="278985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69"/>
          <p:cNvCxnSpPr/>
          <p:nvPr/>
        </p:nvCxnSpPr>
        <p:spPr>
          <a:xfrm flipH="1">
            <a:off x="7802224" y="2566247"/>
            <a:ext cx="1151765" cy="117216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/>
          <p:cNvCxnSpPr/>
          <p:nvPr/>
        </p:nvCxnSpPr>
        <p:spPr>
          <a:xfrm flipV="1">
            <a:off x="5632176" y="5529898"/>
            <a:ext cx="0" cy="32257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/>
          <p:cNvCxnSpPr/>
          <p:nvPr/>
        </p:nvCxnSpPr>
        <p:spPr>
          <a:xfrm flipH="1" flipV="1">
            <a:off x="7299481" y="5312249"/>
            <a:ext cx="760786" cy="43529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/>
          <p:nvPr/>
        </p:nvCxnSpPr>
        <p:spPr>
          <a:xfrm>
            <a:off x="5996801" y="3454545"/>
            <a:ext cx="84314" cy="247977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ZoneTexte 74">
            <a:extLst>
              <a:ext uri="{FF2B5EF4-FFF2-40B4-BE49-F238E27FC236}">
                <a16:creationId xmlns:a16="http://schemas.microsoft.com/office/drawing/2014/main" id="{CFE7ACFA-5E4A-4744-8BA4-9A77E1E1B201}"/>
              </a:ext>
            </a:extLst>
          </p:cNvPr>
          <p:cNvSpPr txBox="1"/>
          <p:nvPr/>
        </p:nvSpPr>
        <p:spPr>
          <a:xfrm>
            <a:off x="9095964" y="2962176"/>
            <a:ext cx="16391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prstClr val="black"/>
                </a:solidFill>
                <a:latin typeface="Arial"/>
              </a:rPr>
              <a:t>Titres cadeaux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081CE4FF-0EA0-4466-BB62-0659C9D68D24}"/>
              </a:ext>
            </a:extLst>
          </p:cNvPr>
          <p:cNvSpPr txBox="1"/>
          <p:nvPr/>
        </p:nvSpPr>
        <p:spPr>
          <a:xfrm>
            <a:off x="9095964" y="2768343"/>
            <a:ext cx="1792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prstClr val="black"/>
                </a:solidFill>
                <a:latin typeface="Arial"/>
              </a:rPr>
              <a:t>CESU Préfinancé </a:t>
            </a:r>
          </a:p>
        </p:txBody>
      </p:sp>
      <p:sp>
        <p:nvSpPr>
          <p:cNvPr id="92" name="Espace réservé du numéro de diapositive 30">
            <a:extLst>
              <a:ext uri="{FF2B5EF4-FFF2-40B4-BE49-F238E27FC236}">
                <a16:creationId xmlns:a16="http://schemas.microsoft.com/office/drawing/2014/main" id="{88800796-7266-4024-B5E8-CDEE47DB0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41462" y="6453865"/>
            <a:ext cx="2743200" cy="365125"/>
          </a:xfrm>
        </p:spPr>
        <p:txBody>
          <a:bodyPr/>
          <a:lstStyle/>
          <a:p>
            <a:fld id="{5A5F3896-F4CA-4CAD-B243-E923DBD520E7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110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58D6511-A1D7-46CA-87DD-AA79C345EC02}"/>
              </a:ext>
            </a:extLst>
          </p:cNvPr>
          <p:cNvSpPr/>
          <p:nvPr/>
        </p:nvSpPr>
        <p:spPr>
          <a:xfrm>
            <a:off x="6133193" y="3345399"/>
            <a:ext cx="4396775" cy="1135030"/>
          </a:xfrm>
          <a:prstGeom prst="rect">
            <a:avLst/>
          </a:prstGeom>
          <a:solidFill>
            <a:srgbClr val="60A285">
              <a:alpha val="2902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8224FF-4A17-43B5-B93E-21BA8D2BC8B3}"/>
              </a:ext>
            </a:extLst>
          </p:cNvPr>
          <p:cNvSpPr/>
          <p:nvPr/>
        </p:nvSpPr>
        <p:spPr>
          <a:xfrm>
            <a:off x="7176595" y="5327379"/>
            <a:ext cx="1001330" cy="501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5F6FD2-9494-455D-B293-2EAC1A146DC9}"/>
              </a:ext>
            </a:extLst>
          </p:cNvPr>
          <p:cNvSpPr/>
          <p:nvPr/>
        </p:nvSpPr>
        <p:spPr>
          <a:xfrm>
            <a:off x="3973677" y="4727416"/>
            <a:ext cx="4389671" cy="1143447"/>
          </a:xfrm>
          <a:prstGeom prst="rect">
            <a:avLst/>
          </a:prstGeom>
          <a:solidFill>
            <a:schemeClr val="accent4">
              <a:lumMod val="40000"/>
              <a:lumOff val="60000"/>
              <a:alpha val="28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28D803-DC9B-4F02-9479-0B63BAFFB77C}"/>
              </a:ext>
            </a:extLst>
          </p:cNvPr>
          <p:cNvSpPr/>
          <p:nvPr/>
        </p:nvSpPr>
        <p:spPr>
          <a:xfrm>
            <a:off x="733974" y="3299369"/>
            <a:ext cx="4361791" cy="1161994"/>
          </a:xfrm>
          <a:prstGeom prst="rect">
            <a:avLst/>
          </a:prstGeom>
          <a:solidFill>
            <a:srgbClr val="008080">
              <a:alpha val="13000"/>
            </a:srgb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916421-CEDD-4D2F-A989-9400A004F095}"/>
              </a:ext>
            </a:extLst>
          </p:cNvPr>
          <p:cNvSpPr/>
          <p:nvPr/>
        </p:nvSpPr>
        <p:spPr>
          <a:xfrm>
            <a:off x="746137" y="1631924"/>
            <a:ext cx="4318370" cy="1227446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A606186-B60B-43AB-B22E-D63FA5D5E3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308" y="2294723"/>
            <a:ext cx="206123" cy="1782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C487F69-A7DE-4DBE-A01C-DE1EC809FFEA}"/>
              </a:ext>
            </a:extLst>
          </p:cNvPr>
          <p:cNvSpPr txBox="1"/>
          <p:nvPr/>
        </p:nvSpPr>
        <p:spPr>
          <a:xfrm>
            <a:off x="2155207" y="2491399"/>
            <a:ext cx="201475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2060"/>
                </a:solidFill>
              </a:rPr>
              <a:t>Prise en charge par l’expert en monétique </a:t>
            </a:r>
          </a:p>
          <a:p>
            <a:r>
              <a:rPr lang="fr-FR" sz="675" b="1" dirty="0">
                <a:solidFill>
                  <a:srgbClr val="002060"/>
                </a:solidFill>
              </a:rPr>
              <a:t>santé, devis personnalisé envoyé au client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249BFF-E95F-43E0-8728-568F8317C5F1}"/>
              </a:ext>
            </a:extLst>
          </p:cNvPr>
          <p:cNvSpPr txBox="1"/>
          <p:nvPr/>
        </p:nvSpPr>
        <p:spPr>
          <a:xfrm>
            <a:off x="4137496" y="2577424"/>
            <a:ext cx="11854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2060"/>
                </a:solidFill>
              </a:rPr>
              <a:t>Contractualisation </a:t>
            </a:r>
          </a:p>
          <a:p>
            <a:r>
              <a:rPr lang="fr-FR" sz="675" b="1" dirty="0">
                <a:solidFill>
                  <a:srgbClr val="002060"/>
                </a:solidFill>
              </a:rPr>
              <a:t>en interne banque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6CA8AC-449E-4A15-89A3-36CC65B81E40}"/>
              </a:ext>
            </a:extLst>
          </p:cNvPr>
          <p:cNvSpPr txBox="1"/>
          <p:nvPr/>
        </p:nvSpPr>
        <p:spPr>
          <a:xfrm>
            <a:off x="2133917" y="2016138"/>
            <a:ext cx="645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Etude du </a:t>
            </a:r>
          </a:p>
          <a:p>
            <a:r>
              <a:rPr lang="fr-FR" sz="600" dirty="0"/>
              <a:t>besoin client</a:t>
            </a:r>
            <a:endParaRPr lang="fr-FR" sz="675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09234B7-A391-49AD-9EBB-E3619A14848D}"/>
              </a:ext>
            </a:extLst>
          </p:cNvPr>
          <p:cNvSpPr txBox="1"/>
          <p:nvPr/>
        </p:nvSpPr>
        <p:spPr>
          <a:xfrm>
            <a:off x="2985914" y="2023830"/>
            <a:ext cx="864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Envoi du devis pour signature/info réseau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8DDE57-5D02-44AF-88DF-C12E983CD639}"/>
              </a:ext>
            </a:extLst>
          </p:cNvPr>
          <p:cNvSpPr txBox="1"/>
          <p:nvPr/>
        </p:nvSpPr>
        <p:spPr>
          <a:xfrm>
            <a:off x="4181754" y="1916429"/>
            <a:ext cx="930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Signature du contrat </a:t>
            </a:r>
            <a:r>
              <a:rPr lang="fr-FR" sz="600" b="1" dirty="0"/>
              <a:t>monétique santé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096AE7F-6BF1-457E-908A-6CD5B78A8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78003" y="2289700"/>
            <a:ext cx="175378" cy="17886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83CEBCA-D6B6-4E3D-9F1D-FCF4B868A7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569" y="2284089"/>
            <a:ext cx="175377" cy="191711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168CB6-F189-415A-853E-2752D15FFC0D}"/>
              </a:ext>
            </a:extLst>
          </p:cNvPr>
          <p:cNvSpPr txBox="1"/>
          <p:nvPr/>
        </p:nvSpPr>
        <p:spPr>
          <a:xfrm>
            <a:off x="916090" y="2485318"/>
            <a:ext cx="10552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2060"/>
                </a:solidFill>
              </a:rPr>
              <a:t>Création d’une </a:t>
            </a:r>
          </a:p>
          <a:p>
            <a:r>
              <a:rPr lang="fr-FR" sz="675" b="1" dirty="0">
                <a:solidFill>
                  <a:srgbClr val="002060"/>
                </a:solidFill>
              </a:rPr>
              <a:t> demande - TPE Santé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FDFAC7A-E5BB-4A4B-A8E2-39B82AAF46B5}"/>
              </a:ext>
            </a:extLst>
          </p:cNvPr>
          <p:cNvCxnSpPr>
            <a:cxnSpLocks/>
          </p:cNvCxnSpPr>
          <p:nvPr/>
        </p:nvCxnSpPr>
        <p:spPr>
          <a:xfrm>
            <a:off x="1960859" y="1899235"/>
            <a:ext cx="0" cy="719929"/>
          </a:xfrm>
          <a:prstGeom prst="line">
            <a:avLst/>
          </a:prstGeom>
          <a:ln w="1905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8DD52F2-DA2C-47D9-AAD5-3C304F6AF54A}"/>
              </a:ext>
            </a:extLst>
          </p:cNvPr>
          <p:cNvSpPr txBox="1"/>
          <p:nvPr/>
        </p:nvSpPr>
        <p:spPr>
          <a:xfrm>
            <a:off x="942841" y="1709850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44BE2C6-237E-435E-AC94-EA7831B94E13}"/>
              </a:ext>
            </a:extLst>
          </p:cNvPr>
          <p:cNvSpPr txBox="1"/>
          <p:nvPr/>
        </p:nvSpPr>
        <p:spPr>
          <a:xfrm>
            <a:off x="4220076" y="2268050"/>
            <a:ext cx="854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Déclenchement de l’installation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E704810-7FD7-4C8F-A4A6-DF1D6F5012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246" y="3781930"/>
            <a:ext cx="205143" cy="178252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E0F711D-D8BB-45A6-B8D0-3E67B529BEB4}"/>
              </a:ext>
            </a:extLst>
          </p:cNvPr>
          <p:cNvSpPr txBox="1"/>
          <p:nvPr/>
        </p:nvSpPr>
        <p:spPr>
          <a:xfrm>
            <a:off x="2065136" y="4018218"/>
            <a:ext cx="182927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8080"/>
                </a:solidFill>
              </a:rPr>
              <a:t>Prise en charge par l’expert Titres de services,</a:t>
            </a:r>
          </a:p>
          <a:p>
            <a:r>
              <a:rPr lang="fr-FR" sz="675" b="1" dirty="0">
                <a:solidFill>
                  <a:srgbClr val="008080"/>
                </a:solidFill>
              </a:rPr>
              <a:t>proposition commerciale envoyée au client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41D7224-2BC9-492A-918C-455CB216D7E7}"/>
              </a:ext>
            </a:extLst>
          </p:cNvPr>
          <p:cNvSpPr txBox="1"/>
          <p:nvPr/>
        </p:nvSpPr>
        <p:spPr>
          <a:xfrm>
            <a:off x="4087818" y="4043907"/>
            <a:ext cx="941160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8080"/>
                </a:solidFill>
              </a:rPr>
              <a:t>Contractualisation par Natixis Intertitres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D0C2A5F-95DF-456D-AD35-87CBD33FDC00}"/>
              </a:ext>
            </a:extLst>
          </p:cNvPr>
          <p:cNvSpPr txBox="1"/>
          <p:nvPr/>
        </p:nvSpPr>
        <p:spPr>
          <a:xfrm>
            <a:off x="2088688" y="3506994"/>
            <a:ext cx="1058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Etude du </a:t>
            </a:r>
          </a:p>
          <a:p>
            <a:r>
              <a:rPr lang="fr-FR" sz="600" dirty="0"/>
              <a:t>besoin client</a:t>
            </a:r>
            <a:endParaRPr lang="fr-FR" sz="675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B0FABF-FD90-4FE5-82BB-FF3E48BBCCBB}"/>
              </a:ext>
            </a:extLst>
          </p:cNvPr>
          <p:cNvSpPr txBox="1"/>
          <p:nvPr/>
        </p:nvSpPr>
        <p:spPr>
          <a:xfrm>
            <a:off x="2808907" y="3502626"/>
            <a:ext cx="940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Négociation</a:t>
            </a:r>
          </a:p>
          <a:p>
            <a:pPr algn="ctr"/>
            <a:r>
              <a:rPr lang="fr-FR" sz="600" dirty="0"/>
              <a:t>en direct avec le client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A4EDB69-DB83-4EAA-B620-760536D06FDF}"/>
              </a:ext>
            </a:extLst>
          </p:cNvPr>
          <p:cNvSpPr txBox="1"/>
          <p:nvPr/>
        </p:nvSpPr>
        <p:spPr>
          <a:xfrm>
            <a:off x="4245071" y="3439029"/>
            <a:ext cx="8674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Signature du contrat Titres de services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3DBF937-B051-4AF1-8B36-6B3B00BB58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5009" y="3813045"/>
            <a:ext cx="174544" cy="17886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FDCB2E2-AB39-4C62-AE8D-A3891A631C04}"/>
              </a:ext>
            </a:extLst>
          </p:cNvPr>
          <p:cNvSpPr txBox="1"/>
          <p:nvPr/>
        </p:nvSpPr>
        <p:spPr>
          <a:xfrm>
            <a:off x="911601" y="4011594"/>
            <a:ext cx="106095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8080"/>
                </a:solidFill>
              </a:rPr>
              <a:t>Création d’une demande - Titres de services 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0BD95A01-9613-4839-B3ED-FCF0C94950A1}"/>
              </a:ext>
            </a:extLst>
          </p:cNvPr>
          <p:cNvCxnSpPr>
            <a:cxnSpLocks/>
          </p:cNvCxnSpPr>
          <p:nvPr/>
        </p:nvCxnSpPr>
        <p:spPr>
          <a:xfrm>
            <a:off x="1917246" y="3458489"/>
            <a:ext cx="0" cy="719929"/>
          </a:xfrm>
          <a:prstGeom prst="line">
            <a:avLst/>
          </a:prstGeom>
          <a:ln w="1905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A3498DAB-FEE8-46D8-8375-234FD4A9A3E5}"/>
              </a:ext>
            </a:extLst>
          </p:cNvPr>
          <p:cNvSpPr txBox="1"/>
          <p:nvPr/>
        </p:nvSpPr>
        <p:spPr>
          <a:xfrm>
            <a:off x="2320938" y="3323766"/>
            <a:ext cx="186947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50" b="1" cap="all" dirty="0">
                <a:solidFill>
                  <a:schemeClr val="tx2"/>
                </a:solidFill>
                <a:latin typeface="+mj-lt"/>
              </a:rPr>
              <a:t>EXPERT Natixis Intertitres</a:t>
            </a:r>
            <a:endParaRPr lang="fr-FR" sz="788" b="1" cap="al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BC0A3C1-7C67-468F-879C-FC0F5CC5A67F}"/>
              </a:ext>
            </a:extLst>
          </p:cNvPr>
          <p:cNvSpPr txBox="1"/>
          <p:nvPr/>
        </p:nvSpPr>
        <p:spPr>
          <a:xfrm>
            <a:off x="4257303" y="3806511"/>
            <a:ext cx="825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Envoi de la commande au client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0A5977C-3DA7-40B2-9578-58A9B688FD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173" y="3786401"/>
            <a:ext cx="146918" cy="190436"/>
          </a:xfrm>
          <a:prstGeom prst="rect">
            <a:avLst/>
          </a:prstGeom>
        </p:spPr>
      </p:pic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8A08C196-94DA-4595-9863-107743975F73}"/>
              </a:ext>
            </a:extLst>
          </p:cNvPr>
          <p:cNvCxnSpPr>
            <a:cxnSpLocks/>
          </p:cNvCxnSpPr>
          <p:nvPr/>
        </p:nvCxnSpPr>
        <p:spPr>
          <a:xfrm>
            <a:off x="3879224" y="3485480"/>
            <a:ext cx="0" cy="719929"/>
          </a:xfrm>
          <a:prstGeom prst="line">
            <a:avLst/>
          </a:prstGeom>
          <a:ln w="19050">
            <a:solidFill>
              <a:srgbClr val="0080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Image 35">
            <a:extLst>
              <a:ext uri="{FF2B5EF4-FFF2-40B4-BE49-F238E27FC236}">
                <a16:creationId xmlns:a16="http://schemas.microsoft.com/office/drawing/2014/main" id="{CD7B1F28-7D7F-4999-B090-FA075A8226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179" y="3949618"/>
            <a:ext cx="205143" cy="178252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5BD4ECF-068F-41C9-8503-668C0034022B}"/>
              </a:ext>
            </a:extLst>
          </p:cNvPr>
          <p:cNvSpPr txBox="1"/>
          <p:nvPr/>
        </p:nvSpPr>
        <p:spPr>
          <a:xfrm>
            <a:off x="7499205" y="4203559"/>
            <a:ext cx="187789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chemeClr val="accent3"/>
                </a:solidFill>
              </a:rPr>
              <a:t>Prise en charge par l’expert E-</a:t>
            </a:r>
            <a:r>
              <a:rPr lang="fr-FR" sz="675" b="1" dirty="0" err="1">
                <a:solidFill>
                  <a:schemeClr val="accent3"/>
                </a:solidFill>
              </a:rPr>
              <a:t>Cotiz</a:t>
            </a:r>
            <a:r>
              <a:rPr lang="fr-FR" sz="675" b="1" dirty="0">
                <a:solidFill>
                  <a:schemeClr val="accent3"/>
                </a:solidFill>
              </a:rPr>
              <a:t>,</a:t>
            </a:r>
          </a:p>
          <a:p>
            <a:r>
              <a:rPr lang="fr-FR" sz="675" b="1" dirty="0">
                <a:solidFill>
                  <a:schemeClr val="accent3"/>
                </a:solidFill>
              </a:rPr>
              <a:t>Proposition commerciale envoyée au client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69DBDF0-BDED-493D-B0B3-3D5E80FE6E31}"/>
              </a:ext>
            </a:extLst>
          </p:cNvPr>
          <p:cNvSpPr txBox="1"/>
          <p:nvPr/>
        </p:nvSpPr>
        <p:spPr>
          <a:xfrm>
            <a:off x="9615948" y="4103184"/>
            <a:ext cx="850100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chemeClr val="accent3"/>
                </a:solidFill>
              </a:rPr>
              <a:t>Contractualisation </a:t>
            </a:r>
          </a:p>
          <a:p>
            <a:r>
              <a:rPr lang="fr-FR" sz="675" b="1" dirty="0">
                <a:solidFill>
                  <a:schemeClr val="accent3"/>
                </a:solidFill>
              </a:rPr>
              <a:t>par E-</a:t>
            </a:r>
            <a:r>
              <a:rPr lang="fr-FR" sz="675" b="1" dirty="0" err="1">
                <a:solidFill>
                  <a:schemeClr val="accent3"/>
                </a:solidFill>
              </a:rPr>
              <a:t>Cotiz</a:t>
            </a:r>
            <a:endParaRPr lang="fr-FR" sz="675" b="1" dirty="0">
              <a:solidFill>
                <a:schemeClr val="accent3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0C8D469-6908-412A-8D05-00A7E8FADB87}"/>
              </a:ext>
            </a:extLst>
          </p:cNvPr>
          <p:cNvSpPr txBox="1"/>
          <p:nvPr/>
        </p:nvSpPr>
        <p:spPr>
          <a:xfrm>
            <a:off x="7532343" y="3659277"/>
            <a:ext cx="644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Etude du </a:t>
            </a:r>
          </a:p>
          <a:p>
            <a:r>
              <a:rPr lang="fr-FR" sz="600" dirty="0"/>
              <a:t>besoin client</a:t>
            </a:r>
            <a:endParaRPr lang="fr-FR" sz="675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FC7D555-3339-4FC6-8599-72F92EC25EB3}"/>
              </a:ext>
            </a:extLst>
          </p:cNvPr>
          <p:cNvSpPr txBox="1"/>
          <p:nvPr/>
        </p:nvSpPr>
        <p:spPr>
          <a:xfrm>
            <a:off x="8311841" y="3663734"/>
            <a:ext cx="909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Négociation</a:t>
            </a:r>
          </a:p>
          <a:p>
            <a:pPr algn="ctr"/>
            <a:r>
              <a:rPr lang="fr-FR" sz="600" dirty="0"/>
              <a:t>en direct avec le client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EEAB11F-3D9F-41CA-8C8C-68A0D9ABA175}"/>
              </a:ext>
            </a:extLst>
          </p:cNvPr>
          <p:cNvSpPr txBox="1"/>
          <p:nvPr/>
        </p:nvSpPr>
        <p:spPr>
          <a:xfrm>
            <a:off x="9577807" y="3503460"/>
            <a:ext cx="926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Signature du contrat</a:t>
            </a:r>
          </a:p>
          <a:p>
            <a:pPr algn="ctr"/>
            <a:r>
              <a:rPr lang="fr-FR" sz="600" dirty="0"/>
              <a:t> E-</a:t>
            </a:r>
            <a:r>
              <a:rPr lang="fr-FR" sz="600" dirty="0" err="1"/>
              <a:t>Cotiz</a:t>
            </a:r>
            <a:endParaRPr lang="fr-FR" sz="600" dirty="0"/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1EEC67C5-AF84-495C-9045-6E01AAC7B4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76311" y="3942771"/>
            <a:ext cx="174544" cy="17886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90FACD4F-3B8A-4B7B-AD3E-F5D09C164E3E}"/>
              </a:ext>
            </a:extLst>
          </p:cNvPr>
          <p:cNvSpPr txBox="1"/>
          <p:nvPr/>
        </p:nvSpPr>
        <p:spPr>
          <a:xfrm>
            <a:off x="6245986" y="4094019"/>
            <a:ext cx="1035607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chemeClr val="accent3"/>
                </a:solidFill>
              </a:rPr>
              <a:t>Création </a:t>
            </a:r>
          </a:p>
          <a:p>
            <a:r>
              <a:rPr lang="fr-FR" sz="675" b="1" dirty="0">
                <a:solidFill>
                  <a:schemeClr val="accent3"/>
                </a:solidFill>
              </a:rPr>
              <a:t>d’une demande - e </a:t>
            </a:r>
            <a:r>
              <a:rPr lang="fr-FR" sz="675" b="1" dirty="0" err="1">
                <a:solidFill>
                  <a:schemeClr val="accent3"/>
                </a:solidFill>
              </a:rPr>
              <a:t>Cotiz</a:t>
            </a:r>
            <a:endParaRPr lang="fr-FR" sz="675" b="1" dirty="0">
              <a:solidFill>
                <a:schemeClr val="accent3"/>
              </a:solidFill>
            </a:endParaRP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2FBB851F-2794-4F5D-B084-F0B1966C4DCE}"/>
              </a:ext>
            </a:extLst>
          </p:cNvPr>
          <p:cNvCxnSpPr>
            <a:cxnSpLocks/>
          </p:cNvCxnSpPr>
          <p:nvPr/>
        </p:nvCxnSpPr>
        <p:spPr>
          <a:xfrm>
            <a:off x="7280146" y="3569808"/>
            <a:ext cx="1247" cy="770975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F31BEF6A-80CF-4899-8FCD-7CFE4EFBD003}"/>
              </a:ext>
            </a:extLst>
          </p:cNvPr>
          <p:cNvSpPr txBox="1"/>
          <p:nvPr/>
        </p:nvSpPr>
        <p:spPr>
          <a:xfrm>
            <a:off x="9685239" y="3928303"/>
            <a:ext cx="850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Déclenchement de l’installation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EF9EB1F0-B77F-454F-A420-8F104674F6FD}"/>
              </a:ext>
            </a:extLst>
          </p:cNvPr>
          <p:cNvSpPr txBox="1"/>
          <p:nvPr/>
        </p:nvSpPr>
        <p:spPr>
          <a:xfrm>
            <a:off x="7323006" y="3477254"/>
            <a:ext cx="186947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50" b="1" cap="all" dirty="0">
                <a:solidFill>
                  <a:schemeClr val="tx2"/>
                </a:solidFill>
                <a:latin typeface="+mj-lt"/>
              </a:rPr>
              <a:t>EXPERT e-COTIZ</a:t>
            </a:r>
            <a:endParaRPr lang="fr-FR" sz="788" b="1" cap="all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24749482-4997-4D05-B6F8-0B43643F4A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844" y="3927666"/>
            <a:ext cx="146918" cy="190436"/>
          </a:xfrm>
          <a:prstGeom prst="rect">
            <a:avLst/>
          </a:prstGeom>
        </p:spPr>
      </p:pic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970DABFD-BFCC-4DD4-B364-144041C4DBC8}"/>
              </a:ext>
            </a:extLst>
          </p:cNvPr>
          <p:cNvCxnSpPr>
            <a:cxnSpLocks/>
          </p:cNvCxnSpPr>
          <p:nvPr/>
        </p:nvCxnSpPr>
        <p:spPr>
          <a:xfrm>
            <a:off x="9347001" y="3620854"/>
            <a:ext cx="0" cy="719929"/>
          </a:xfrm>
          <a:prstGeom prst="line">
            <a:avLst/>
          </a:prstGeom>
          <a:ln w="1905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Image 48">
            <a:extLst>
              <a:ext uri="{FF2B5EF4-FFF2-40B4-BE49-F238E27FC236}">
                <a16:creationId xmlns:a16="http://schemas.microsoft.com/office/drawing/2014/main" id="{7D6799A3-81EC-4CD0-826F-D0BCEADECA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521" y="5316190"/>
            <a:ext cx="205143" cy="178252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40392945-545F-4471-B642-7EFFE42DE933}"/>
              </a:ext>
            </a:extLst>
          </p:cNvPr>
          <p:cNvSpPr txBox="1"/>
          <p:nvPr/>
        </p:nvSpPr>
        <p:spPr>
          <a:xfrm>
            <a:off x="5234113" y="5572393"/>
            <a:ext cx="187789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75" b="1" dirty="0">
                <a:solidFill>
                  <a:schemeClr val="accent4"/>
                </a:solidFill>
              </a:rPr>
              <a:t>Prise en charge par l’expert BPCE Factor,</a:t>
            </a:r>
          </a:p>
          <a:p>
            <a:pPr algn="ctr"/>
            <a:r>
              <a:rPr lang="fr-FR" sz="675" b="1" dirty="0">
                <a:solidFill>
                  <a:schemeClr val="accent4"/>
                </a:solidFill>
              </a:rPr>
              <a:t>    Proposition commerciale envoyée au client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3DB258E0-B18D-4CDC-828E-28A2ADBD424D}"/>
              </a:ext>
            </a:extLst>
          </p:cNvPr>
          <p:cNvSpPr txBox="1"/>
          <p:nvPr/>
        </p:nvSpPr>
        <p:spPr>
          <a:xfrm>
            <a:off x="5356174" y="5036991"/>
            <a:ext cx="644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Etude du </a:t>
            </a:r>
          </a:p>
          <a:p>
            <a:r>
              <a:rPr lang="fr-FR" sz="600" dirty="0"/>
              <a:t>besoin client</a:t>
            </a:r>
            <a:endParaRPr lang="fr-FR" sz="675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61675DA2-EE95-4641-8965-46AA088FFEF0}"/>
              </a:ext>
            </a:extLst>
          </p:cNvPr>
          <p:cNvSpPr txBox="1"/>
          <p:nvPr/>
        </p:nvSpPr>
        <p:spPr>
          <a:xfrm>
            <a:off x="6180797" y="5042050"/>
            <a:ext cx="909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Négociation</a:t>
            </a:r>
          </a:p>
          <a:p>
            <a:pPr algn="ctr"/>
            <a:r>
              <a:rPr lang="fr-FR" sz="600" dirty="0"/>
              <a:t>en direct avec le client</a:t>
            </a: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44988D1F-6749-4E42-82A7-1E0F7B6BF9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92612" y="5320246"/>
            <a:ext cx="174544" cy="178860"/>
          </a:xfrm>
          <a:prstGeom prst="rect">
            <a:avLst/>
          </a:prstGeom>
        </p:spPr>
      </p:pic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CED5ADEB-9A99-41DE-9D55-ADAF5BA9E4D9}"/>
              </a:ext>
            </a:extLst>
          </p:cNvPr>
          <p:cNvCxnSpPr>
            <a:cxnSpLocks/>
          </p:cNvCxnSpPr>
          <p:nvPr/>
        </p:nvCxnSpPr>
        <p:spPr>
          <a:xfrm>
            <a:off x="5152151" y="4974031"/>
            <a:ext cx="1247" cy="770975"/>
          </a:xfrm>
          <a:prstGeom prst="line">
            <a:avLst/>
          </a:prstGeom>
          <a:ln w="19050">
            <a:solidFill>
              <a:srgbClr val="F9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2624074A-D15E-45A6-8D4D-8B7153580E31}"/>
              </a:ext>
            </a:extLst>
          </p:cNvPr>
          <p:cNvSpPr txBox="1"/>
          <p:nvPr/>
        </p:nvSpPr>
        <p:spPr>
          <a:xfrm>
            <a:off x="3970539" y="4514825"/>
            <a:ext cx="1101008" cy="2308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  <a:latin typeface="+mj-lt"/>
              </a:rPr>
              <a:t>AFFACTURAGE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8E39EB17-AB00-48AA-B61C-E8A1AAB61136}"/>
              </a:ext>
            </a:extLst>
          </p:cNvPr>
          <p:cNvSpPr txBox="1"/>
          <p:nvPr/>
        </p:nvSpPr>
        <p:spPr>
          <a:xfrm>
            <a:off x="5281890" y="4776937"/>
            <a:ext cx="186947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50" b="1" cap="all" dirty="0">
                <a:solidFill>
                  <a:schemeClr val="tx2"/>
                </a:solidFill>
                <a:latin typeface="+mj-lt"/>
              </a:rPr>
              <a:t>EXPERT BPCE Factor</a:t>
            </a:r>
            <a:endParaRPr lang="fr-FR" sz="788" b="1" cap="all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E4AB1141-395E-4FD7-9C4F-AEC64E9556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814" y="5333791"/>
            <a:ext cx="146918" cy="190436"/>
          </a:xfrm>
          <a:prstGeom prst="rect">
            <a:avLst/>
          </a:prstGeom>
        </p:spPr>
      </p:pic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E92DBE6F-4DC9-481B-B1E5-7C67E28F1D18}"/>
              </a:ext>
            </a:extLst>
          </p:cNvPr>
          <p:cNvCxnSpPr>
            <a:cxnSpLocks/>
          </p:cNvCxnSpPr>
          <p:nvPr/>
        </p:nvCxnSpPr>
        <p:spPr>
          <a:xfrm>
            <a:off x="7176144" y="5008320"/>
            <a:ext cx="0" cy="719929"/>
          </a:xfrm>
          <a:prstGeom prst="line">
            <a:avLst/>
          </a:prstGeom>
          <a:ln w="19050">
            <a:solidFill>
              <a:srgbClr val="F9CB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8F8A4557-3B26-439A-B2F1-D6CF5EC93898}"/>
              </a:ext>
            </a:extLst>
          </p:cNvPr>
          <p:cNvSpPr txBox="1"/>
          <p:nvPr/>
        </p:nvSpPr>
        <p:spPr>
          <a:xfrm>
            <a:off x="4094215" y="5565257"/>
            <a:ext cx="1247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chemeClr val="accent4"/>
                </a:solidFill>
              </a:rPr>
              <a:t>Création d’une demande - Affacturage</a:t>
            </a:r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7333DB8D-4890-4919-BC82-5D2305CEF8D0}"/>
              </a:ext>
            </a:extLst>
          </p:cNvPr>
          <p:cNvSpPr/>
          <p:nvPr/>
        </p:nvSpPr>
        <p:spPr>
          <a:xfrm>
            <a:off x="4000175" y="5597983"/>
            <a:ext cx="115498" cy="1159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86F95BEB-16DC-4C01-92BF-50B9671F1C4D}"/>
              </a:ext>
            </a:extLst>
          </p:cNvPr>
          <p:cNvSpPr/>
          <p:nvPr/>
        </p:nvSpPr>
        <p:spPr>
          <a:xfrm>
            <a:off x="5268353" y="5597983"/>
            <a:ext cx="115498" cy="1159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2" name="Signe Plus 175">
            <a:extLst>
              <a:ext uri="{FF2B5EF4-FFF2-40B4-BE49-F238E27FC236}">
                <a16:creationId xmlns:a16="http://schemas.microsoft.com/office/drawing/2014/main" id="{1F685559-1717-4273-B1BE-16BB45F6D93F}"/>
              </a:ext>
            </a:extLst>
          </p:cNvPr>
          <p:cNvSpPr/>
          <p:nvPr/>
        </p:nvSpPr>
        <p:spPr>
          <a:xfrm>
            <a:off x="6007586" y="5093073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63" name="Signe Plus 178">
            <a:extLst>
              <a:ext uri="{FF2B5EF4-FFF2-40B4-BE49-F238E27FC236}">
                <a16:creationId xmlns:a16="http://schemas.microsoft.com/office/drawing/2014/main" id="{1368D7D1-D62D-4964-BC5C-F78B7EBE9846}"/>
              </a:ext>
            </a:extLst>
          </p:cNvPr>
          <p:cNvSpPr/>
          <p:nvPr/>
        </p:nvSpPr>
        <p:spPr>
          <a:xfrm>
            <a:off x="10024924" y="3829496"/>
            <a:ext cx="73195" cy="10678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64" name="Signe Plus 179">
            <a:extLst>
              <a:ext uri="{FF2B5EF4-FFF2-40B4-BE49-F238E27FC236}">
                <a16:creationId xmlns:a16="http://schemas.microsoft.com/office/drawing/2014/main" id="{787E0B51-7F02-4ADC-8FC1-F32FCB4DEF3A}"/>
              </a:ext>
            </a:extLst>
          </p:cNvPr>
          <p:cNvSpPr/>
          <p:nvPr/>
        </p:nvSpPr>
        <p:spPr>
          <a:xfrm>
            <a:off x="8119632" y="3704696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A5CC6A7F-6B5C-49FC-9E82-B773BA1AB146}"/>
              </a:ext>
            </a:extLst>
          </p:cNvPr>
          <p:cNvSpPr/>
          <p:nvPr/>
        </p:nvSpPr>
        <p:spPr>
          <a:xfrm>
            <a:off x="6149830" y="4235416"/>
            <a:ext cx="115498" cy="115935"/>
          </a:xfrm>
          <a:prstGeom prst="ellipse">
            <a:avLst/>
          </a:prstGeom>
          <a:solidFill>
            <a:srgbClr val="60A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9AF01D49-9211-4876-BF9A-FD0033C8864F}"/>
              </a:ext>
            </a:extLst>
          </p:cNvPr>
          <p:cNvSpPr/>
          <p:nvPr/>
        </p:nvSpPr>
        <p:spPr>
          <a:xfrm>
            <a:off x="7368867" y="4235416"/>
            <a:ext cx="115498" cy="115935"/>
          </a:xfrm>
          <a:prstGeom prst="ellipse">
            <a:avLst/>
          </a:prstGeom>
          <a:solidFill>
            <a:srgbClr val="60A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0E75E502-D1A9-4939-8A4F-5DE32A02C4E5}"/>
              </a:ext>
            </a:extLst>
          </p:cNvPr>
          <p:cNvSpPr/>
          <p:nvPr/>
        </p:nvSpPr>
        <p:spPr>
          <a:xfrm>
            <a:off x="9493769" y="4235416"/>
            <a:ext cx="115498" cy="115935"/>
          </a:xfrm>
          <a:prstGeom prst="ellipse">
            <a:avLst/>
          </a:prstGeom>
          <a:solidFill>
            <a:srgbClr val="60A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54F03EA5-8ED1-4215-9B76-FB1320CC2D51}"/>
              </a:ext>
            </a:extLst>
          </p:cNvPr>
          <p:cNvSpPr/>
          <p:nvPr/>
        </p:nvSpPr>
        <p:spPr>
          <a:xfrm>
            <a:off x="834569" y="2509435"/>
            <a:ext cx="110598" cy="11279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9" name="Signe Plus 216">
            <a:extLst>
              <a:ext uri="{FF2B5EF4-FFF2-40B4-BE49-F238E27FC236}">
                <a16:creationId xmlns:a16="http://schemas.microsoft.com/office/drawing/2014/main" id="{BA8006BA-7468-416A-B0C2-BE4ABF789F32}"/>
              </a:ext>
            </a:extLst>
          </p:cNvPr>
          <p:cNvSpPr/>
          <p:nvPr/>
        </p:nvSpPr>
        <p:spPr>
          <a:xfrm>
            <a:off x="4522599" y="2155246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16E7F425-688C-4D75-AE18-1346322CE5AF}"/>
              </a:ext>
            </a:extLst>
          </p:cNvPr>
          <p:cNvSpPr/>
          <p:nvPr/>
        </p:nvSpPr>
        <p:spPr>
          <a:xfrm>
            <a:off x="2058715" y="2527363"/>
            <a:ext cx="106280" cy="115935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1F354A93-1DB2-4F5A-B4DF-4155D41BF129}"/>
              </a:ext>
            </a:extLst>
          </p:cNvPr>
          <p:cNvSpPr/>
          <p:nvPr/>
        </p:nvSpPr>
        <p:spPr>
          <a:xfrm>
            <a:off x="4052236" y="2535930"/>
            <a:ext cx="106280" cy="115935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72" name="Signe Plus 219">
            <a:extLst>
              <a:ext uri="{FF2B5EF4-FFF2-40B4-BE49-F238E27FC236}">
                <a16:creationId xmlns:a16="http://schemas.microsoft.com/office/drawing/2014/main" id="{9885357C-5EF8-4EF3-A2F2-EF2F8125A916}"/>
              </a:ext>
            </a:extLst>
          </p:cNvPr>
          <p:cNvSpPr/>
          <p:nvPr/>
        </p:nvSpPr>
        <p:spPr>
          <a:xfrm>
            <a:off x="2779402" y="2090123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989B7B67-A3C3-429A-8202-C1435AAC676A}"/>
              </a:ext>
            </a:extLst>
          </p:cNvPr>
          <p:cNvSpPr/>
          <p:nvPr/>
        </p:nvSpPr>
        <p:spPr>
          <a:xfrm>
            <a:off x="827403" y="4039714"/>
            <a:ext cx="106280" cy="115935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6809A448-8FAA-495B-A37C-91C06FB1513E}"/>
              </a:ext>
            </a:extLst>
          </p:cNvPr>
          <p:cNvSpPr/>
          <p:nvPr/>
        </p:nvSpPr>
        <p:spPr>
          <a:xfrm>
            <a:off x="1975068" y="4051620"/>
            <a:ext cx="106280" cy="115935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34786A55-345E-4E9F-91FD-67F52711089C}"/>
              </a:ext>
            </a:extLst>
          </p:cNvPr>
          <p:cNvSpPr/>
          <p:nvPr/>
        </p:nvSpPr>
        <p:spPr>
          <a:xfrm>
            <a:off x="3966700" y="4087339"/>
            <a:ext cx="106280" cy="115935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76" name="Signe Plus 185">
            <a:extLst>
              <a:ext uri="{FF2B5EF4-FFF2-40B4-BE49-F238E27FC236}">
                <a16:creationId xmlns:a16="http://schemas.microsoft.com/office/drawing/2014/main" id="{05D90399-7147-49D5-9AF0-1F583920C25B}"/>
              </a:ext>
            </a:extLst>
          </p:cNvPr>
          <p:cNvSpPr/>
          <p:nvPr/>
        </p:nvSpPr>
        <p:spPr>
          <a:xfrm>
            <a:off x="4494377" y="3694708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77" name="Signe Plus 193">
            <a:extLst>
              <a:ext uri="{FF2B5EF4-FFF2-40B4-BE49-F238E27FC236}">
                <a16:creationId xmlns:a16="http://schemas.microsoft.com/office/drawing/2014/main" id="{D716D370-CBC8-4023-870B-F8BC207C1A91}"/>
              </a:ext>
            </a:extLst>
          </p:cNvPr>
          <p:cNvSpPr/>
          <p:nvPr/>
        </p:nvSpPr>
        <p:spPr>
          <a:xfrm>
            <a:off x="2687107" y="3567371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EC974350-C973-4587-A4A6-A3649AC09FF8}"/>
              </a:ext>
            </a:extLst>
          </p:cNvPr>
          <p:cNvSpPr txBox="1"/>
          <p:nvPr/>
        </p:nvSpPr>
        <p:spPr>
          <a:xfrm>
            <a:off x="750183" y="1276413"/>
            <a:ext cx="1199919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tx2"/>
                </a:solidFill>
                <a:latin typeface="+mj-lt"/>
              </a:rPr>
              <a:t>MONETIQUE SANTE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D8C7CBE6-64FD-483A-BE86-81FFB1E82FB3}"/>
              </a:ext>
            </a:extLst>
          </p:cNvPr>
          <p:cNvSpPr txBox="1"/>
          <p:nvPr/>
        </p:nvSpPr>
        <p:spPr>
          <a:xfrm>
            <a:off x="738934" y="2925522"/>
            <a:ext cx="1248031" cy="369332"/>
          </a:xfrm>
          <a:prstGeom prst="rect">
            <a:avLst/>
          </a:prstGeom>
          <a:solidFill>
            <a:srgbClr val="008080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  <a:latin typeface="+mj-lt"/>
              </a:rPr>
              <a:t>TITRES DE SERVICES</a:t>
            </a:r>
          </a:p>
        </p:txBody>
      </p: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46D1B323-E434-4F50-B924-5CD209DB872B}"/>
              </a:ext>
            </a:extLst>
          </p:cNvPr>
          <p:cNvCxnSpPr>
            <a:cxnSpLocks/>
          </p:cNvCxnSpPr>
          <p:nvPr/>
        </p:nvCxnSpPr>
        <p:spPr>
          <a:xfrm>
            <a:off x="3904457" y="1892259"/>
            <a:ext cx="0" cy="719929"/>
          </a:xfrm>
          <a:prstGeom prst="line">
            <a:avLst/>
          </a:prstGeom>
          <a:ln w="1905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4B129D15-F2DF-4E64-85B6-E36D75DBEEEB}"/>
              </a:ext>
            </a:extLst>
          </p:cNvPr>
          <p:cNvSpPr txBox="1"/>
          <p:nvPr/>
        </p:nvSpPr>
        <p:spPr>
          <a:xfrm>
            <a:off x="7449399" y="5559274"/>
            <a:ext cx="10205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chemeClr val="accent4"/>
                </a:solidFill>
              </a:rPr>
              <a:t>Contractualisation </a:t>
            </a:r>
          </a:p>
          <a:p>
            <a:r>
              <a:rPr lang="fr-FR" sz="675" b="1" dirty="0">
                <a:solidFill>
                  <a:schemeClr val="accent4"/>
                </a:solidFill>
              </a:rPr>
              <a:t>par BPCE Factor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F7634D2D-A6DD-46AF-BC6A-E471B8521B14}"/>
              </a:ext>
            </a:extLst>
          </p:cNvPr>
          <p:cNvSpPr txBox="1"/>
          <p:nvPr/>
        </p:nvSpPr>
        <p:spPr>
          <a:xfrm>
            <a:off x="7436301" y="4928770"/>
            <a:ext cx="926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Signature du contrat</a:t>
            </a:r>
          </a:p>
          <a:p>
            <a:pPr algn="ctr"/>
            <a:r>
              <a:rPr lang="fr-FR" sz="600" dirty="0"/>
              <a:t>BPCE Factor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925BAAB8-A45B-45CD-91B2-7EA6DCA30663}"/>
              </a:ext>
            </a:extLst>
          </p:cNvPr>
          <p:cNvSpPr txBox="1"/>
          <p:nvPr/>
        </p:nvSpPr>
        <p:spPr>
          <a:xfrm>
            <a:off x="7561825" y="5328837"/>
            <a:ext cx="701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Déclenchement du financement </a:t>
            </a:r>
          </a:p>
        </p:txBody>
      </p:sp>
      <p:sp>
        <p:nvSpPr>
          <p:cNvPr id="84" name="Signe Plus 283">
            <a:extLst>
              <a:ext uri="{FF2B5EF4-FFF2-40B4-BE49-F238E27FC236}">
                <a16:creationId xmlns:a16="http://schemas.microsoft.com/office/drawing/2014/main" id="{4D2D0F95-71A0-4C73-B72D-65262EB1184C}"/>
              </a:ext>
            </a:extLst>
          </p:cNvPr>
          <p:cNvSpPr/>
          <p:nvPr/>
        </p:nvSpPr>
        <p:spPr>
          <a:xfrm>
            <a:off x="7819474" y="5201327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97F3B946-B476-4BED-B2B8-6A0663CADBDB}"/>
              </a:ext>
            </a:extLst>
          </p:cNvPr>
          <p:cNvSpPr/>
          <p:nvPr/>
        </p:nvSpPr>
        <p:spPr>
          <a:xfrm>
            <a:off x="7287112" y="5608501"/>
            <a:ext cx="115498" cy="1159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6A116DC4-31DD-47B4-8245-96AC98478BE3}"/>
              </a:ext>
            </a:extLst>
          </p:cNvPr>
          <p:cNvSpPr txBox="1"/>
          <p:nvPr/>
        </p:nvSpPr>
        <p:spPr>
          <a:xfrm>
            <a:off x="6130338" y="3141818"/>
            <a:ext cx="661352" cy="230832"/>
          </a:xfrm>
          <a:prstGeom prst="rect">
            <a:avLst/>
          </a:prstGeom>
          <a:solidFill>
            <a:srgbClr val="60A285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  <a:latin typeface="+mj-lt"/>
              </a:rPr>
              <a:t>E-COTIZ</a:t>
            </a:r>
          </a:p>
        </p:txBody>
      </p:sp>
      <p:pic>
        <p:nvPicPr>
          <p:cNvPr id="87" name="Image 86">
            <a:extLst>
              <a:ext uri="{FF2B5EF4-FFF2-40B4-BE49-F238E27FC236}">
                <a16:creationId xmlns:a16="http://schemas.microsoft.com/office/drawing/2014/main" id="{3DAAADBE-DB63-401C-92B4-518E49DEC4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523" y="2214346"/>
            <a:ext cx="219475" cy="242337"/>
          </a:xfrm>
          <a:prstGeom prst="rect">
            <a:avLst/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06850424-F540-4500-97F7-9162A7F341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7298" y="3772093"/>
            <a:ext cx="219475" cy="242337"/>
          </a:xfrm>
          <a:prstGeom prst="rect">
            <a:avLst/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78A07F06-F449-4B20-A9FB-590915CFE7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2761" y="3907531"/>
            <a:ext cx="219475" cy="242337"/>
          </a:xfrm>
          <a:prstGeom prst="rect">
            <a:avLst/>
          </a:prstGeom>
        </p:spPr>
      </p:pic>
      <p:pic>
        <p:nvPicPr>
          <p:cNvPr id="90" name="Image 89">
            <a:extLst>
              <a:ext uri="{FF2B5EF4-FFF2-40B4-BE49-F238E27FC236}">
                <a16:creationId xmlns:a16="http://schemas.microsoft.com/office/drawing/2014/main" id="{46BED7DF-7221-4DA9-89AD-57FF6139CD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1903" y="5275262"/>
            <a:ext cx="219475" cy="242337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CA27341D-EB26-4A69-916E-A24ED064E868}"/>
              </a:ext>
            </a:extLst>
          </p:cNvPr>
          <p:cNvSpPr/>
          <p:nvPr/>
        </p:nvSpPr>
        <p:spPr>
          <a:xfrm>
            <a:off x="6127638" y="1270831"/>
            <a:ext cx="4391183" cy="1607066"/>
          </a:xfrm>
          <a:prstGeom prst="rect">
            <a:avLst/>
          </a:prstGeom>
          <a:solidFill>
            <a:srgbClr val="477A64">
              <a:alpha val="27451"/>
            </a:srgbClr>
          </a:solidFill>
          <a:ln>
            <a:solidFill>
              <a:srgbClr val="477A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EDE2E8F-9B15-4F8B-97CB-895847D45386}"/>
              </a:ext>
            </a:extLst>
          </p:cNvPr>
          <p:cNvSpPr/>
          <p:nvPr/>
        </p:nvSpPr>
        <p:spPr>
          <a:xfrm>
            <a:off x="6173490" y="2514779"/>
            <a:ext cx="4217294" cy="315891"/>
          </a:xfrm>
          <a:prstGeom prst="rect">
            <a:avLst/>
          </a:prstGeom>
          <a:noFill/>
          <a:ln w="15875">
            <a:solidFill>
              <a:srgbClr val="477A6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93" name="Image 92">
            <a:extLst>
              <a:ext uri="{FF2B5EF4-FFF2-40B4-BE49-F238E27FC236}">
                <a16:creationId xmlns:a16="http://schemas.microsoft.com/office/drawing/2014/main" id="{0A4333CD-6F28-47EB-8867-698AEA11F4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508" y="1736246"/>
            <a:ext cx="205143" cy="178252"/>
          </a:xfrm>
          <a:prstGeom prst="rect">
            <a:avLst/>
          </a:prstGeom>
        </p:spPr>
      </p:pic>
      <p:sp>
        <p:nvSpPr>
          <p:cNvPr id="94" name="ZoneTexte 93">
            <a:extLst>
              <a:ext uri="{FF2B5EF4-FFF2-40B4-BE49-F238E27FC236}">
                <a16:creationId xmlns:a16="http://schemas.microsoft.com/office/drawing/2014/main" id="{F8D645BA-F96C-4171-A66A-B17D4AF98893}"/>
              </a:ext>
            </a:extLst>
          </p:cNvPr>
          <p:cNvSpPr txBox="1"/>
          <p:nvPr/>
        </p:nvSpPr>
        <p:spPr>
          <a:xfrm>
            <a:off x="6291476" y="1959479"/>
            <a:ext cx="1247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477A64"/>
                </a:solidFill>
              </a:rPr>
              <a:t>Création d’une demande – Formulaire e commerce</a:t>
            </a:r>
          </a:p>
        </p:txBody>
      </p: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BEEC2A68-4C24-4BB6-9645-9EE38051A458}"/>
              </a:ext>
            </a:extLst>
          </p:cNvPr>
          <p:cNvCxnSpPr>
            <a:cxnSpLocks/>
          </p:cNvCxnSpPr>
          <p:nvPr/>
        </p:nvCxnSpPr>
        <p:spPr>
          <a:xfrm>
            <a:off x="7425785" y="1605889"/>
            <a:ext cx="0" cy="54911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Ellipse 95">
            <a:extLst>
              <a:ext uri="{FF2B5EF4-FFF2-40B4-BE49-F238E27FC236}">
                <a16:creationId xmlns:a16="http://schemas.microsoft.com/office/drawing/2014/main" id="{6C73C1F7-E703-4FDA-8841-35DFF08F0CFA}"/>
              </a:ext>
            </a:extLst>
          </p:cNvPr>
          <p:cNvSpPr/>
          <p:nvPr/>
        </p:nvSpPr>
        <p:spPr>
          <a:xfrm>
            <a:off x="6185711" y="1980023"/>
            <a:ext cx="106280" cy="11593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0F9BA1D8-270E-4988-A2FE-3BAF14D9B996}"/>
              </a:ext>
            </a:extLst>
          </p:cNvPr>
          <p:cNvSpPr txBox="1"/>
          <p:nvPr/>
        </p:nvSpPr>
        <p:spPr>
          <a:xfrm>
            <a:off x="6144969" y="2494475"/>
            <a:ext cx="4187173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Si PAYPLUG ne peut pas prendre en charge le besoin client, la demande est renvoyée </a:t>
            </a:r>
            <a:r>
              <a:rPr lang="fr-FR" sz="600" b="1" dirty="0"/>
              <a:t>selon l’organisation de la CE :</a:t>
            </a:r>
          </a:p>
          <a:p>
            <a:r>
              <a:rPr lang="fr-FR" sz="600" dirty="0"/>
              <a:t>- vers la banque qui propose une autre solution : SP PLUS ou JEPAIEENLIGNE. </a:t>
            </a:r>
            <a:r>
              <a:rPr lang="fr-FR" sz="600" b="1" dirty="0"/>
              <a:t>Signature du contrat avec le conseiller.</a:t>
            </a:r>
          </a:p>
          <a:p>
            <a:r>
              <a:rPr lang="fr-FR" sz="600" dirty="0"/>
              <a:t>- vers  l’ équipe Monétique NPS pour réalisation du </a:t>
            </a:r>
            <a:r>
              <a:rPr lang="fr-FR" sz="600" dirty="0" err="1"/>
              <a:t>diag</a:t>
            </a:r>
            <a:r>
              <a:rPr lang="fr-FR" sz="600" dirty="0"/>
              <a:t> et devis. </a:t>
            </a:r>
            <a:r>
              <a:rPr lang="fr-FR" sz="600" b="1" dirty="0"/>
              <a:t>Signature du contrat avec  le conseiller.</a:t>
            </a:r>
          </a:p>
          <a:p>
            <a:endParaRPr lang="fr-FR" sz="675" b="1" dirty="0"/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77641057-0E18-4E76-8AE2-E44D414A232A}"/>
              </a:ext>
            </a:extLst>
          </p:cNvPr>
          <p:cNvSpPr txBox="1"/>
          <p:nvPr/>
        </p:nvSpPr>
        <p:spPr>
          <a:xfrm>
            <a:off x="7658502" y="1935270"/>
            <a:ext cx="176921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477A64"/>
                </a:solidFill>
              </a:rPr>
              <a:t>Prise en charge par l’expert PAYPLUG,</a:t>
            </a:r>
          </a:p>
          <a:p>
            <a:r>
              <a:rPr lang="fr-FR" sz="675" b="1" dirty="0">
                <a:solidFill>
                  <a:srgbClr val="477A64"/>
                </a:solidFill>
              </a:rPr>
              <a:t>Proposition commerciale envoyée au client 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DC9A6F85-AED3-4A4E-8906-F4CC096F58B0}"/>
              </a:ext>
            </a:extLst>
          </p:cNvPr>
          <p:cNvSpPr txBox="1"/>
          <p:nvPr/>
        </p:nvSpPr>
        <p:spPr>
          <a:xfrm>
            <a:off x="9461089" y="1995492"/>
            <a:ext cx="86200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477A64"/>
                </a:solidFill>
              </a:rPr>
              <a:t>Contractualisation </a:t>
            </a:r>
          </a:p>
          <a:p>
            <a:r>
              <a:rPr lang="fr-FR" sz="675" b="1" dirty="0">
                <a:solidFill>
                  <a:srgbClr val="477A64"/>
                </a:solidFill>
              </a:rPr>
              <a:t>par PAYPLUG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F56D0604-A83A-4C37-BC6A-7B4C03AFD438}"/>
              </a:ext>
            </a:extLst>
          </p:cNvPr>
          <p:cNvSpPr txBox="1"/>
          <p:nvPr/>
        </p:nvSpPr>
        <p:spPr>
          <a:xfrm>
            <a:off x="7474386" y="1510738"/>
            <a:ext cx="909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Etude du besoin client</a:t>
            </a:r>
            <a:endParaRPr lang="fr-FR" sz="675" dirty="0"/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C2849398-88E8-4C87-A097-DF6FEB9A3B4A}"/>
              </a:ext>
            </a:extLst>
          </p:cNvPr>
          <p:cNvSpPr txBox="1"/>
          <p:nvPr/>
        </p:nvSpPr>
        <p:spPr>
          <a:xfrm>
            <a:off x="8357649" y="1446742"/>
            <a:ext cx="951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Négociation en direct avec le client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C7529BDA-E507-4CC4-8EBB-02E5F4A9F44D}"/>
              </a:ext>
            </a:extLst>
          </p:cNvPr>
          <p:cNvSpPr txBox="1"/>
          <p:nvPr/>
        </p:nvSpPr>
        <p:spPr>
          <a:xfrm>
            <a:off x="9424419" y="1469089"/>
            <a:ext cx="926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Signature du contrat</a:t>
            </a:r>
          </a:p>
          <a:p>
            <a:pPr algn="ctr"/>
            <a:r>
              <a:rPr lang="fr-FR" sz="600" b="1" dirty="0"/>
              <a:t>PAYPLUG</a:t>
            </a:r>
          </a:p>
        </p:txBody>
      </p:sp>
      <p:pic>
        <p:nvPicPr>
          <p:cNvPr id="103" name="Image 102">
            <a:extLst>
              <a:ext uri="{FF2B5EF4-FFF2-40B4-BE49-F238E27FC236}">
                <a16:creationId xmlns:a16="http://schemas.microsoft.com/office/drawing/2014/main" id="{BDC1F039-14FF-4827-B608-2ABAFDBB7E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73483" y="1663373"/>
            <a:ext cx="174544" cy="178860"/>
          </a:xfrm>
          <a:prstGeom prst="rect">
            <a:avLst/>
          </a:prstGeom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98479913-7E2D-43DD-B7E0-054D395F6C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734" y="1723042"/>
            <a:ext cx="166114" cy="159641"/>
          </a:xfrm>
          <a:prstGeom prst="rect">
            <a:avLst/>
          </a:prstGeom>
        </p:spPr>
      </p:pic>
      <p:pic>
        <p:nvPicPr>
          <p:cNvPr id="105" name="Image 104">
            <a:extLst>
              <a:ext uri="{FF2B5EF4-FFF2-40B4-BE49-F238E27FC236}">
                <a16:creationId xmlns:a16="http://schemas.microsoft.com/office/drawing/2014/main" id="{BD9F9841-7021-476A-8C48-69C1B830B4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74194" y="1785376"/>
            <a:ext cx="130131" cy="176204"/>
          </a:xfrm>
          <a:prstGeom prst="rect">
            <a:avLst/>
          </a:prstGeom>
        </p:spPr>
      </p:pic>
      <p:sp>
        <p:nvSpPr>
          <p:cNvPr id="106" name="ZoneTexte 105">
            <a:extLst>
              <a:ext uri="{FF2B5EF4-FFF2-40B4-BE49-F238E27FC236}">
                <a16:creationId xmlns:a16="http://schemas.microsoft.com/office/drawing/2014/main" id="{70D876CE-183B-48D3-B160-2DCD7E6EFA82}"/>
              </a:ext>
            </a:extLst>
          </p:cNvPr>
          <p:cNvSpPr txBox="1"/>
          <p:nvPr/>
        </p:nvSpPr>
        <p:spPr>
          <a:xfrm>
            <a:off x="9659531" y="1809715"/>
            <a:ext cx="720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Déclenchement de l’installation</a:t>
            </a:r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B34FC65B-0FB5-464B-95AB-EB3F97D046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429" y="1669812"/>
            <a:ext cx="146918" cy="190436"/>
          </a:xfrm>
          <a:prstGeom prst="rect">
            <a:avLst/>
          </a:prstGeom>
        </p:spPr>
      </p:pic>
      <p:sp>
        <p:nvSpPr>
          <p:cNvPr id="108" name="Ellipse 107">
            <a:extLst>
              <a:ext uri="{FF2B5EF4-FFF2-40B4-BE49-F238E27FC236}">
                <a16:creationId xmlns:a16="http://schemas.microsoft.com/office/drawing/2014/main" id="{241B1817-CE74-49AA-9F4B-52E9B2D5D7EB}"/>
              </a:ext>
            </a:extLst>
          </p:cNvPr>
          <p:cNvSpPr/>
          <p:nvPr/>
        </p:nvSpPr>
        <p:spPr>
          <a:xfrm>
            <a:off x="7557623" y="1994336"/>
            <a:ext cx="106280" cy="115935"/>
          </a:xfrm>
          <a:prstGeom prst="ellipse">
            <a:avLst/>
          </a:prstGeom>
          <a:solidFill>
            <a:srgbClr val="477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9" name="Ellipse 108">
            <a:extLst>
              <a:ext uri="{FF2B5EF4-FFF2-40B4-BE49-F238E27FC236}">
                <a16:creationId xmlns:a16="http://schemas.microsoft.com/office/drawing/2014/main" id="{0B40665F-ABA8-4A45-8AE5-F31EB09B3010}"/>
              </a:ext>
            </a:extLst>
          </p:cNvPr>
          <p:cNvSpPr/>
          <p:nvPr/>
        </p:nvSpPr>
        <p:spPr>
          <a:xfrm>
            <a:off x="9394335" y="2027242"/>
            <a:ext cx="106280" cy="115935"/>
          </a:xfrm>
          <a:prstGeom prst="ellipse">
            <a:avLst/>
          </a:prstGeom>
          <a:solidFill>
            <a:srgbClr val="477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10" name="Signe Plus 213">
            <a:extLst>
              <a:ext uri="{FF2B5EF4-FFF2-40B4-BE49-F238E27FC236}">
                <a16:creationId xmlns:a16="http://schemas.microsoft.com/office/drawing/2014/main" id="{262908E7-D61A-440E-ABF3-85A764D5EE03}"/>
              </a:ext>
            </a:extLst>
          </p:cNvPr>
          <p:cNvSpPr/>
          <p:nvPr/>
        </p:nvSpPr>
        <p:spPr>
          <a:xfrm>
            <a:off x="8298809" y="1668984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11" name="Signe Plus 214">
            <a:extLst>
              <a:ext uri="{FF2B5EF4-FFF2-40B4-BE49-F238E27FC236}">
                <a16:creationId xmlns:a16="http://schemas.microsoft.com/office/drawing/2014/main" id="{BF89FA94-2017-4E05-9407-11F7076D0965}"/>
              </a:ext>
            </a:extLst>
          </p:cNvPr>
          <p:cNvSpPr/>
          <p:nvPr/>
        </p:nvSpPr>
        <p:spPr>
          <a:xfrm>
            <a:off x="9966789" y="1717536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2BB4C4BF-15FB-4480-8326-91A2CBF83F84}"/>
              </a:ext>
            </a:extLst>
          </p:cNvPr>
          <p:cNvSpPr txBox="1"/>
          <p:nvPr/>
        </p:nvSpPr>
        <p:spPr>
          <a:xfrm>
            <a:off x="6126843" y="885176"/>
            <a:ext cx="866091" cy="369332"/>
          </a:xfrm>
          <a:prstGeom prst="rect">
            <a:avLst/>
          </a:prstGeom>
          <a:solidFill>
            <a:srgbClr val="477A64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  <a:latin typeface="+mj-lt"/>
              </a:rPr>
              <a:t>E COMMERCE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A4DD0CD-6F06-4F31-A7E3-38AF1B1CA57A}"/>
              </a:ext>
            </a:extLst>
          </p:cNvPr>
          <p:cNvSpPr/>
          <p:nvPr/>
        </p:nvSpPr>
        <p:spPr>
          <a:xfrm>
            <a:off x="6130998" y="1304756"/>
            <a:ext cx="1175371" cy="20850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75" b="1" cap="all" dirty="0">
                <a:solidFill>
                  <a:schemeClr val="tx2"/>
                </a:solidFill>
                <a:latin typeface="+mj-lt"/>
              </a:rPr>
              <a:t>  </a:t>
            </a:r>
            <a:r>
              <a:rPr lang="fr-FR" sz="600" b="1" cap="all" dirty="0">
                <a:solidFill>
                  <a:schemeClr val="tx2"/>
                </a:solidFill>
                <a:latin typeface="+mj-lt"/>
              </a:rPr>
              <a:t>Vers un EXPERT PAYPLUG </a:t>
            </a:r>
            <a:endParaRPr lang="fr-FR" sz="675" b="1" cap="al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E2459149-B412-4873-B359-22188C551DFC}"/>
              </a:ext>
            </a:extLst>
          </p:cNvPr>
          <p:cNvSpPr/>
          <p:nvPr/>
        </p:nvSpPr>
        <p:spPr>
          <a:xfrm>
            <a:off x="6130261" y="2257888"/>
            <a:ext cx="1180338" cy="19806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75" b="1" cap="all" dirty="0">
                <a:solidFill>
                  <a:schemeClr val="tx2"/>
                </a:solidFill>
                <a:latin typeface="+mj-lt"/>
              </a:rPr>
              <a:t>  </a:t>
            </a:r>
            <a:r>
              <a:rPr lang="fr-FR" sz="600" b="1" cap="all" dirty="0">
                <a:solidFill>
                  <a:schemeClr val="tx2"/>
                </a:solidFill>
                <a:latin typeface="+mj-lt"/>
              </a:rPr>
              <a:t>Vers un Expert BANQUE </a:t>
            </a:r>
            <a:endParaRPr lang="fr-FR" sz="675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85BE4D2-A8A8-4A15-B665-4A5DCF852DD1}"/>
              </a:ext>
            </a:extLst>
          </p:cNvPr>
          <p:cNvSpPr/>
          <p:nvPr/>
        </p:nvSpPr>
        <p:spPr>
          <a:xfrm>
            <a:off x="7414471" y="2264912"/>
            <a:ext cx="2742028" cy="198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675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16" name="Connecteur droit 115">
            <a:extLst>
              <a:ext uri="{FF2B5EF4-FFF2-40B4-BE49-F238E27FC236}">
                <a16:creationId xmlns:a16="http://schemas.microsoft.com/office/drawing/2014/main" id="{A6B841A0-D265-4B0F-A82F-19C39C9CEB4B}"/>
              </a:ext>
            </a:extLst>
          </p:cNvPr>
          <p:cNvCxnSpPr>
            <a:cxnSpLocks/>
          </p:cNvCxnSpPr>
          <p:nvPr/>
        </p:nvCxnSpPr>
        <p:spPr>
          <a:xfrm>
            <a:off x="9341970" y="1600993"/>
            <a:ext cx="5778" cy="543257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riangle isocèle 116">
            <a:extLst>
              <a:ext uri="{FF2B5EF4-FFF2-40B4-BE49-F238E27FC236}">
                <a16:creationId xmlns:a16="http://schemas.microsoft.com/office/drawing/2014/main" id="{61A7CB75-EC90-47F3-BADB-DDEE053EB1A0}"/>
              </a:ext>
            </a:extLst>
          </p:cNvPr>
          <p:cNvSpPr/>
          <p:nvPr/>
        </p:nvSpPr>
        <p:spPr>
          <a:xfrm rot="5400000">
            <a:off x="6063219" y="2321513"/>
            <a:ext cx="207750" cy="80501"/>
          </a:xfrm>
          <a:prstGeom prst="triangle">
            <a:avLst>
              <a:gd name="adj" fmla="val 5246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18" name="Triangle isocèle 117">
            <a:extLst>
              <a:ext uri="{FF2B5EF4-FFF2-40B4-BE49-F238E27FC236}">
                <a16:creationId xmlns:a16="http://schemas.microsoft.com/office/drawing/2014/main" id="{4E1B773D-759D-4870-A76E-FB0BD8A3F99B}"/>
              </a:ext>
            </a:extLst>
          </p:cNvPr>
          <p:cNvSpPr/>
          <p:nvPr/>
        </p:nvSpPr>
        <p:spPr>
          <a:xfrm rot="5400000">
            <a:off x="6076022" y="1365313"/>
            <a:ext cx="194938" cy="80501"/>
          </a:xfrm>
          <a:prstGeom prst="triangle">
            <a:avLst>
              <a:gd name="adj" fmla="val 5246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EDA02121-C2A2-4B60-9746-2C6E02D85130}"/>
              </a:ext>
            </a:extLst>
          </p:cNvPr>
          <p:cNvSpPr txBox="1"/>
          <p:nvPr/>
        </p:nvSpPr>
        <p:spPr>
          <a:xfrm>
            <a:off x="6381387" y="1562564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F507BABA-ADAC-414A-840A-CA8346B70E41}"/>
              </a:ext>
            </a:extLst>
          </p:cNvPr>
          <p:cNvSpPr txBox="1"/>
          <p:nvPr/>
        </p:nvSpPr>
        <p:spPr>
          <a:xfrm>
            <a:off x="6202860" y="3466465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2443490A-E4B4-42C8-9B94-FB1E57F62E5E}"/>
              </a:ext>
            </a:extLst>
          </p:cNvPr>
          <p:cNvSpPr txBox="1"/>
          <p:nvPr/>
        </p:nvSpPr>
        <p:spPr>
          <a:xfrm>
            <a:off x="4094217" y="4801222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E638B7A2-C3D3-466B-B0F8-BC04B22C1AAD}"/>
              </a:ext>
            </a:extLst>
          </p:cNvPr>
          <p:cNvSpPr txBox="1"/>
          <p:nvPr/>
        </p:nvSpPr>
        <p:spPr>
          <a:xfrm>
            <a:off x="809821" y="3306303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E6C02770-B6C2-49D6-982E-9404FB34293A}"/>
              </a:ext>
            </a:extLst>
          </p:cNvPr>
          <p:cNvSpPr txBox="1"/>
          <p:nvPr/>
        </p:nvSpPr>
        <p:spPr>
          <a:xfrm>
            <a:off x="4100418" y="1713979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631A526D-C067-4335-914D-2F5402413671}"/>
              </a:ext>
            </a:extLst>
          </p:cNvPr>
          <p:cNvSpPr/>
          <p:nvPr/>
        </p:nvSpPr>
        <p:spPr>
          <a:xfrm>
            <a:off x="1802891" y="5231156"/>
            <a:ext cx="1020590" cy="506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A7AC3D87-F1BD-42CF-8005-F0D230A4184D}"/>
              </a:ext>
            </a:extLst>
          </p:cNvPr>
          <p:cNvSpPr/>
          <p:nvPr/>
        </p:nvSpPr>
        <p:spPr>
          <a:xfrm>
            <a:off x="9238803" y="5264229"/>
            <a:ext cx="1020590" cy="506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B07A82F9-A030-4D02-A458-8E53A8EB3FEA}"/>
              </a:ext>
            </a:extLst>
          </p:cNvPr>
          <p:cNvSpPr txBox="1"/>
          <p:nvPr/>
        </p:nvSpPr>
        <p:spPr>
          <a:xfrm>
            <a:off x="2329887" y="1704628"/>
            <a:ext cx="1292374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cap="all" dirty="0">
                <a:solidFill>
                  <a:schemeClr val="tx2"/>
                </a:solidFill>
                <a:latin typeface="+mj-lt"/>
              </a:rPr>
              <a:t>EQUIPE Monétique NPS</a:t>
            </a:r>
            <a:endParaRPr lang="fr-FR" sz="788" b="1" cap="al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5E6CC5D1-00EE-4E83-9385-BADDF3B8E655}"/>
              </a:ext>
            </a:extLst>
          </p:cNvPr>
          <p:cNvSpPr txBox="1"/>
          <p:nvPr/>
        </p:nvSpPr>
        <p:spPr>
          <a:xfrm>
            <a:off x="638186" y="876301"/>
            <a:ext cx="4433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5"/>
                </a:solidFill>
                <a:latin typeface="+mj-lt"/>
                <a:ea typeface="Roboto Black" panose="02000000000000000000" pitchFamily="2" charset="0"/>
                <a:cs typeface="Roboto Black" panose="02000000000000000000" pitchFamily="2" charset="0"/>
              </a:rPr>
              <a:t>Prise en charge </a:t>
            </a:r>
            <a:r>
              <a:rPr lang="fr-FR" sz="1200" b="1" dirty="0">
                <a:latin typeface="+mj-lt"/>
                <a:ea typeface="Roboto Black" panose="02000000000000000000" pitchFamily="2" charset="0"/>
                <a:cs typeface="Roboto Black" panose="02000000000000000000" pitchFamily="2" charset="0"/>
              </a:rPr>
              <a:t>de vos </a:t>
            </a:r>
            <a:r>
              <a:rPr lang="fr-FR" sz="1200" b="1" dirty="0">
                <a:solidFill>
                  <a:schemeClr val="accent5"/>
                </a:solidFill>
                <a:latin typeface="+mj-lt"/>
                <a:ea typeface="Roboto Black" panose="02000000000000000000" pitchFamily="2" charset="0"/>
                <a:cs typeface="Roboto Black" panose="02000000000000000000" pitchFamily="2" charset="0"/>
              </a:rPr>
              <a:t>demandes par des équipes dédiées.</a:t>
            </a:r>
          </a:p>
        </p:txBody>
      </p:sp>
      <p:sp>
        <p:nvSpPr>
          <p:cNvPr id="128" name="Espace réservé du texte 4">
            <a:extLst>
              <a:ext uri="{FF2B5EF4-FFF2-40B4-BE49-F238E27FC236}">
                <a16:creationId xmlns:a16="http://schemas.microsoft.com/office/drawing/2014/main" id="{6487B278-14D7-4DEE-849F-C110CD7D5AF0}"/>
              </a:ext>
            </a:extLst>
          </p:cNvPr>
          <p:cNvSpPr txBox="1">
            <a:spLocks/>
          </p:cNvSpPr>
          <p:nvPr/>
        </p:nvSpPr>
        <p:spPr>
          <a:xfrm>
            <a:off x="279137" y="386095"/>
            <a:ext cx="591950" cy="33855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29" name="Ellipse 128">
            <a:extLst>
              <a:ext uri="{FF2B5EF4-FFF2-40B4-BE49-F238E27FC236}">
                <a16:creationId xmlns:a16="http://schemas.microsoft.com/office/drawing/2014/main" id="{0E931142-5679-4BC3-8030-8A656E49B965}"/>
              </a:ext>
            </a:extLst>
          </p:cNvPr>
          <p:cNvSpPr/>
          <p:nvPr/>
        </p:nvSpPr>
        <p:spPr>
          <a:xfrm>
            <a:off x="390818" y="12654"/>
            <a:ext cx="824089" cy="81111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130" name="Titre 1">
            <a:extLst>
              <a:ext uri="{FF2B5EF4-FFF2-40B4-BE49-F238E27FC236}">
                <a16:creationId xmlns:a16="http://schemas.microsoft.com/office/drawing/2014/main" id="{5303216F-1400-420D-9139-22C518EF59F1}"/>
              </a:ext>
            </a:extLst>
          </p:cNvPr>
          <p:cNvSpPr txBox="1">
            <a:spLocks/>
          </p:cNvSpPr>
          <p:nvPr/>
        </p:nvSpPr>
        <p:spPr>
          <a:xfrm>
            <a:off x="1618446" y="284968"/>
            <a:ext cx="9904774" cy="414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cap="all" dirty="0">
                <a:solidFill>
                  <a:srgbClr val="581D74"/>
                </a:solidFill>
                <a:latin typeface="Arial"/>
              </a:rPr>
              <a:t>MONEXPERT : déjà </a:t>
            </a:r>
            <a:r>
              <a:rPr lang="fr-FR" sz="2400" cap="all" dirty="0">
                <a:solidFill>
                  <a:srgbClr val="581D74"/>
                </a:solidFill>
                <a:latin typeface="Arial"/>
              </a:rPr>
              <a:t>5</a:t>
            </a:r>
            <a:r>
              <a:rPr lang="fr-FR" sz="2400" cap="all" dirty="0" smtClean="0">
                <a:solidFill>
                  <a:srgbClr val="581D74"/>
                </a:solidFill>
                <a:latin typeface="Arial"/>
              </a:rPr>
              <a:t> </a:t>
            </a:r>
            <a:r>
              <a:rPr lang="fr-FR" sz="2400" cap="all" dirty="0">
                <a:solidFill>
                  <a:srgbClr val="581D74"/>
                </a:solidFill>
                <a:latin typeface="Arial"/>
              </a:rPr>
              <a:t>METIERS à VOTRE SERVICE</a:t>
            </a:r>
            <a:endParaRPr lang="fr-FR" sz="2400" cap="all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A6483C75-6F9F-49A7-ACFD-1368FFC3B4E1}"/>
              </a:ext>
            </a:extLst>
          </p:cNvPr>
          <p:cNvCxnSpPr>
            <a:cxnSpLocks/>
          </p:cNvCxnSpPr>
          <p:nvPr/>
        </p:nvCxnSpPr>
        <p:spPr>
          <a:xfrm>
            <a:off x="802863" y="823770"/>
            <a:ext cx="1078597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Espace réservé du numéro de diapositive 30">
            <a:extLst>
              <a:ext uri="{FF2B5EF4-FFF2-40B4-BE49-F238E27FC236}">
                <a16:creationId xmlns:a16="http://schemas.microsoft.com/office/drawing/2014/main" id="{88800796-7266-4024-B5E8-CDEE47DB0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41462" y="6453865"/>
            <a:ext cx="2743200" cy="365125"/>
          </a:xfrm>
        </p:spPr>
        <p:txBody>
          <a:bodyPr/>
          <a:lstStyle/>
          <a:p>
            <a:fld id="{5A5F3896-F4CA-4CAD-B243-E923DBD520E7}" type="slidenum">
              <a:rPr lang="fr-FR" smtClean="0"/>
              <a:t>5</a:t>
            </a:fld>
            <a:endParaRPr lang="fr-FR" dirty="0"/>
          </a:p>
        </p:txBody>
      </p:sp>
      <p:sp>
        <p:nvSpPr>
          <p:cNvPr id="134" name="Rectangle 133"/>
          <p:cNvSpPr/>
          <p:nvPr/>
        </p:nvSpPr>
        <p:spPr>
          <a:xfrm>
            <a:off x="512618" y="5870863"/>
            <a:ext cx="540327" cy="583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8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78059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724401" y="1170580"/>
            <a:ext cx="2646219" cy="51261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  <a:r>
              <a:rPr lang="fr-FR" dirty="0"/>
              <a:t> possibilités :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/>
          <a:srcRect l="-153" t="11140" r="63736" b="-51"/>
          <a:stretch/>
        </p:blipFill>
        <p:spPr>
          <a:xfrm>
            <a:off x="1593992" y="1764753"/>
            <a:ext cx="4502009" cy="451724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3574474" y="3338946"/>
            <a:ext cx="203661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1. Taper mon expert </a:t>
            </a:r>
            <a:endParaRPr lang="fr-FR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2660073" y="2327565"/>
            <a:ext cx="858982" cy="9559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6096000" y="1764753"/>
            <a:ext cx="0" cy="45172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6774872" y="1848951"/>
            <a:ext cx="3355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2. Via l’URL : </a:t>
            </a:r>
            <a:r>
              <a:rPr lang="fr-FR" u="sng" dirty="0">
                <a:hlinkClick r:id="rId3"/>
              </a:rPr>
              <a:t>https://monexpert.d.bbg</a:t>
            </a:r>
            <a:endParaRPr lang="fr-FR" u="sng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/>
          <a:srcRect l="23380" t="18331" r="55963" b="20529"/>
          <a:stretch/>
        </p:blipFill>
        <p:spPr>
          <a:xfrm>
            <a:off x="7587835" y="2482612"/>
            <a:ext cx="2687782" cy="368266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6165273" y="3960947"/>
            <a:ext cx="188705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3. Sur culture net</a:t>
            </a:r>
            <a:endParaRPr lang="fr-FR" dirty="0"/>
          </a:p>
        </p:txBody>
      </p:sp>
      <p:cxnSp>
        <p:nvCxnSpPr>
          <p:cNvPr id="14" name="Connecteur droit avec flèche 13"/>
          <p:cNvCxnSpPr>
            <a:stCxn id="10" idx="2"/>
          </p:cNvCxnSpPr>
          <p:nvPr/>
        </p:nvCxnSpPr>
        <p:spPr>
          <a:xfrm>
            <a:off x="6980561" y="4330280"/>
            <a:ext cx="815287" cy="11408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6487B278-14D7-4DEE-849F-C110CD7D5AF0}"/>
              </a:ext>
            </a:extLst>
          </p:cNvPr>
          <p:cNvSpPr txBox="1">
            <a:spLocks/>
          </p:cNvSpPr>
          <p:nvPr/>
        </p:nvSpPr>
        <p:spPr>
          <a:xfrm>
            <a:off x="223838" y="537792"/>
            <a:ext cx="591950" cy="33855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E931142-5679-4BC3-8030-8A656E49B965}"/>
              </a:ext>
            </a:extLst>
          </p:cNvPr>
          <p:cNvSpPr/>
          <p:nvPr/>
        </p:nvSpPr>
        <p:spPr>
          <a:xfrm>
            <a:off x="335519" y="164351"/>
            <a:ext cx="824089" cy="81111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5303216F-1400-420D-9139-22C518EF59F1}"/>
              </a:ext>
            </a:extLst>
          </p:cNvPr>
          <p:cNvSpPr txBox="1">
            <a:spLocks/>
          </p:cNvSpPr>
          <p:nvPr/>
        </p:nvSpPr>
        <p:spPr>
          <a:xfrm>
            <a:off x="1563147" y="436665"/>
            <a:ext cx="9904774" cy="414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cap="all" dirty="0">
                <a:solidFill>
                  <a:srgbClr val="581D74"/>
                </a:solidFill>
                <a:latin typeface="Arial"/>
              </a:rPr>
              <a:t>MONEXPERT : déjà </a:t>
            </a:r>
            <a:r>
              <a:rPr lang="fr-FR" sz="2400" cap="all" dirty="0">
                <a:solidFill>
                  <a:srgbClr val="581D74"/>
                </a:solidFill>
                <a:latin typeface="Arial"/>
              </a:rPr>
              <a:t>5</a:t>
            </a:r>
            <a:r>
              <a:rPr lang="fr-FR" sz="2400" cap="all" dirty="0" smtClean="0">
                <a:solidFill>
                  <a:srgbClr val="581D74"/>
                </a:solidFill>
                <a:latin typeface="Arial"/>
              </a:rPr>
              <a:t> </a:t>
            </a:r>
            <a:r>
              <a:rPr lang="fr-FR" sz="2400" cap="all" dirty="0">
                <a:solidFill>
                  <a:srgbClr val="581D74"/>
                </a:solidFill>
                <a:latin typeface="Arial"/>
              </a:rPr>
              <a:t>METIERS à VOTRE SERVICE</a:t>
            </a:r>
            <a:endParaRPr lang="fr-FR" sz="2400" cap="all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6483C75-6F9F-49A7-ACFD-1368FFC3B4E1}"/>
              </a:ext>
            </a:extLst>
          </p:cNvPr>
          <p:cNvCxnSpPr>
            <a:cxnSpLocks/>
          </p:cNvCxnSpPr>
          <p:nvPr/>
        </p:nvCxnSpPr>
        <p:spPr>
          <a:xfrm>
            <a:off x="747564" y="966323"/>
            <a:ext cx="1078597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280100" y="1159804"/>
            <a:ext cx="3238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cap="all" dirty="0" smtClean="0">
                <a:solidFill>
                  <a:srgbClr val="581D74"/>
                </a:solidFill>
                <a:latin typeface="Arial"/>
              </a:rPr>
              <a:t>Comment y acceder ? </a:t>
            </a:r>
            <a:endParaRPr lang="fr-FR" b="1" dirty="0"/>
          </a:p>
        </p:txBody>
      </p:sp>
      <p:sp>
        <p:nvSpPr>
          <p:cNvPr id="23" name="Espace réservé du numéro de diapositive 30">
            <a:extLst>
              <a:ext uri="{FF2B5EF4-FFF2-40B4-BE49-F238E27FC236}">
                <a16:creationId xmlns:a16="http://schemas.microsoft.com/office/drawing/2014/main" id="{88800796-7266-4024-B5E8-CDEE47DB0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41462" y="6453865"/>
            <a:ext cx="2743200" cy="365125"/>
          </a:xfrm>
        </p:spPr>
        <p:txBody>
          <a:bodyPr/>
          <a:lstStyle/>
          <a:p>
            <a:fld id="{5A5F3896-F4CA-4CAD-B243-E923DBD520E7}" type="slidenum">
              <a:rPr lang="fr-FR" smtClean="0"/>
              <a:t>6</a:t>
            </a:fld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457921" y="5722027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49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AC7-B677-4FF6-BF2B-DAB9E1596006}"/>
              </a:ext>
            </a:extLst>
          </p:cNvPr>
          <p:cNvSpPr/>
          <p:nvPr/>
        </p:nvSpPr>
        <p:spPr>
          <a:xfrm>
            <a:off x="52830" y="5951413"/>
            <a:ext cx="1892174" cy="811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Titre 1">
            <a:extLst>
              <a:ext uri="{FF2B5EF4-FFF2-40B4-BE49-F238E27FC236}">
                <a16:creationId xmlns:a16="http://schemas.microsoft.com/office/drawing/2014/main" id="{F8FC0D45-5686-4000-906A-B7012AFB0933}"/>
              </a:ext>
            </a:extLst>
          </p:cNvPr>
          <p:cNvSpPr txBox="1">
            <a:spLocks/>
          </p:cNvSpPr>
          <p:nvPr/>
        </p:nvSpPr>
        <p:spPr>
          <a:xfrm>
            <a:off x="856258" y="1206495"/>
            <a:ext cx="10174112" cy="5859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r-FR"/>
            </a:defPPr>
            <a:lvl1pPr lvl="0" defTabSz="685800">
              <a:lnSpc>
                <a:spcPct val="90000"/>
              </a:lnSpc>
              <a:spcBef>
                <a:spcPct val="0"/>
              </a:spcBef>
              <a:buNone/>
              <a:defRPr kumimoji="0" sz="1600" b="0" i="0" u="none" strike="noStrike" cap="all" spc="0" normalizeH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ENVOI DU LEAD VERS UN EXPERT FILIALE </a:t>
            </a:r>
          </a:p>
          <a:p>
            <a:pPr algn="ctr"/>
            <a:r>
              <a:rPr lang="pt-BR" dirty="0"/>
              <a:t>VIA LA Création d’une demande de diagnostic en 3 étapes</a:t>
            </a:r>
            <a:endParaRPr lang="fr-FR" dirty="0"/>
          </a:p>
        </p:txBody>
      </p:sp>
      <p:sp>
        <p:nvSpPr>
          <p:cNvPr id="82" name="Espace réservé du texte 4">
            <a:extLst>
              <a:ext uri="{FF2B5EF4-FFF2-40B4-BE49-F238E27FC236}">
                <a16:creationId xmlns:a16="http://schemas.microsoft.com/office/drawing/2014/main" id="{F1D962D4-4F07-4089-9F30-01A6109AA6E3}"/>
              </a:ext>
            </a:extLst>
          </p:cNvPr>
          <p:cNvSpPr txBox="1">
            <a:spLocks/>
          </p:cNvSpPr>
          <p:nvPr/>
        </p:nvSpPr>
        <p:spPr>
          <a:xfrm>
            <a:off x="223838" y="537792"/>
            <a:ext cx="591950" cy="33855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799AF6F7-48D1-4592-80BF-18F29798A8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23838" y="2028121"/>
            <a:ext cx="3760007" cy="2549624"/>
          </a:xfrm>
          <a:prstGeom prst="rect">
            <a:avLst/>
          </a:prstGeom>
          <a:ln>
            <a:solidFill>
              <a:srgbClr val="581D74"/>
            </a:solidFill>
          </a:ln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527241AE-8434-436A-9FBF-A0A90B29A50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146539" y="2013517"/>
            <a:ext cx="3818458" cy="2549624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CB977035-0C7C-4EBB-87EC-C712F5A4F9A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095035" y="2013517"/>
            <a:ext cx="3968576" cy="254962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83" name="Ellipse 82">
            <a:extLst>
              <a:ext uri="{FF2B5EF4-FFF2-40B4-BE49-F238E27FC236}">
                <a16:creationId xmlns:a16="http://schemas.microsoft.com/office/drawing/2014/main" id="{EEAF1E3A-8087-4A33-930B-C4D8DB30EABB}"/>
              </a:ext>
            </a:extLst>
          </p:cNvPr>
          <p:cNvSpPr/>
          <p:nvPr/>
        </p:nvSpPr>
        <p:spPr>
          <a:xfrm>
            <a:off x="617862" y="4977374"/>
            <a:ext cx="480954" cy="44734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403905A-5062-4E9C-95B3-2455B692910A}"/>
              </a:ext>
            </a:extLst>
          </p:cNvPr>
          <p:cNvCxnSpPr>
            <a:cxnSpLocks/>
          </p:cNvCxnSpPr>
          <p:nvPr/>
        </p:nvCxnSpPr>
        <p:spPr>
          <a:xfrm flipV="1">
            <a:off x="856258" y="3288329"/>
            <a:ext cx="0" cy="1641811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Ellipse 85">
            <a:extLst>
              <a:ext uri="{FF2B5EF4-FFF2-40B4-BE49-F238E27FC236}">
                <a16:creationId xmlns:a16="http://schemas.microsoft.com/office/drawing/2014/main" id="{52734E1C-4212-4353-A9C0-A9AD225818FE}"/>
              </a:ext>
            </a:extLst>
          </p:cNvPr>
          <p:cNvSpPr/>
          <p:nvPr/>
        </p:nvSpPr>
        <p:spPr>
          <a:xfrm>
            <a:off x="4546613" y="4977374"/>
            <a:ext cx="480954" cy="44734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prstClr val="white"/>
                </a:solidFill>
                <a:latin typeface="Arial"/>
              </a:rPr>
              <a:t>2</a:t>
            </a:r>
            <a:endParaRPr kumimoji="0" lang="fr-FR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39A9DF9E-5342-4A26-9147-3CEC812D465B}"/>
              </a:ext>
            </a:extLst>
          </p:cNvPr>
          <p:cNvSpPr txBox="1"/>
          <p:nvPr/>
        </p:nvSpPr>
        <p:spPr>
          <a:xfrm>
            <a:off x="5046479" y="5041006"/>
            <a:ext cx="275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400" b="1" kern="0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Il complète les informations générales du client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Arial"/>
            </a:endParaRPr>
          </a:p>
        </p:txBody>
      </p: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A18FDBEE-4484-401D-97C0-46532ACE18CF}"/>
              </a:ext>
            </a:extLst>
          </p:cNvPr>
          <p:cNvCxnSpPr>
            <a:cxnSpLocks/>
          </p:cNvCxnSpPr>
          <p:nvPr/>
        </p:nvCxnSpPr>
        <p:spPr>
          <a:xfrm flipV="1">
            <a:off x="4787090" y="3090210"/>
            <a:ext cx="0" cy="178659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Ellipse 88">
            <a:extLst>
              <a:ext uri="{FF2B5EF4-FFF2-40B4-BE49-F238E27FC236}">
                <a16:creationId xmlns:a16="http://schemas.microsoft.com/office/drawing/2014/main" id="{2CAAF3C6-09D2-4123-BA32-C89E07D02309}"/>
              </a:ext>
            </a:extLst>
          </p:cNvPr>
          <p:cNvSpPr/>
          <p:nvPr/>
        </p:nvSpPr>
        <p:spPr>
          <a:xfrm>
            <a:off x="8442708" y="4947025"/>
            <a:ext cx="480954" cy="44734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prstClr val="white"/>
                </a:solidFill>
                <a:latin typeface="Arial"/>
              </a:rPr>
              <a:t>3</a:t>
            </a:r>
            <a:endParaRPr kumimoji="0" lang="fr-FR" sz="24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0CAE4373-63B8-4EFB-BF70-2D4DAC49F10B}"/>
              </a:ext>
            </a:extLst>
          </p:cNvPr>
          <p:cNvSpPr txBox="1"/>
          <p:nvPr/>
        </p:nvSpPr>
        <p:spPr>
          <a:xfrm>
            <a:off x="8963972" y="5017258"/>
            <a:ext cx="30996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fr-FR" sz="1400" b="1" kern="0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Il complète les informations quant à la personne à contacter et valide l’agence de rattachement et ses coordonnées.</a:t>
            </a:r>
            <a:endParaRPr lang="fr-FR" sz="1400" kern="0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</p:txBody>
      </p: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AA030654-0FAC-475F-BF27-D83677C9A449}"/>
              </a:ext>
            </a:extLst>
          </p:cNvPr>
          <p:cNvCxnSpPr>
            <a:cxnSpLocks/>
          </p:cNvCxnSpPr>
          <p:nvPr/>
        </p:nvCxnSpPr>
        <p:spPr>
          <a:xfrm flipV="1">
            <a:off x="8683185" y="3059861"/>
            <a:ext cx="0" cy="178659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re 1">
            <a:extLst>
              <a:ext uri="{FF2B5EF4-FFF2-40B4-BE49-F238E27FC236}">
                <a16:creationId xmlns:a16="http://schemas.microsoft.com/office/drawing/2014/main" id="{59D747B5-A963-4D8E-812A-67A33E831F36}"/>
              </a:ext>
            </a:extLst>
          </p:cNvPr>
          <p:cNvSpPr txBox="1">
            <a:spLocks/>
          </p:cNvSpPr>
          <p:nvPr/>
        </p:nvSpPr>
        <p:spPr>
          <a:xfrm>
            <a:off x="1376970" y="413118"/>
            <a:ext cx="10053874" cy="414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cap="all" dirty="0">
                <a:solidFill>
                  <a:srgbClr val="581D74"/>
                </a:solidFill>
                <a:latin typeface="Arial"/>
              </a:rPr>
              <a:t>Les bonnes pratiques pour créer un lead</a:t>
            </a:r>
            <a:endParaRPr lang="fr-FR" sz="2400" cap="all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B78B850-359B-466D-8C67-EDA60098DA29}"/>
              </a:ext>
            </a:extLst>
          </p:cNvPr>
          <p:cNvSpPr/>
          <p:nvPr/>
        </p:nvSpPr>
        <p:spPr>
          <a:xfrm>
            <a:off x="335519" y="164351"/>
            <a:ext cx="824089" cy="81111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prstClr val="white"/>
                </a:solidFill>
                <a:latin typeface="Arial"/>
              </a:rPr>
              <a:t>3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E4362FF-CA71-4C8A-A869-51C1D696A91E}"/>
              </a:ext>
            </a:extLst>
          </p:cNvPr>
          <p:cNvCxnSpPr>
            <a:cxnSpLocks/>
          </p:cNvCxnSpPr>
          <p:nvPr/>
        </p:nvCxnSpPr>
        <p:spPr>
          <a:xfrm>
            <a:off x="747564" y="966323"/>
            <a:ext cx="10785974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537E3F81-84B4-4089-BF0B-309C34C754C1}"/>
              </a:ext>
            </a:extLst>
          </p:cNvPr>
          <p:cNvSpPr/>
          <p:nvPr/>
        </p:nvSpPr>
        <p:spPr>
          <a:xfrm>
            <a:off x="10166756" y="6015777"/>
            <a:ext cx="1892174" cy="811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space réservé du numéro de diapositive 30">
            <a:extLst>
              <a:ext uri="{FF2B5EF4-FFF2-40B4-BE49-F238E27FC236}">
                <a16:creationId xmlns:a16="http://schemas.microsoft.com/office/drawing/2014/main" id="{F489CFF0-3B3E-4321-B3DD-0A421FB12CA1}"/>
              </a:ext>
            </a:extLst>
          </p:cNvPr>
          <p:cNvSpPr txBox="1">
            <a:spLocks/>
          </p:cNvSpPr>
          <p:nvPr/>
        </p:nvSpPr>
        <p:spPr>
          <a:xfrm>
            <a:off x="6241462" y="6453865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rgbClr val="2F292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F3896-F4CA-4CAD-B243-E923DBD520E7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4F874F-831B-4127-ADD1-C17DF4D7040D}"/>
              </a:ext>
            </a:extLst>
          </p:cNvPr>
          <p:cNvSpPr/>
          <p:nvPr/>
        </p:nvSpPr>
        <p:spPr>
          <a:xfrm>
            <a:off x="9160366" y="6647859"/>
            <a:ext cx="30668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 à usage interne NP/NIE/NIT/BPCE Factor – 03 2020</a:t>
            </a:r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 rotWithShape="1">
          <a:blip r:embed="rId5"/>
          <a:srcRect l="19986" t="16071"/>
          <a:stretch/>
        </p:blipFill>
        <p:spPr>
          <a:xfrm>
            <a:off x="223837" y="2040939"/>
            <a:ext cx="3792664" cy="2584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0" name="Image 49"/>
          <p:cNvPicPr>
            <a:picLocks noChangeAspect="1"/>
          </p:cNvPicPr>
          <p:nvPr/>
        </p:nvPicPr>
        <p:blipFill rotWithShape="1">
          <a:blip r:embed="rId6"/>
          <a:srcRect l="32001" t="16178" r="12181" b="34"/>
          <a:stretch/>
        </p:blipFill>
        <p:spPr>
          <a:xfrm>
            <a:off x="4146539" y="2013517"/>
            <a:ext cx="3818458" cy="25508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1" name="Image 50"/>
          <p:cNvPicPr>
            <a:picLocks noChangeAspect="1"/>
          </p:cNvPicPr>
          <p:nvPr/>
        </p:nvPicPr>
        <p:blipFill rotWithShape="1">
          <a:blip r:embed="rId7"/>
          <a:srcRect l="32138" t="19232" r="12299" b="4945"/>
          <a:stretch/>
        </p:blipFill>
        <p:spPr>
          <a:xfrm>
            <a:off x="8104584" y="2003179"/>
            <a:ext cx="3954345" cy="253483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52" name="Connecteur droit avec flèche 51"/>
          <p:cNvCxnSpPr/>
          <p:nvPr/>
        </p:nvCxnSpPr>
        <p:spPr>
          <a:xfrm flipV="1">
            <a:off x="986297" y="3332959"/>
            <a:ext cx="1514987" cy="16207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E23D5CAB-0236-48C9-9E18-1A689F930DE2}"/>
              </a:ext>
            </a:extLst>
          </p:cNvPr>
          <p:cNvSpPr txBox="1"/>
          <p:nvPr/>
        </p:nvSpPr>
        <p:spPr>
          <a:xfrm>
            <a:off x="1042843" y="5104438"/>
            <a:ext cx="24321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fr-FR" sz="1050" b="1" kern="0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Le conseiller ou chargé d’affaires entreprise choisit le domaine métier selon son </a:t>
            </a:r>
            <a:r>
              <a:rPr lang="fr-FR" sz="1050" b="1" kern="0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besoin.</a:t>
            </a:r>
            <a:endParaRPr lang="fr-FR" sz="1050" kern="0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138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12FF190-19CA-4D26-8713-DA9191B234E3}"/>
              </a:ext>
            </a:extLst>
          </p:cNvPr>
          <p:cNvSpPr/>
          <p:nvPr/>
        </p:nvSpPr>
        <p:spPr>
          <a:xfrm>
            <a:off x="52830" y="5951413"/>
            <a:ext cx="1892174" cy="811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Espace réservé du texte 4">
            <a:extLst>
              <a:ext uri="{FF2B5EF4-FFF2-40B4-BE49-F238E27FC236}">
                <a16:creationId xmlns:a16="http://schemas.microsoft.com/office/drawing/2014/main" id="{F1D962D4-4F07-4089-9F30-01A6109AA6E3}"/>
              </a:ext>
            </a:extLst>
          </p:cNvPr>
          <p:cNvSpPr txBox="1">
            <a:spLocks/>
          </p:cNvSpPr>
          <p:nvPr/>
        </p:nvSpPr>
        <p:spPr>
          <a:xfrm>
            <a:off x="223838" y="537792"/>
            <a:ext cx="591950" cy="33855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430E882-28B7-4322-8067-3B89C0DF13DC}"/>
              </a:ext>
            </a:extLst>
          </p:cNvPr>
          <p:cNvSpPr/>
          <p:nvPr/>
        </p:nvSpPr>
        <p:spPr>
          <a:xfrm>
            <a:off x="359810" y="2234692"/>
            <a:ext cx="382263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Arial"/>
              </a:rPr>
              <a:t>Le conseiller ou le chargé d’affaires entreprise renseigne sur </a:t>
            </a:r>
            <a:r>
              <a:rPr lang="fr-FR" b="1" dirty="0">
                <a:solidFill>
                  <a:schemeClr val="accent3"/>
                </a:solidFill>
                <a:latin typeface="Arial"/>
              </a:rPr>
              <a:t>le formulaire de demande :</a:t>
            </a:r>
          </a:p>
          <a:p>
            <a:pPr algn="just"/>
            <a:endParaRPr lang="fr-FR" b="1" dirty="0">
              <a:solidFill>
                <a:prstClr val="black"/>
              </a:solidFill>
              <a:latin typeface="Arial"/>
            </a:endParaRP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prstClr val="black"/>
                </a:solidFill>
                <a:latin typeface="Arial"/>
              </a:rPr>
              <a:t>les </a:t>
            </a:r>
            <a:r>
              <a:rPr lang="fr-FR" sz="1600" b="1" dirty="0">
                <a:solidFill>
                  <a:schemeClr val="accent3"/>
                </a:solidFill>
                <a:latin typeface="Arial"/>
              </a:rPr>
              <a:t>informations nécessaires </a:t>
            </a:r>
            <a:r>
              <a:rPr lang="fr-FR" sz="1600" dirty="0">
                <a:solidFill>
                  <a:prstClr val="black"/>
                </a:solidFill>
                <a:latin typeface="Arial"/>
              </a:rPr>
              <a:t>aux experts </a:t>
            </a:r>
            <a:r>
              <a:rPr lang="fr-FR" sz="1600" b="1" dirty="0">
                <a:solidFill>
                  <a:schemeClr val="accent3"/>
                </a:solidFill>
                <a:latin typeface="Arial"/>
              </a:rPr>
              <a:t>pour la prise en charge du contact client</a:t>
            </a:r>
            <a:endParaRPr lang="fr-FR" sz="1600" dirty="0">
              <a:solidFill>
                <a:schemeClr val="accent3"/>
              </a:solidFill>
              <a:latin typeface="Arial"/>
            </a:endParaRPr>
          </a:p>
          <a:p>
            <a:pPr marL="285750" indent="-285750">
              <a:buFontTx/>
              <a:buChar char="-"/>
            </a:pPr>
            <a:endParaRPr lang="fr-FR" sz="1600" dirty="0">
              <a:solidFill>
                <a:prstClr val="black"/>
              </a:solidFill>
              <a:latin typeface="Arial"/>
            </a:endParaRPr>
          </a:p>
          <a:p>
            <a:pPr marL="285750" indent="-285750">
              <a:buFontTx/>
              <a:buChar char="-"/>
            </a:pPr>
            <a:r>
              <a:rPr lang="fr-FR" sz="1600" b="1" dirty="0">
                <a:solidFill>
                  <a:schemeClr val="accent3"/>
                </a:solidFill>
                <a:latin typeface="Arial"/>
              </a:rPr>
              <a:t>Les données spécifiques au métier</a:t>
            </a:r>
          </a:p>
          <a:p>
            <a:pPr marL="285750" indent="-285750">
              <a:buFontTx/>
              <a:buChar char="-"/>
            </a:pPr>
            <a:endParaRPr lang="fr-FR" sz="1600" b="1" dirty="0">
              <a:solidFill>
                <a:prstClr val="black"/>
              </a:solidFill>
              <a:latin typeface="Arial"/>
            </a:endParaRPr>
          </a:p>
          <a:p>
            <a:r>
              <a:rPr lang="fr-FR" sz="1600" b="1" dirty="0">
                <a:solidFill>
                  <a:schemeClr val="accent3"/>
                </a:solidFill>
                <a:latin typeface="Arial"/>
              </a:rPr>
              <a:t>      RECO :</a:t>
            </a:r>
            <a:r>
              <a:rPr lang="fr-FR" sz="1600" dirty="0">
                <a:solidFill>
                  <a:schemeClr val="accent3"/>
                </a:solidFill>
                <a:latin typeface="Arial"/>
              </a:rPr>
              <a:t> </a:t>
            </a:r>
          </a:p>
          <a:p>
            <a:r>
              <a:rPr lang="fr-FR" sz="1600" dirty="0">
                <a:solidFill>
                  <a:schemeClr val="accent3"/>
                </a:solidFill>
                <a:latin typeface="Arial"/>
              </a:rPr>
              <a:t>     </a:t>
            </a:r>
            <a:r>
              <a:rPr lang="fr-FR" sz="1600" dirty="0">
                <a:solidFill>
                  <a:prstClr val="black"/>
                </a:solidFill>
                <a:latin typeface="Arial"/>
              </a:rPr>
              <a:t>utiliser </a:t>
            </a:r>
            <a:r>
              <a:rPr lang="fr-FR" sz="1600" b="1" dirty="0">
                <a:solidFill>
                  <a:schemeClr val="accent3"/>
                </a:solidFill>
                <a:latin typeface="Arial"/>
              </a:rPr>
              <a:t>la zone commentaire </a:t>
            </a:r>
            <a:r>
              <a:rPr lang="fr-FR" sz="1600" dirty="0">
                <a:solidFill>
                  <a:prstClr val="black"/>
                </a:solidFill>
                <a:latin typeface="Arial"/>
              </a:rPr>
              <a:t>pour</a:t>
            </a:r>
          </a:p>
          <a:p>
            <a:r>
              <a:rPr lang="fr-FR" sz="1600" dirty="0">
                <a:solidFill>
                  <a:prstClr val="black"/>
                </a:solidFill>
                <a:latin typeface="Arial"/>
              </a:rPr>
              <a:t>     apporter des infos complémentaires</a:t>
            </a:r>
          </a:p>
          <a:p>
            <a:r>
              <a:rPr lang="fr-FR" sz="1600" dirty="0">
                <a:solidFill>
                  <a:prstClr val="black"/>
                </a:solidFill>
                <a:latin typeface="Arial"/>
              </a:rPr>
              <a:t>     et faciliter la compréhension</a:t>
            </a:r>
          </a:p>
          <a:p>
            <a:r>
              <a:rPr lang="fr-FR" sz="1600" dirty="0">
                <a:solidFill>
                  <a:prstClr val="black"/>
                </a:solidFill>
                <a:latin typeface="Arial"/>
              </a:rPr>
              <a:t>     du besoin client. 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490107E-2703-4E1E-A15A-D1552CD7F58E}"/>
              </a:ext>
            </a:extLst>
          </p:cNvPr>
          <p:cNvSpPr/>
          <p:nvPr/>
        </p:nvSpPr>
        <p:spPr>
          <a:xfrm>
            <a:off x="8354506" y="2362134"/>
            <a:ext cx="342594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prstClr val="black"/>
                </a:solidFill>
                <a:latin typeface="Arial"/>
              </a:rPr>
              <a:t>La prise du RDV :</a:t>
            </a:r>
          </a:p>
          <a:p>
            <a:r>
              <a:rPr lang="fr-FR" sz="1600" dirty="0">
                <a:solidFill>
                  <a:prstClr val="black"/>
                </a:solidFill>
                <a:latin typeface="Arial"/>
              </a:rPr>
              <a:t>Privilégier la prise en charge d’un lead par l’expert métier entre 48 et 72 H après sa création, </a:t>
            </a:r>
          </a:p>
          <a:p>
            <a:endParaRPr lang="fr-FR" sz="1600" dirty="0">
              <a:solidFill>
                <a:prstClr val="black"/>
              </a:solidFill>
              <a:latin typeface="Arial"/>
            </a:endParaRPr>
          </a:p>
          <a:p>
            <a:r>
              <a:rPr lang="fr-FR" sz="1600" b="1" dirty="0">
                <a:solidFill>
                  <a:srgbClr val="FFC000"/>
                </a:solidFill>
                <a:latin typeface="Arial"/>
              </a:rPr>
              <a:t>Il est préférable de laisser la main à l’expert pour fixer le RDV avec le client</a:t>
            </a:r>
            <a:r>
              <a:rPr lang="fr-FR" sz="1600" dirty="0">
                <a:solidFill>
                  <a:srgbClr val="FFC000"/>
                </a:solidFill>
                <a:latin typeface="Arial"/>
              </a:rPr>
              <a:t>.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564D733-5E98-4E48-AFF5-C51660ABF72A}"/>
              </a:ext>
            </a:extLst>
          </p:cNvPr>
          <p:cNvSpPr/>
          <p:nvPr/>
        </p:nvSpPr>
        <p:spPr>
          <a:xfrm>
            <a:off x="335519" y="164351"/>
            <a:ext cx="824089" cy="81111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prstClr val="white"/>
                </a:solidFill>
                <a:latin typeface="Arial"/>
              </a:rPr>
              <a:t>3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90F03F1-F47E-4824-841E-24DFCE3450F2}"/>
              </a:ext>
            </a:extLst>
          </p:cNvPr>
          <p:cNvCxnSpPr>
            <a:cxnSpLocks/>
          </p:cNvCxnSpPr>
          <p:nvPr/>
        </p:nvCxnSpPr>
        <p:spPr>
          <a:xfrm>
            <a:off x="747564" y="966323"/>
            <a:ext cx="10785974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re 1">
            <a:extLst>
              <a:ext uri="{FF2B5EF4-FFF2-40B4-BE49-F238E27FC236}">
                <a16:creationId xmlns:a16="http://schemas.microsoft.com/office/drawing/2014/main" id="{037B28B2-1489-4772-8D28-2F17EEF374C9}"/>
              </a:ext>
            </a:extLst>
          </p:cNvPr>
          <p:cNvSpPr txBox="1">
            <a:spLocks/>
          </p:cNvSpPr>
          <p:nvPr/>
        </p:nvSpPr>
        <p:spPr>
          <a:xfrm>
            <a:off x="1363050" y="415520"/>
            <a:ext cx="10053874" cy="414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cap="all" dirty="0">
                <a:solidFill>
                  <a:srgbClr val="581D74"/>
                </a:solidFill>
                <a:latin typeface="Arial"/>
              </a:rPr>
              <a:t>Les bonnes pratiques pour créer un lead</a:t>
            </a:r>
            <a:endParaRPr lang="fr-FR" sz="2400" cap="all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2" name="Espace réservé du numéro de diapositive 30">
            <a:extLst>
              <a:ext uri="{FF2B5EF4-FFF2-40B4-BE49-F238E27FC236}">
                <a16:creationId xmlns:a16="http://schemas.microsoft.com/office/drawing/2014/main" id="{2B28458F-4E57-474F-8BD5-CC8E1D3D9EF4}"/>
              </a:ext>
            </a:extLst>
          </p:cNvPr>
          <p:cNvSpPr txBox="1">
            <a:spLocks/>
          </p:cNvSpPr>
          <p:nvPr/>
        </p:nvSpPr>
        <p:spPr>
          <a:xfrm>
            <a:off x="6241462" y="6453865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rgbClr val="2F292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F3896-F4CA-4CAD-B243-E923DBD520E7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16781E-EF6A-48A3-91DB-165294A8C076}"/>
              </a:ext>
            </a:extLst>
          </p:cNvPr>
          <p:cNvSpPr/>
          <p:nvPr/>
        </p:nvSpPr>
        <p:spPr>
          <a:xfrm>
            <a:off x="10166756" y="6015777"/>
            <a:ext cx="1892174" cy="811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45003E-153E-484D-8EAB-A0FC84A18311}"/>
              </a:ext>
            </a:extLst>
          </p:cNvPr>
          <p:cNvSpPr/>
          <p:nvPr/>
        </p:nvSpPr>
        <p:spPr>
          <a:xfrm>
            <a:off x="338214" y="1126197"/>
            <a:ext cx="3786859" cy="993313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3FBA12-4753-4ABE-9D60-B299A7544364}"/>
              </a:ext>
            </a:extLst>
          </p:cNvPr>
          <p:cNvSpPr/>
          <p:nvPr/>
        </p:nvSpPr>
        <p:spPr>
          <a:xfrm>
            <a:off x="335520" y="1168125"/>
            <a:ext cx="3789554" cy="522154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023C8B-4B9E-47E9-A4E6-5977850A45E7}"/>
              </a:ext>
            </a:extLst>
          </p:cNvPr>
          <p:cNvSpPr/>
          <p:nvPr/>
        </p:nvSpPr>
        <p:spPr>
          <a:xfrm>
            <a:off x="4234485" y="1136547"/>
            <a:ext cx="3830017" cy="993312"/>
          </a:xfrm>
          <a:prstGeom prst="rect">
            <a:avLst/>
          </a:prstGeom>
          <a:solidFill>
            <a:schemeClr val="tx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6D1FE90-CA11-4A29-88D9-93A322205EBD}"/>
              </a:ext>
            </a:extLst>
          </p:cNvPr>
          <p:cNvSpPr/>
          <p:nvPr/>
        </p:nvSpPr>
        <p:spPr>
          <a:xfrm>
            <a:off x="4241865" y="1213521"/>
            <a:ext cx="3822637" cy="51796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6CE2845-FC7C-427E-AA4B-3480AA067345}"/>
              </a:ext>
            </a:extLst>
          </p:cNvPr>
          <p:cNvSpPr/>
          <p:nvPr/>
        </p:nvSpPr>
        <p:spPr>
          <a:xfrm>
            <a:off x="8173914" y="1157678"/>
            <a:ext cx="3791981" cy="99331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27BF2A-B4AF-4CF6-AA04-96F09B4BEABA}"/>
              </a:ext>
            </a:extLst>
          </p:cNvPr>
          <p:cNvSpPr/>
          <p:nvPr/>
        </p:nvSpPr>
        <p:spPr>
          <a:xfrm>
            <a:off x="8171487" y="1182546"/>
            <a:ext cx="3791981" cy="520712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1DBEFD3-2722-42EE-AC0C-135CAC6A1708}"/>
              </a:ext>
            </a:extLst>
          </p:cNvPr>
          <p:cNvSpPr txBox="1"/>
          <p:nvPr/>
        </p:nvSpPr>
        <p:spPr>
          <a:xfrm>
            <a:off x="587100" y="1348908"/>
            <a:ext cx="3561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données </a:t>
            </a:r>
          </a:p>
          <a:p>
            <a:pPr algn="ctr"/>
            <a:r>
              <a:rPr lang="fr-FR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formulaire</a:t>
            </a:r>
          </a:p>
        </p:txBody>
      </p:sp>
      <p:pic>
        <p:nvPicPr>
          <p:cNvPr id="7" name="Graphique 6" descr="Ampoule et engrenage">
            <a:extLst>
              <a:ext uri="{FF2B5EF4-FFF2-40B4-BE49-F238E27FC236}">
                <a16:creationId xmlns:a16="http://schemas.microsoft.com/office/drawing/2014/main" id="{2F274688-9935-40A1-8FA9-79BA6F0E5AA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261" y="5014615"/>
            <a:ext cx="383678" cy="383678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18867E8D-ABD7-498C-B657-E4695C0A779F}"/>
              </a:ext>
            </a:extLst>
          </p:cNvPr>
          <p:cNvSpPr txBox="1"/>
          <p:nvPr/>
        </p:nvSpPr>
        <p:spPr>
          <a:xfrm>
            <a:off x="4459269" y="1413155"/>
            <a:ext cx="3561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pièce jointe </a:t>
            </a:r>
          </a:p>
        </p:txBody>
      </p:sp>
      <p:pic>
        <p:nvPicPr>
          <p:cNvPr id="9" name="Graphique 8" descr="Liste de vérification (droite à gauche)">
            <a:extLst>
              <a:ext uri="{FF2B5EF4-FFF2-40B4-BE49-F238E27FC236}">
                <a16:creationId xmlns:a16="http://schemas.microsoft.com/office/drawing/2014/main" id="{2BBED5B0-856F-418F-B53D-76368D4ACEE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7384" y="1201909"/>
            <a:ext cx="914400" cy="914400"/>
          </a:xfrm>
          <a:prstGeom prst="rect">
            <a:avLst/>
          </a:prstGeom>
        </p:spPr>
      </p:pic>
      <p:pic>
        <p:nvPicPr>
          <p:cNvPr id="11" name="Graphique 10" descr="Trombone">
            <a:extLst>
              <a:ext uri="{FF2B5EF4-FFF2-40B4-BE49-F238E27FC236}">
                <a16:creationId xmlns:a16="http://schemas.microsoft.com/office/drawing/2014/main" id="{8C3D2547-2FCE-4E35-868A-345C5FEFB13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68394" y="1229690"/>
            <a:ext cx="765549" cy="765549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AF896B5D-E1F0-4DF7-A5C4-1A8D094A76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0" y="1213521"/>
            <a:ext cx="637903" cy="637903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6A68882A-2DE9-4893-8FDA-BCB87F42C148}"/>
              </a:ext>
            </a:extLst>
          </p:cNvPr>
          <p:cNvSpPr/>
          <p:nvPr/>
        </p:nvSpPr>
        <p:spPr>
          <a:xfrm>
            <a:off x="4460937" y="2313324"/>
            <a:ext cx="347107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/>
              </a:rPr>
              <a:t>Le </a:t>
            </a:r>
            <a:r>
              <a:rPr lang="fr-FR" dirty="0">
                <a:solidFill>
                  <a:prstClr val="black"/>
                </a:solidFill>
                <a:latin typeface="Arial"/>
              </a:rPr>
              <a:t>conseiller</a:t>
            </a:r>
            <a:r>
              <a:rPr lang="en-US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dirty="0">
                <a:solidFill>
                  <a:prstClr val="black"/>
                </a:solidFill>
                <a:latin typeface="Arial"/>
              </a:rPr>
              <a:t>ou</a:t>
            </a:r>
            <a:r>
              <a:rPr lang="en-US" dirty="0">
                <a:solidFill>
                  <a:prstClr val="black"/>
                </a:solidFill>
                <a:latin typeface="Arial"/>
              </a:rPr>
              <a:t> le chargé </a:t>
            </a:r>
            <a:r>
              <a:rPr lang="fr-FR" dirty="0">
                <a:solidFill>
                  <a:prstClr val="black"/>
                </a:solidFill>
                <a:latin typeface="Arial"/>
              </a:rPr>
              <a:t>d’affaires</a:t>
            </a:r>
            <a:r>
              <a:rPr lang="en-US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dirty="0">
                <a:solidFill>
                  <a:prstClr val="black"/>
                </a:solidFill>
                <a:latin typeface="Arial"/>
              </a:rPr>
              <a:t>entreprise</a:t>
            </a:r>
            <a:r>
              <a:rPr lang="en-US" dirty="0">
                <a:solidFill>
                  <a:prstClr val="black"/>
                </a:solidFill>
                <a:latin typeface="Arial"/>
              </a:rPr>
              <a:t> a la </a:t>
            </a:r>
            <a:r>
              <a:rPr lang="fr-FR" dirty="0">
                <a:solidFill>
                  <a:prstClr val="black"/>
                </a:solidFill>
                <a:latin typeface="Arial"/>
              </a:rPr>
              <a:t>possibilité</a:t>
            </a:r>
            <a:r>
              <a:rPr lang="en-US" dirty="0">
                <a:solidFill>
                  <a:prstClr val="black"/>
                </a:solidFill>
                <a:latin typeface="Arial"/>
              </a:rPr>
              <a:t> de </a:t>
            </a:r>
            <a:r>
              <a:rPr lang="fr-FR" dirty="0">
                <a:solidFill>
                  <a:prstClr val="black"/>
                </a:solidFill>
                <a:latin typeface="Arial"/>
              </a:rPr>
              <a:t>joindre</a:t>
            </a:r>
            <a:r>
              <a:rPr lang="en-US" dirty="0">
                <a:solidFill>
                  <a:prstClr val="black"/>
                </a:solidFill>
                <a:latin typeface="Arial"/>
              </a:rPr>
              <a:t> au </a:t>
            </a:r>
            <a:r>
              <a:rPr lang="fr-FR" dirty="0">
                <a:solidFill>
                  <a:prstClr val="black"/>
                </a:solidFill>
                <a:latin typeface="Arial"/>
              </a:rPr>
              <a:t>formulaire</a:t>
            </a:r>
            <a:r>
              <a:rPr lang="en-US" dirty="0">
                <a:solidFill>
                  <a:prstClr val="black"/>
                </a:solidFill>
                <a:latin typeface="Arial"/>
              </a:rPr>
              <a:t> </a:t>
            </a:r>
            <a:r>
              <a:rPr lang="en-US" b="1" dirty="0">
                <a:solidFill>
                  <a:schemeClr val="tx2"/>
                </a:solidFill>
                <a:latin typeface="Arial"/>
              </a:rPr>
              <a:t>un </a:t>
            </a:r>
            <a:r>
              <a:rPr lang="fr-FR" b="1" dirty="0">
                <a:solidFill>
                  <a:schemeClr val="accent5"/>
                </a:solidFill>
                <a:latin typeface="Arial"/>
              </a:rPr>
              <a:t>ou</a:t>
            </a:r>
            <a:r>
              <a:rPr lang="en-US" b="1" dirty="0">
                <a:solidFill>
                  <a:schemeClr val="accent5"/>
                </a:solidFill>
                <a:latin typeface="Arial"/>
              </a:rPr>
              <a:t> </a:t>
            </a:r>
            <a:r>
              <a:rPr lang="fr-FR" b="1" dirty="0">
                <a:solidFill>
                  <a:schemeClr val="accent5"/>
                </a:solidFill>
                <a:latin typeface="Arial"/>
              </a:rPr>
              <a:t>plusieurs</a:t>
            </a:r>
            <a:r>
              <a:rPr lang="en-US" b="1" dirty="0">
                <a:solidFill>
                  <a:schemeClr val="accent5"/>
                </a:solidFill>
                <a:latin typeface="Arial"/>
              </a:rPr>
              <a:t> </a:t>
            </a:r>
            <a:r>
              <a:rPr lang="fr-FR" b="1" dirty="0">
                <a:solidFill>
                  <a:schemeClr val="accent5"/>
                </a:solidFill>
                <a:latin typeface="Arial"/>
              </a:rPr>
              <a:t>fichiers</a:t>
            </a:r>
            <a:r>
              <a:rPr lang="en-US" b="1" dirty="0">
                <a:solidFill>
                  <a:schemeClr val="accent5"/>
                </a:solidFill>
                <a:latin typeface="Arial"/>
              </a:rPr>
              <a:t>. </a:t>
            </a:r>
          </a:p>
          <a:p>
            <a:endParaRPr lang="en-US" dirty="0">
              <a:solidFill>
                <a:prstClr val="black"/>
              </a:solidFill>
              <a:latin typeface="Arial"/>
            </a:endParaRPr>
          </a:p>
          <a:p>
            <a:r>
              <a:rPr lang="fr-FR" b="1" dirty="0">
                <a:solidFill>
                  <a:schemeClr val="accent5"/>
                </a:solidFill>
                <a:latin typeface="Arial"/>
              </a:rPr>
              <a:t>Cette</a:t>
            </a:r>
            <a:r>
              <a:rPr lang="en-US" b="1" dirty="0">
                <a:solidFill>
                  <a:schemeClr val="accent5"/>
                </a:solidFill>
                <a:latin typeface="Arial"/>
              </a:rPr>
              <a:t> </a:t>
            </a:r>
            <a:r>
              <a:rPr lang="fr-FR" b="1" dirty="0">
                <a:solidFill>
                  <a:schemeClr val="accent5"/>
                </a:solidFill>
                <a:latin typeface="Arial"/>
              </a:rPr>
              <a:t>fonctionnalité</a:t>
            </a:r>
            <a:r>
              <a:rPr lang="en-US" b="1" dirty="0">
                <a:solidFill>
                  <a:schemeClr val="accent5"/>
                </a:solidFill>
                <a:latin typeface="Arial"/>
              </a:rPr>
              <a:t> </a:t>
            </a:r>
            <a:r>
              <a:rPr lang="fr-FR" b="1" dirty="0">
                <a:solidFill>
                  <a:schemeClr val="accent5"/>
                </a:solidFill>
                <a:latin typeface="Arial"/>
              </a:rPr>
              <a:t>est</a:t>
            </a:r>
            <a:r>
              <a:rPr lang="en-US" b="1" dirty="0">
                <a:solidFill>
                  <a:schemeClr val="accent5"/>
                </a:solidFill>
                <a:latin typeface="Arial"/>
              </a:rPr>
              <a:t> disponible pour </a:t>
            </a:r>
            <a:r>
              <a:rPr lang="fr-FR" b="1" dirty="0">
                <a:solidFill>
                  <a:schemeClr val="accent5"/>
                </a:solidFill>
                <a:latin typeface="Arial"/>
              </a:rPr>
              <a:t>tous</a:t>
            </a:r>
            <a:r>
              <a:rPr lang="en-US" b="1" dirty="0">
                <a:solidFill>
                  <a:schemeClr val="accent5"/>
                </a:solidFill>
                <a:latin typeface="Arial"/>
              </a:rPr>
              <a:t> les métiers.</a:t>
            </a:r>
          </a:p>
          <a:p>
            <a:endParaRPr lang="en-US" b="1" dirty="0">
              <a:solidFill>
                <a:schemeClr val="accent5"/>
              </a:solidFill>
              <a:latin typeface="Arial"/>
            </a:endParaRPr>
          </a:p>
          <a:p>
            <a:r>
              <a:rPr lang="fr-FR" dirty="0">
                <a:solidFill>
                  <a:schemeClr val="accent5"/>
                </a:solidFill>
                <a:latin typeface="Arial"/>
              </a:rPr>
              <a:t>Très</a:t>
            </a:r>
            <a:r>
              <a:rPr lang="en-US" dirty="0">
                <a:solidFill>
                  <a:schemeClr val="accent5"/>
                </a:solidFill>
                <a:latin typeface="Arial"/>
              </a:rPr>
              <a:t> utile pour </a:t>
            </a:r>
            <a:r>
              <a:rPr lang="fr-FR" dirty="0">
                <a:solidFill>
                  <a:schemeClr val="accent5"/>
                </a:solidFill>
                <a:latin typeface="Arial"/>
              </a:rPr>
              <a:t>transmettre</a:t>
            </a:r>
            <a:r>
              <a:rPr lang="en-US" dirty="0">
                <a:solidFill>
                  <a:schemeClr val="accent5"/>
                </a:solidFill>
                <a:latin typeface="Arial"/>
              </a:rPr>
              <a:t> encore plus </a:t>
            </a:r>
            <a:r>
              <a:rPr lang="fr-FR" dirty="0">
                <a:solidFill>
                  <a:schemeClr val="accent5"/>
                </a:solidFill>
                <a:latin typeface="Arial"/>
              </a:rPr>
              <a:t>d’informations</a:t>
            </a:r>
            <a:r>
              <a:rPr lang="en-US" dirty="0">
                <a:solidFill>
                  <a:schemeClr val="accent5"/>
                </a:solidFill>
                <a:latin typeface="Arial"/>
              </a:rPr>
              <a:t> aux experts.</a:t>
            </a:r>
            <a:endParaRPr lang="fr-FR" dirty="0">
              <a:solidFill>
                <a:schemeClr val="accent5"/>
              </a:solidFill>
              <a:latin typeface="Arial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565DCAE-D9F9-4F6C-BFD3-D80DC7FBB33F}"/>
              </a:ext>
            </a:extLst>
          </p:cNvPr>
          <p:cNvSpPr/>
          <p:nvPr/>
        </p:nvSpPr>
        <p:spPr>
          <a:xfrm>
            <a:off x="9043448" y="1325059"/>
            <a:ext cx="26358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prend le  </a:t>
            </a:r>
          </a:p>
          <a:p>
            <a:pPr algn="ctr"/>
            <a:r>
              <a:rPr lang="fr-FR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RDV Client ?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3FE51C9-121B-44FC-8B26-F96125C92E71}"/>
              </a:ext>
            </a:extLst>
          </p:cNvPr>
          <p:cNvSpPr/>
          <p:nvPr/>
        </p:nvSpPr>
        <p:spPr>
          <a:xfrm>
            <a:off x="8279688" y="4666158"/>
            <a:ext cx="36849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accent4"/>
                </a:solidFill>
                <a:latin typeface="Arial"/>
              </a:rPr>
              <a:t>     RECO :</a:t>
            </a:r>
          </a:p>
          <a:p>
            <a:r>
              <a:rPr lang="fr-FR" sz="1600" dirty="0">
                <a:solidFill>
                  <a:prstClr val="black"/>
                </a:solidFill>
                <a:latin typeface="Arial"/>
              </a:rPr>
              <a:t>     L’option </a:t>
            </a:r>
            <a:r>
              <a:rPr lang="fr-FR" sz="1600" b="1" dirty="0">
                <a:solidFill>
                  <a:prstClr val="black"/>
                </a:solidFill>
                <a:latin typeface="Arial"/>
              </a:rPr>
              <a:t>« Prise de RDV »   </a:t>
            </a:r>
          </a:p>
          <a:p>
            <a:r>
              <a:rPr lang="fr-FR" sz="1600" b="1" dirty="0">
                <a:solidFill>
                  <a:prstClr val="black"/>
                </a:solidFill>
                <a:latin typeface="Arial"/>
              </a:rPr>
              <a:t>    </a:t>
            </a:r>
            <a:r>
              <a:rPr lang="fr-FR" sz="1600" dirty="0">
                <a:solidFill>
                  <a:prstClr val="black"/>
                </a:solidFill>
                <a:latin typeface="Arial"/>
              </a:rPr>
              <a:t>disponible pour le métier TPE</a:t>
            </a:r>
          </a:p>
          <a:p>
            <a:r>
              <a:rPr lang="fr-FR" sz="1600" dirty="0">
                <a:solidFill>
                  <a:prstClr val="black"/>
                </a:solidFill>
                <a:latin typeface="Arial"/>
              </a:rPr>
              <a:t>    santé est à utiliser en</a:t>
            </a:r>
            <a:r>
              <a:rPr lang="fr-FR" sz="1600" b="1" dirty="0">
                <a:solidFill>
                  <a:prstClr val="black"/>
                </a:solidFill>
                <a:latin typeface="Arial"/>
              </a:rPr>
              <a:t> dernier</a:t>
            </a:r>
          </a:p>
          <a:p>
            <a:r>
              <a:rPr lang="fr-FR" sz="1600" b="1" dirty="0">
                <a:solidFill>
                  <a:prstClr val="black"/>
                </a:solidFill>
                <a:latin typeface="Arial"/>
              </a:rPr>
              <a:t>    recours si le client préfère choisir</a:t>
            </a:r>
          </a:p>
          <a:p>
            <a:r>
              <a:rPr lang="fr-FR" sz="1600" b="1" dirty="0">
                <a:solidFill>
                  <a:prstClr val="black"/>
                </a:solidFill>
                <a:latin typeface="Arial"/>
              </a:rPr>
              <a:t>    une date.</a:t>
            </a:r>
            <a:endParaRPr lang="fr-FR" sz="1400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6" name="Graphique 15" descr="Calendrier quotidien">
            <a:extLst>
              <a:ext uri="{FF2B5EF4-FFF2-40B4-BE49-F238E27FC236}">
                <a16:creationId xmlns:a16="http://schemas.microsoft.com/office/drawing/2014/main" id="{28533702-89F8-4797-A595-54F5A8763B6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33601" y="1227663"/>
            <a:ext cx="827357" cy="827357"/>
          </a:xfrm>
          <a:prstGeom prst="rect">
            <a:avLst/>
          </a:prstGeom>
        </p:spPr>
      </p:pic>
      <p:pic>
        <p:nvPicPr>
          <p:cNvPr id="56" name="Graphique 55" descr="Ampoule et engrenage">
            <a:extLst>
              <a:ext uri="{FF2B5EF4-FFF2-40B4-BE49-F238E27FC236}">
                <a16:creationId xmlns:a16="http://schemas.microsoft.com/office/drawing/2014/main" id="{6BE0EFB3-7E0F-40EE-8C1F-93377735D49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3821" y="4630937"/>
            <a:ext cx="383678" cy="38367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5F10527-7512-4956-9510-998996F4AFE3}"/>
              </a:ext>
            </a:extLst>
          </p:cNvPr>
          <p:cNvSpPr/>
          <p:nvPr/>
        </p:nvSpPr>
        <p:spPr>
          <a:xfrm>
            <a:off x="9160366" y="6647859"/>
            <a:ext cx="30668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 à usage interne NP/NIE/NIT/BPCE Factor – 03 2020</a:t>
            </a:r>
          </a:p>
        </p:txBody>
      </p:sp>
    </p:spTree>
    <p:extLst>
      <p:ext uri="{BB962C8B-B14F-4D97-AF65-F5344CB8AC3E}">
        <p14:creationId xmlns:p14="http://schemas.microsoft.com/office/powerpoint/2010/main" val="406083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B01FDC1-2F1B-4215-88D5-384DD9D6D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565" y="2939151"/>
            <a:ext cx="7001435" cy="2511638"/>
          </a:xfrm>
          <a:prstGeom prst="rect">
            <a:avLst/>
          </a:prstGeom>
        </p:spPr>
      </p:pic>
      <p:sp>
        <p:nvSpPr>
          <p:cNvPr id="81" name="Titre 1">
            <a:extLst>
              <a:ext uri="{FF2B5EF4-FFF2-40B4-BE49-F238E27FC236}">
                <a16:creationId xmlns:a16="http://schemas.microsoft.com/office/drawing/2014/main" id="{F8FC0D45-5686-4000-906A-B7012AFB0933}"/>
              </a:ext>
            </a:extLst>
          </p:cNvPr>
          <p:cNvSpPr txBox="1">
            <a:spLocks/>
          </p:cNvSpPr>
          <p:nvPr/>
        </p:nvSpPr>
        <p:spPr>
          <a:xfrm>
            <a:off x="1553016" y="1140110"/>
            <a:ext cx="9862654" cy="414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pt-BR" sz="1600" b="0" i="0" u="none" strike="noStrike" kern="1200" cap="all" spc="0" normalizeH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Le cONSEILLER PRO ou Le CHARGE D’AFFAIRES ENTREPRISE peut </a:t>
            </a:r>
            <a:r>
              <a:rPr lang="fr-FR" sz="1600" b="0" cap="all" dirty="0">
                <a:solidFill>
                  <a:srgbClr val="581D74"/>
                </a:solidFill>
                <a:latin typeface="Arial"/>
              </a:rPr>
              <a:t>à</a:t>
            </a:r>
            <a:r>
              <a:rPr kumimoji="0" lang="pt-BR" sz="1600" b="0" i="0" u="none" strike="noStrike" kern="1200" cap="all" spc="0" normalizeH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tout moment </a:t>
            </a:r>
          </a:p>
          <a:p>
            <a:pPr lvl="0" algn="ctr">
              <a:defRPr/>
            </a:pPr>
            <a:r>
              <a:rPr kumimoji="0" lang="pt-BR" sz="1600" b="0" i="0" u="none" strike="noStrike" kern="1200" cap="all" spc="0" normalizeH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Suivre la prise en charge de sa demande.</a:t>
            </a:r>
            <a:endParaRPr kumimoji="0" lang="fr-FR" sz="1600" b="0" i="0" u="none" strike="noStrike" kern="1200" cap="all" spc="0" normalizeH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82" name="Espace réservé du texte 4">
            <a:extLst>
              <a:ext uri="{FF2B5EF4-FFF2-40B4-BE49-F238E27FC236}">
                <a16:creationId xmlns:a16="http://schemas.microsoft.com/office/drawing/2014/main" id="{F1D962D4-4F07-4089-9F30-01A6109AA6E3}"/>
              </a:ext>
            </a:extLst>
          </p:cNvPr>
          <p:cNvSpPr txBox="1">
            <a:spLocks/>
          </p:cNvSpPr>
          <p:nvPr/>
        </p:nvSpPr>
        <p:spPr>
          <a:xfrm>
            <a:off x="223838" y="537792"/>
            <a:ext cx="591950" cy="33855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3" panose="05040102010807070707" pitchFamily="18" charset="2"/>
              <a:buChar char="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233363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4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1793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8" name="Graphique 7" descr="Flèche : courbe légère">
            <a:extLst>
              <a:ext uri="{FF2B5EF4-FFF2-40B4-BE49-F238E27FC236}">
                <a16:creationId xmlns:a16="http://schemas.microsoft.com/office/drawing/2014/main" id="{95B0F2BE-5DEC-44BB-92C8-5B02483CFDC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6512" y="2658313"/>
            <a:ext cx="914400" cy="91440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B5B1F6B7-7CF8-4A57-B602-CFF6345A37C5}"/>
              </a:ext>
            </a:extLst>
          </p:cNvPr>
          <p:cNvSpPr txBox="1"/>
          <p:nvPr/>
        </p:nvSpPr>
        <p:spPr>
          <a:xfrm>
            <a:off x="815788" y="3793508"/>
            <a:ext cx="338806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Les demandes du conseiller ou du chargé d’affaires entreprise sont affichées.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Il est possible de filtrer selon ses besoins : statut de la demande, nom raison sociale du client, domaine d’expertise, date de création, </a:t>
            </a:r>
            <a:r>
              <a:rPr lang="fr-FR" sz="1400" b="1" kern="0" dirty="0" err="1">
                <a:solidFill>
                  <a:schemeClr val="accent5">
                    <a:lumMod val="75000"/>
                  </a:schemeClr>
                </a:solidFill>
                <a:latin typeface="Arial"/>
              </a:rPr>
              <a:t>etc</a:t>
            </a:r>
            <a:r>
              <a:rPr lang="fr-FR" sz="1400" b="1" kern="0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 ….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C1458C0-C6ED-48C5-B32F-21A9187531B2}"/>
              </a:ext>
            </a:extLst>
          </p:cNvPr>
          <p:cNvCxnSpPr>
            <a:cxnSpLocks/>
          </p:cNvCxnSpPr>
          <p:nvPr/>
        </p:nvCxnSpPr>
        <p:spPr>
          <a:xfrm>
            <a:off x="4133087" y="4428195"/>
            <a:ext cx="1485757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5668518A-82F2-4596-BC62-48D0E14F631D}"/>
              </a:ext>
            </a:extLst>
          </p:cNvPr>
          <p:cNvSpPr/>
          <p:nvPr/>
        </p:nvSpPr>
        <p:spPr>
          <a:xfrm>
            <a:off x="335519" y="164351"/>
            <a:ext cx="824089" cy="81111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prstClr val="white"/>
                </a:solidFill>
                <a:latin typeface="Arial"/>
              </a:rPr>
              <a:t>3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1833F851-E06C-43FE-934C-B0141AEA225D}"/>
              </a:ext>
            </a:extLst>
          </p:cNvPr>
          <p:cNvSpPr txBox="1">
            <a:spLocks/>
          </p:cNvSpPr>
          <p:nvPr/>
        </p:nvSpPr>
        <p:spPr>
          <a:xfrm>
            <a:off x="1361796" y="418048"/>
            <a:ext cx="10053874" cy="414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cap="all" dirty="0">
                <a:solidFill>
                  <a:srgbClr val="581D74"/>
                </a:solidFill>
                <a:latin typeface="Arial"/>
              </a:rPr>
              <a:t>Les bonnes pratiques pour suivre un lead</a:t>
            </a:r>
            <a:endParaRPr lang="fr-FR" sz="2400" cap="all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2C5569E-B55D-4BC2-8C42-E98C531CEE6B}"/>
              </a:ext>
            </a:extLst>
          </p:cNvPr>
          <p:cNvCxnSpPr>
            <a:cxnSpLocks/>
          </p:cNvCxnSpPr>
          <p:nvPr/>
        </p:nvCxnSpPr>
        <p:spPr>
          <a:xfrm>
            <a:off x="747564" y="966323"/>
            <a:ext cx="10785974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CF7A63DC-398A-4471-88D9-B5897947E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77" y="5782542"/>
            <a:ext cx="637903" cy="6379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DF036A-0721-45AC-BA05-33CE07FE404D}"/>
              </a:ext>
            </a:extLst>
          </p:cNvPr>
          <p:cNvSpPr txBox="1"/>
          <p:nvPr/>
        </p:nvSpPr>
        <p:spPr>
          <a:xfrm>
            <a:off x="1019580" y="5782538"/>
            <a:ext cx="44794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2"/>
                </a:solidFill>
              </a:rPr>
              <a:t>En passant la souris sur le lead, on peut visualiser l’historique des statuts. Pas de rétroactivité sur l’historisation des leads.</a:t>
            </a:r>
          </a:p>
        </p:txBody>
      </p:sp>
      <p:sp>
        <p:nvSpPr>
          <p:cNvPr id="20" name="Espace réservé du numéro de diapositive 30">
            <a:extLst>
              <a:ext uri="{FF2B5EF4-FFF2-40B4-BE49-F238E27FC236}">
                <a16:creationId xmlns:a16="http://schemas.microsoft.com/office/drawing/2014/main" id="{2D346030-ED0A-44B8-84E6-C18860FA1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41462" y="6453865"/>
            <a:ext cx="2743200" cy="365125"/>
          </a:xfrm>
        </p:spPr>
        <p:txBody>
          <a:bodyPr/>
          <a:lstStyle/>
          <a:p>
            <a:fld id="{5A5F3896-F4CA-4CAD-B243-E923DBD520E7}" type="slidenum">
              <a:rPr lang="fr-FR" smtClean="0"/>
              <a:t>9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FF4EA6-4B73-4DC9-8DC2-6DE6ED84852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47" t="59689" r="33185" b="16974"/>
          <a:stretch/>
        </p:blipFill>
        <p:spPr>
          <a:xfrm>
            <a:off x="5190565" y="4348549"/>
            <a:ext cx="5902722" cy="12131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Graphique 20" descr="Loupe">
            <a:extLst>
              <a:ext uri="{FF2B5EF4-FFF2-40B4-BE49-F238E27FC236}">
                <a16:creationId xmlns:a16="http://schemas.microsoft.com/office/drawing/2014/main" id="{BEE80E37-E5FA-44C0-A03B-A21D048E1AD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4875965" y="4106075"/>
            <a:ext cx="914400" cy="914400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43E8918-6E7B-4801-8132-06FA7540BA8D}"/>
              </a:ext>
            </a:extLst>
          </p:cNvPr>
          <p:cNvCxnSpPr>
            <a:cxnSpLocks/>
          </p:cNvCxnSpPr>
          <p:nvPr/>
        </p:nvCxnSpPr>
        <p:spPr>
          <a:xfrm flipV="1">
            <a:off x="5010912" y="5342549"/>
            <a:ext cx="727698" cy="56639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AA233C8-EE76-4873-A940-9B5876995134}"/>
              </a:ext>
            </a:extLst>
          </p:cNvPr>
          <p:cNvSpPr/>
          <p:nvPr/>
        </p:nvSpPr>
        <p:spPr>
          <a:xfrm>
            <a:off x="9160366" y="6647859"/>
            <a:ext cx="30668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 à usage interne NP/NIE/NIT/BPCE Factor – 03 2020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E6DB67A-06A9-4D8B-962C-3A9E42AC1D1D}"/>
              </a:ext>
            </a:extLst>
          </p:cNvPr>
          <p:cNvGrpSpPr/>
          <p:nvPr/>
        </p:nvGrpSpPr>
        <p:grpSpPr>
          <a:xfrm>
            <a:off x="381677" y="1703997"/>
            <a:ext cx="4726667" cy="1769974"/>
            <a:chOff x="381677" y="1703997"/>
            <a:chExt cx="4726667" cy="176997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82C6688-165C-48B7-A70F-51B9C10B5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1677" y="1703997"/>
              <a:ext cx="4726667" cy="17699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9FFBDAD-DC6D-4FF0-B485-880FD1FB8105}"/>
                </a:ext>
              </a:extLst>
            </p:cNvPr>
            <p:cNvSpPr/>
            <p:nvPr/>
          </p:nvSpPr>
          <p:spPr>
            <a:xfrm>
              <a:off x="4772297" y="1703997"/>
              <a:ext cx="238615" cy="2166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3230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e 8">
            <a:extLst>
              <a:ext uri="{FF2B5EF4-FFF2-40B4-BE49-F238E27FC236}">
                <a16:creationId xmlns:a16="http://schemas.microsoft.com/office/drawing/2014/main" id="{45E0877C-9D55-4423-8632-06ABC32F4C6B}"/>
              </a:ext>
            </a:extLst>
          </p:cNvPr>
          <p:cNvSpPr/>
          <p:nvPr/>
        </p:nvSpPr>
        <p:spPr>
          <a:xfrm>
            <a:off x="335519" y="164351"/>
            <a:ext cx="824089" cy="81111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prstClr val="white"/>
                </a:solidFill>
                <a:latin typeface="Arial"/>
              </a:rPr>
              <a:t>3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249A461C-77FC-40EC-8B2C-B3809776BD9F}"/>
              </a:ext>
            </a:extLst>
          </p:cNvPr>
          <p:cNvSpPr txBox="1">
            <a:spLocks/>
          </p:cNvSpPr>
          <p:nvPr/>
        </p:nvSpPr>
        <p:spPr>
          <a:xfrm>
            <a:off x="1361796" y="418048"/>
            <a:ext cx="10053874" cy="414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cap="all" dirty="0">
                <a:solidFill>
                  <a:srgbClr val="581D74"/>
                </a:solidFill>
                <a:latin typeface="Arial"/>
              </a:rPr>
              <a:t>Les bonnes pratiques – MEMO MONEXPERT </a:t>
            </a:r>
            <a:endParaRPr lang="fr-FR" sz="2400" cap="all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7005014-CA72-4A59-895E-7C01C41AF5A6}"/>
              </a:ext>
            </a:extLst>
          </p:cNvPr>
          <p:cNvCxnSpPr>
            <a:cxnSpLocks/>
          </p:cNvCxnSpPr>
          <p:nvPr/>
        </p:nvCxnSpPr>
        <p:spPr>
          <a:xfrm>
            <a:off x="747564" y="966323"/>
            <a:ext cx="10785974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re 1">
            <a:extLst>
              <a:ext uri="{FF2B5EF4-FFF2-40B4-BE49-F238E27FC236}">
                <a16:creationId xmlns:a16="http://schemas.microsoft.com/office/drawing/2014/main" id="{D8707D27-2968-4C11-91BE-43951A548428}"/>
              </a:ext>
            </a:extLst>
          </p:cNvPr>
          <p:cNvSpPr txBox="1">
            <a:spLocks/>
          </p:cNvSpPr>
          <p:nvPr/>
        </p:nvSpPr>
        <p:spPr>
          <a:xfrm>
            <a:off x="1750032" y="1166117"/>
            <a:ext cx="10373360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accent3"/>
                </a:solidFill>
                <a:latin typeface="Arial"/>
              </a:rPr>
              <a:t>Un nouveau MEMO tous métiers pour guider les collaborateurs réseaux.</a:t>
            </a:r>
            <a:endParaRPr kumimoji="0" lang="fr-FR" sz="1600" b="0" i="0" u="none" strike="noStrike" kern="1200" spc="0" normalizeH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20" name="Graphique 19" descr="Flèche : courbe légère">
            <a:extLst>
              <a:ext uri="{FF2B5EF4-FFF2-40B4-BE49-F238E27FC236}">
                <a16:creationId xmlns:a16="http://schemas.microsoft.com/office/drawing/2014/main" id="{7FDC415A-E5FF-41EA-988B-E7223D6B125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0158" y="5827623"/>
            <a:ext cx="673100" cy="6731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0CC34F-5CBA-423B-9C87-9137B7777A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040" y="188624"/>
            <a:ext cx="637903" cy="63790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706A6FA-FC01-49AC-8674-AFA3657F5719}"/>
              </a:ext>
            </a:extLst>
          </p:cNvPr>
          <p:cNvSpPr/>
          <p:nvPr/>
        </p:nvSpPr>
        <p:spPr>
          <a:xfrm>
            <a:off x="104431" y="5971208"/>
            <a:ext cx="1892174" cy="811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CD85A0-BD19-492C-807E-C01F4478AB6A}"/>
              </a:ext>
            </a:extLst>
          </p:cNvPr>
          <p:cNvSpPr/>
          <p:nvPr/>
        </p:nvSpPr>
        <p:spPr>
          <a:xfrm>
            <a:off x="9903866" y="6015777"/>
            <a:ext cx="1892174" cy="811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space réservé du numéro de diapositive 30">
            <a:extLst>
              <a:ext uri="{FF2B5EF4-FFF2-40B4-BE49-F238E27FC236}">
                <a16:creationId xmlns:a16="http://schemas.microsoft.com/office/drawing/2014/main" id="{EC427FE2-5C4F-42D9-BB00-11F7918D3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41462" y="6453865"/>
            <a:ext cx="2743200" cy="365125"/>
          </a:xfrm>
        </p:spPr>
        <p:txBody>
          <a:bodyPr/>
          <a:lstStyle/>
          <a:p>
            <a:fld id="{5A5F3896-F4CA-4CAD-B243-E923DBD520E7}" type="slidenum">
              <a:rPr lang="fr-FR" smtClean="0"/>
              <a:t>10</a:t>
            </a:fld>
            <a:endParaRPr lang="fr-FR" dirty="0"/>
          </a:p>
        </p:txBody>
      </p:sp>
      <p:pic>
        <p:nvPicPr>
          <p:cNvPr id="22" name="Graphique 21" descr="Flèche : courbe légère">
            <a:extLst>
              <a:ext uri="{FF2B5EF4-FFF2-40B4-BE49-F238E27FC236}">
                <a16:creationId xmlns:a16="http://schemas.microsoft.com/office/drawing/2014/main" id="{37D9E693-58D4-40C4-B676-184A5DEF098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9666" y="5792998"/>
            <a:ext cx="673100" cy="6731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A17FE5-8AFD-4BE6-A818-9D3EFAD4B2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1513" y="6043183"/>
            <a:ext cx="276746" cy="27005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56CC8B8-141E-48BE-B6C4-1883005C41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7174" y="6049334"/>
            <a:ext cx="276746" cy="27005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657220C-1DCE-4FF2-AD71-07B46A082F80}"/>
              </a:ext>
            </a:extLst>
          </p:cNvPr>
          <p:cNvSpPr/>
          <p:nvPr/>
        </p:nvSpPr>
        <p:spPr>
          <a:xfrm>
            <a:off x="9160366" y="6647859"/>
            <a:ext cx="30668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 à usage interne NP/NIE/NIT/BPCE Factor – 03 2020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6243E08-576A-4CDC-A4F3-CDD4B33D7B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679" y="2605885"/>
            <a:ext cx="5731247" cy="32140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73AF91-8214-4991-9494-A7C010EF9E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9028" y="2600944"/>
            <a:ext cx="5720189" cy="32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D4230B9D-24FA-4C35-A3EA-D08D1B1AC1BB}"/>
              </a:ext>
            </a:extLst>
          </p:cNvPr>
          <p:cNvSpPr txBox="1"/>
          <p:nvPr/>
        </p:nvSpPr>
        <p:spPr>
          <a:xfrm>
            <a:off x="7675213" y="1886676"/>
            <a:ext cx="2577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Marché des Entreprises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8220694-ABB2-40D2-8497-0A5C5EB8504E}"/>
              </a:ext>
            </a:extLst>
          </p:cNvPr>
          <p:cNvSpPr txBox="1"/>
          <p:nvPr/>
        </p:nvSpPr>
        <p:spPr>
          <a:xfrm>
            <a:off x="1618263" y="1888917"/>
            <a:ext cx="2989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Marché des Professionnels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02B36C8-A668-4168-A9BB-5CE4D90FF9DF}"/>
              </a:ext>
            </a:extLst>
          </p:cNvPr>
          <p:cNvSpPr/>
          <p:nvPr/>
        </p:nvSpPr>
        <p:spPr>
          <a:xfrm>
            <a:off x="1570680" y="1739035"/>
            <a:ext cx="3094328" cy="691736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2895BD3-E9F8-47E0-92A3-BB07FFC1F23C}"/>
              </a:ext>
            </a:extLst>
          </p:cNvPr>
          <p:cNvSpPr/>
          <p:nvPr/>
        </p:nvSpPr>
        <p:spPr>
          <a:xfrm>
            <a:off x="7413421" y="1739035"/>
            <a:ext cx="3094328" cy="681904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F267477B-DF75-4207-9B38-E8B2302B59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9512647"/>
              </p:ext>
            </p:extLst>
          </p:nvPr>
        </p:nvGraphicFramePr>
        <p:xfrm>
          <a:off x="8778251" y="600432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778251" y="600432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BCA03A0B-3646-4465-A92C-B00998712D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436448"/>
              </p:ext>
            </p:extLst>
          </p:nvPr>
        </p:nvGraphicFramePr>
        <p:xfrm>
          <a:off x="2351147" y="599485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" name="Acrobat Document" showAsIcon="1" r:id="rId12" imgW="914400" imgH="771480" progId="AcroExch.Document.DC">
                  <p:embed/>
                </p:oleObj>
              </mc:Choice>
              <mc:Fallback>
                <p:oleObj name="Acrobat Document" showAsIcon="1" r:id="rId12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51147" y="599485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613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Arc 106">
            <a:extLst>
              <a:ext uri="{FF2B5EF4-FFF2-40B4-BE49-F238E27FC236}">
                <a16:creationId xmlns:a16="http://schemas.microsoft.com/office/drawing/2014/main" id="{373C092D-8C53-4AF3-BE89-5A832B753B37}"/>
              </a:ext>
            </a:extLst>
          </p:cNvPr>
          <p:cNvSpPr/>
          <p:nvPr/>
        </p:nvSpPr>
        <p:spPr>
          <a:xfrm>
            <a:off x="-806141" y="-1396997"/>
            <a:ext cx="9086876" cy="9932251"/>
          </a:xfrm>
          <a:prstGeom prst="arc">
            <a:avLst>
              <a:gd name="adj1" fmla="val 19568386"/>
              <a:gd name="adj2" fmla="val 263202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027AC848-533F-46D4-9E95-C04CB96F867D}"/>
              </a:ext>
            </a:extLst>
          </p:cNvPr>
          <p:cNvSpPr txBox="1"/>
          <p:nvPr/>
        </p:nvSpPr>
        <p:spPr>
          <a:xfrm>
            <a:off x="8473523" y="1205844"/>
            <a:ext cx="3302745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cap="all" dirty="0">
                <a:solidFill>
                  <a:schemeClr val="bg1"/>
                </a:solidFill>
                <a:latin typeface="+mj-lt"/>
              </a:rPr>
              <a:t>Contacter les experts</a:t>
            </a:r>
          </a:p>
          <a:p>
            <a:pPr algn="ctr"/>
            <a:r>
              <a:rPr lang="fr-FR" sz="1400" cap="all" dirty="0">
                <a:solidFill>
                  <a:schemeClr val="bg1"/>
                </a:solidFill>
                <a:latin typeface="+mj-lt"/>
              </a:rPr>
              <a:t> </a:t>
            </a:r>
            <a:r>
              <a:rPr lang="fr-FR" sz="1400" b="1" cap="all" dirty="0">
                <a:solidFill>
                  <a:schemeClr val="bg1"/>
                </a:solidFill>
                <a:latin typeface="+mj-lt"/>
              </a:rPr>
              <a:t>de l’</a:t>
            </a:r>
            <a:r>
              <a:rPr lang="fr-FR" sz="1400" b="1" cap="all" dirty="0">
                <a:solidFill>
                  <a:schemeClr val="bg1"/>
                </a:solidFill>
              </a:rPr>
              <a:t> </a:t>
            </a:r>
            <a:r>
              <a:rPr lang="fr-FR" sz="1400" b="1" cap="all" dirty="0">
                <a:solidFill>
                  <a:schemeClr val="bg1"/>
                </a:solidFill>
                <a:latin typeface="+mj-lt"/>
              </a:rPr>
              <a:t>épargne salariale Et de l’affacturage</a:t>
            </a:r>
          </a:p>
        </p:txBody>
      </p:sp>
      <p:sp>
        <p:nvSpPr>
          <p:cNvPr id="141" name="Ellipse 140">
            <a:extLst>
              <a:ext uri="{FF2B5EF4-FFF2-40B4-BE49-F238E27FC236}">
                <a16:creationId xmlns:a16="http://schemas.microsoft.com/office/drawing/2014/main" id="{5111C7CE-D05E-4442-9CEC-D0C4B7F40A72}"/>
              </a:ext>
            </a:extLst>
          </p:cNvPr>
          <p:cNvSpPr/>
          <p:nvPr/>
        </p:nvSpPr>
        <p:spPr>
          <a:xfrm>
            <a:off x="335519" y="164351"/>
            <a:ext cx="824089" cy="81111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kern="0" dirty="0">
                <a:solidFill>
                  <a:prstClr val="white"/>
                </a:solidFill>
                <a:latin typeface="Arial"/>
              </a:rPr>
              <a:t>3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2" name="Titre 1">
            <a:extLst>
              <a:ext uri="{FF2B5EF4-FFF2-40B4-BE49-F238E27FC236}">
                <a16:creationId xmlns:a16="http://schemas.microsoft.com/office/drawing/2014/main" id="{42E628FC-72C9-4E5D-8562-289E79418193}"/>
              </a:ext>
            </a:extLst>
          </p:cNvPr>
          <p:cNvSpPr txBox="1">
            <a:spLocks/>
          </p:cNvSpPr>
          <p:nvPr/>
        </p:nvSpPr>
        <p:spPr>
          <a:xfrm>
            <a:off x="1361796" y="418048"/>
            <a:ext cx="10053874" cy="414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cap="all" dirty="0">
                <a:solidFill>
                  <a:srgbClr val="581D74"/>
                </a:solidFill>
                <a:latin typeface="Arial"/>
              </a:rPr>
              <a:t>Les bonnes pratiques – LES CONTACTS METIERS</a:t>
            </a:r>
            <a:endParaRPr lang="fr-FR" sz="2400" cap="all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143" name="Connecteur droit 142">
            <a:extLst>
              <a:ext uri="{FF2B5EF4-FFF2-40B4-BE49-F238E27FC236}">
                <a16:creationId xmlns:a16="http://schemas.microsoft.com/office/drawing/2014/main" id="{E9F8F852-55D3-4808-BC8C-FD7CABAD9E0E}"/>
              </a:ext>
            </a:extLst>
          </p:cNvPr>
          <p:cNvCxnSpPr>
            <a:cxnSpLocks/>
          </p:cNvCxnSpPr>
          <p:nvPr/>
        </p:nvCxnSpPr>
        <p:spPr>
          <a:xfrm>
            <a:off x="747564" y="966323"/>
            <a:ext cx="10785974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Espace réservé du numéro de diapositive 30">
            <a:extLst>
              <a:ext uri="{FF2B5EF4-FFF2-40B4-BE49-F238E27FC236}">
                <a16:creationId xmlns:a16="http://schemas.microsoft.com/office/drawing/2014/main" id="{1DC1D610-C993-4E6C-A947-8D1803592320}"/>
              </a:ext>
            </a:extLst>
          </p:cNvPr>
          <p:cNvSpPr txBox="1">
            <a:spLocks/>
          </p:cNvSpPr>
          <p:nvPr/>
        </p:nvSpPr>
        <p:spPr>
          <a:xfrm>
            <a:off x="6241462" y="6464375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rgbClr val="2F292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F3896-F4CA-4CAD-B243-E923DBD520E7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7EFFA8C-F366-4806-B67B-1D777A37E408}"/>
              </a:ext>
            </a:extLst>
          </p:cNvPr>
          <p:cNvSpPr/>
          <p:nvPr/>
        </p:nvSpPr>
        <p:spPr>
          <a:xfrm>
            <a:off x="9160366" y="6647859"/>
            <a:ext cx="306686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 à usage interne NP/NIE/NIT/BPCE Factor – 03 2020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D270644B-A981-44FD-96AB-71E7311BEDB8}"/>
              </a:ext>
            </a:extLst>
          </p:cNvPr>
          <p:cNvGrpSpPr/>
          <p:nvPr/>
        </p:nvGrpSpPr>
        <p:grpSpPr>
          <a:xfrm>
            <a:off x="-83591" y="1608091"/>
            <a:ext cx="12218894" cy="4323529"/>
            <a:chOff x="-113084" y="1254136"/>
            <a:chExt cx="12218894" cy="4323529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2A7E50D9-2766-413C-BE5A-75EF42C1DBE3}"/>
                </a:ext>
              </a:extLst>
            </p:cNvPr>
            <p:cNvSpPr/>
            <p:nvPr/>
          </p:nvSpPr>
          <p:spPr>
            <a:xfrm>
              <a:off x="5307431" y="4398453"/>
              <a:ext cx="34736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>
                <a:spcAft>
                  <a:spcPts val="0"/>
                </a:spcAft>
                <a:buClr>
                  <a:srgbClr val="4D6995"/>
                </a:buClr>
              </a:pPr>
              <a:r>
                <a:rPr lang="fr-FR" sz="1200" dirty="0">
                  <a:solidFill>
                    <a:schemeClr val="tx2"/>
                  </a:solidFill>
                  <a:latin typeface="+mj-lt"/>
                  <a:hlinkClick r:id="rId2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contact-monexpert@e-cotiz.com</a:t>
              </a:r>
              <a:endParaRPr lang="fr-FR" sz="1200" dirty="0">
                <a:solidFill>
                  <a:schemeClr val="tx2"/>
                </a:solidFill>
                <a:latin typeface="+mj-lt"/>
              </a:endParaRPr>
            </a:p>
            <a:p>
              <a:pPr lvl="1">
                <a:spcAft>
                  <a:spcPts val="0"/>
                </a:spcAft>
                <a:buClr>
                  <a:srgbClr val="4D6995"/>
                </a:buClr>
              </a:pPr>
              <a:endParaRPr lang="fr-FR" sz="1200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AFF9C1E-183C-430E-9829-593D9E618DEA}"/>
                </a:ext>
              </a:extLst>
            </p:cNvPr>
            <p:cNvSpPr/>
            <p:nvPr/>
          </p:nvSpPr>
          <p:spPr>
            <a:xfrm>
              <a:off x="142174" y="2327009"/>
              <a:ext cx="1304871" cy="110047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50BBB09D-460B-4BA5-8F1D-97F2C8601633}"/>
                </a:ext>
              </a:extLst>
            </p:cNvPr>
            <p:cNvSpPr/>
            <p:nvPr/>
          </p:nvSpPr>
          <p:spPr>
            <a:xfrm>
              <a:off x="376060" y="2476655"/>
              <a:ext cx="844335" cy="85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92417BC9-4EDC-412C-8F2E-A18CC5647EB2}"/>
                </a:ext>
              </a:extLst>
            </p:cNvPr>
            <p:cNvSpPr txBox="1"/>
            <p:nvPr/>
          </p:nvSpPr>
          <p:spPr>
            <a:xfrm>
              <a:off x="-113084" y="2804056"/>
              <a:ext cx="177090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dirty="0">
                  <a:ea typeface="Roboto Medium" panose="02000000000000000000" pitchFamily="2" charset="0"/>
                  <a:cs typeface="Roboto Medium" panose="02000000000000000000" pitchFamily="2" charset="0"/>
                </a:rPr>
                <a:t>TPE SANTE </a:t>
              </a:r>
            </a:p>
          </p:txBody>
        </p:sp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A8EE3BED-0B97-4E61-B6C8-75E0BF854C3C}"/>
                </a:ext>
              </a:extLst>
            </p:cNvPr>
            <p:cNvGrpSpPr/>
            <p:nvPr/>
          </p:nvGrpSpPr>
          <p:grpSpPr>
            <a:xfrm>
              <a:off x="4236098" y="4245028"/>
              <a:ext cx="1770903" cy="1100476"/>
              <a:chOff x="4574688" y="4283398"/>
              <a:chExt cx="1770903" cy="1100476"/>
            </a:xfrm>
          </p:grpSpPr>
          <p:grpSp>
            <p:nvGrpSpPr>
              <p:cNvPr id="145" name="Groupe 144">
                <a:extLst>
                  <a:ext uri="{FF2B5EF4-FFF2-40B4-BE49-F238E27FC236}">
                    <a16:creationId xmlns:a16="http://schemas.microsoft.com/office/drawing/2014/main" id="{5A0F63AD-1335-410A-971A-56F64D4B7C46}"/>
                  </a:ext>
                </a:extLst>
              </p:cNvPr>
              <p:cNvGrpSpPr/>
              <p:nvPr/>
            </p:nvGrpSpPr>
            <p:grpSpPr>
              <a:xfrm>
                <a:off x="4829580" y="4283398"/>
                <a:ext cx="1304871" cy="1100476"/>
                <a:chOff x="3761715" y="4431247"/>
                <a:chExt cx="1304871" cy="1100476"/>
              </a:xfrm>
            </p:grpSpPr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6F38B725-F5DC-4315-86CE-C5FCD546517A}"/>
                    </a:ext>
                  </a:extLst>
                </p:cNvPr>
                <p:cNvSpPr/>
                <p:nvPr/>
              </p:nvSpPr>
              <p:spPr>
                <a:xfrm>
                  <a:off x="3761715" y="4431247"/>
                  <a:ext cx="1304871" cy="1100476"/>
                </a:xfrm>
                <a:prstGeom prst="rect">
                  <a:avLst/>
                </a:prstGeom>
                <a:solidFill>
                  <a:srgbClr val="60A28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>
                    <a:solidFill>
                      <a:srgbClr val="60A285"/>
                    </a:solidFill>
                  </a:endParaRPr>
                </a:p>
              </p:txBody>
            </p:sp>
            <p:sp>
              <p:nvSpPr>
                <p:cNvPr id="148" name="Ellipse 147">
                  <a:extLst>
                    <a:ext uri="{FF2B5EF4-FFF2-40B4-BE49-F238E27FC236}">
                      <a16:creationId xmlns:a16="http://schemas.microsoft.com/office/drawing/2014/main" id="{2B7DD962-407D-4436-BE70-8A54CEEB27E6}"/>
                    </a:ext>
                  </a:extLst>
                </p:cNvPr>
                <p:cNvSpPr/>
                <p:nvPr/>
              </p:nvSpPr>
              <p:spPr>
                <a:xfrm>
                  <a:off x="3970108" y="4554328"/>
                  <a:ext cx="844335" cy="85375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46" name="ZoneTexte 145">
                <a:extLst>
                  <a:ext uri="{FF2B5EF4-FFF2-40B4-BE49-F238E27FC236}">
                    <a16:creationId xmlns:a16="http://schemas.microsoft.com/office/drawing/2014/main" id="{A2A27751-44F0-4EF2-9466-F3A556A683C3}"/>
                  </a:ext>
                </a:extLst>
              </p:cNvPr>
              <p:cNvSpPr txBox="1"/>
              <p:nvPr/>
            </p:nvSpPr>
            <p:spPr>
              <a:xfrm>
                <a:off x="4574688" y="4660723"/>
                <a:ext cx="17709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b="1" dirty="0">
                    <a:latin typeface="Roboto Light" panose="02000000000000000000" pitchFamily="2" charset="0"/>
                    <a:ea typeface="Roboto Light" panose="02000000000000000000" pitchFamily="2" charset="0"/>
                    <a:cs typeface="Roboto Light" panose="02000000000000000000" pitchFamily="2" charset="0"/>
                  </a:rPr>
                  <a:t>E-COTIZ </a:t>
                </a:r>
              </a:p>
              <a:p>
                <a:pPr algn="ctr"/>
                <a:r>
                  <a:rPr lang="fr-FR" sz="900" b="1" dirty="0">
                    <a:latin typeface="Roboto Light" panose="02000000000000000000" pitchFamily="2" charset="0"/>
                    <a:ea typeface="Roboto Light" panose="02000000000000000000" pitchFamily="2" charset="0"/>
                    <a:cs typeface="Roboto Light" panose="02000000000000000000" pitchFamily="2" charset="0"/>
                  </a:rPr>
                  <a:t>ASSOCIATIONS</a:t>
                </a:r>
              </a:p>
            </p:txBody>
          </p:sp>
        </p:grp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CC618E7-E3BD-41B8-B610-46B90FAB6C4A}"/>
                </a:ext>
              </a:extLst>
            </p:cNvPr>
            <p:cNvSpPr/>
            <p:nvPr/>
          </p:nvSpPr>
          <p:spPr>
            <a:xfrm>
              <a:off x="1461114" y="2713787"/>
              <a:ext cx="2573140" cy="600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spcBef>
                  <a:spcPts val="0"/>
                </a:spcBef>
              </a:pPr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Disponible du lundi au vendredi</a:t>
              </a:r>
            </a:p>
            <a:p>
              <a:pPr lvl="0">
                <a:spcBef>
                  <a:spcPts val="0"/>
                </a:spcBef>
              </a:pPr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de 9h30 à 12h30 et de 14h30 à 17h30</a:t>
              </a:r>
            </a:p>
            <a:p>
              <a:pPr lvl="0">
                <a:spcBef>
                  <a:spcPts val="0"/>
                </a:spcBef>
              </a:pPr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Tél : 0 810 200 018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CDA470C-3F42-43B7-B830-BE728BB5BAE4}"/>
                </a:ext>
              </a:extLst>
            </p:cNvPr>
            <p:cNvSpPr/>
            <p:nvPr/>
          </p:nvSpPr>
          <p:spPr>
            <a:xfrm>
              <a:off x="5340386" y="2413649"/>
              <a:ext cx="251489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>
                <a:buClr>
                  <a:srgbClr val="4D6995"/>
                </a:buClr>
              </a:pPr>
              <a:r>
                <a:rPr lang="fr-FR" sz="1200" dirty="0">
                  <a:solidFill>
                    <a:prstClr val="black"/>
                  </a:solidFill>
                  <a:latin typeface="+mj-lt"/>
                  <a:hlinkClick r:id="rId3"/>
                </a:rPr>
                <a:t>nit-monexpert@natixis.com</a:t>
              </a:r>
              <a:endParaRPr lang="fr-FR" sz="1200" dirty="0">
                <a:solidFill>
                  <a:prstClr val="black"/>
                </a:solidFill>
                <a:latin typeface="+mj-lt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0CAEC63E-9D9B-4F47-97C2-3A1C87607337}"/>
                </a:ext>
              </a:extLst>
            </p:cNvPr>
            <p:cNvSpPr/>
            <p:nvPr/>
          </p:nvSpPr>
          <p:spPr>
            <a:xfrm>
              <a:off x="5798557" y="2743538"/>
              <a:ext cx="2629246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Bef>
                  <a:spcPts val="0"/>
                </a:spcBef>
              </a:pPr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Disponible du lundi au vendredi </a:t>
              </a:r>
            </a:p>
            <a:p>
              <a:pPr lvl="0">
                <a:spcBef>
                  <a:spcPts val="0"/>
                </a:spcBef>
              </a:pPr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de 9h à 17h</a:t>
              </a:r>
            </a:p>
            <a:p>
              <a:pPr lvl="0">
                <a:spcBef>
                  <a:spcPts val="0"/>
                </a:spcBef>
              </a:pPr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Tel : 0 820 20 20 01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167759C-FC48-47C8-B259-0503210703FC}"/>
                </a:ext>
              </a:extLst>
            </p:cNvPr>
            <p:cNvSpPr/>
            <p:nvPr/>
          </p:nvSpPr>
          <p:spPr>
            <a:xfrm>
              <a:off x="1422931" y="4649568"/>
              <a:ext cx="318349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200" dirty="0">
                  <a:solidFill>
                    <a:schemeClr val="tx2"/>
                  </a:solidFill>
                  <a:latin typeface="+mj-lt"/>
                  <a:hlinkClick r:id="rId4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demande-rappel-monexpert@payplug.com</a:t>
              </a:r>
              <a:endParaRPr lang="fr-FR" sz="1200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7D50B86-4760-438D-8DC5-8D9572961060}"/>
                </a:ext>
              </a:extLst>
            </p:cNvPr>
            <p:cNvSpPr/>
            <p:nvPr/>
          </p:nvSpPr>
          <p:spPr>
            <a:xfrm>
              <a:off x="4450669" y="2327009"/>
              <a:ext cx="1304871" cy="1100476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60A285"/>
                </a:solidFill>
              </a:endParaRPr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0F0F516C-DC2F-4162-BBB8-C75A0D58A740}"/>
                </a:ext>
              </a:extLst>
            </p:cNvPr>
            <p:cNvSpPr/>
            <p:nvPr/>
          </p:nvSpPr>
          <p:spPr>
            <a:xfrm>
              <a:off x="4682693" y="2480951"/>
              <a:ext cx="844335" cy="85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B64446F9-ECDD-47D6-8DA9-FFA84E598B9B}"/>
                </a:ext>
              </a:extLst>
            </p:cNvPr>
            <p:cNvSpPr txBox="1"/>
            <p:nvPr/>
          </p:nvSpPr>
          <p:spPr>
            <a:xfrm>
              <a:off x="4610674" y="2740811"/>
              <a:ext cx="9651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dirty="0">
                  <a:ea typeface="Roboto Medium" panose="02000000000000000000" pitchFamily="2" charset="0"/>
                  <a:cs typeface="Roboto Medium" panose="02000000000000000000" pitchFamily="2" charset="0"/>
                </a:rPr>
                <a:t>TITRES DE SERVICES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DA2061A-4F5E-4469-BB30-228321F44D79}"/>
                </a:ext>
              </a:extLst>
            </p:cNvPr>
            <p:cNvSpPr/>
            <p:nvPr/>
          </p:nvSpPr>
          <p:spPr>
            <a:xfrm>
              <a:off x="149494" y="4243403"/>
              <a:ext cx="1304871" cy="110047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2BF213BC-FB41-414A-ADD1-584730AD80C0}"/>
                </a:ext>
              </a:extLst>
            </p:cNvPr>
            <p:cNvGrpSpPr/>
            <p:nvPr/>
          </p:nvGrpSpPr>
          <p:grpSpPr>
            <a:xfrm>
              <a:off x="366612" y="4361190"/>
              <a:ext cx="844335" cy="853757"/>
              <a:chOff x="5350252" y="2789367"/>
              <a:chExt cx="844335" cy="853757"/>
            </a:xfrm>
          </p:grpSpPr>
          <p:sp>
            <p:nvSpPr>
              <p:cNvPr id="139" name="Ellipse 138">
                <a:extLst>
                  <a:ext uri="{FF2B5EF4-FFF2-40B4-BE49-F238E27FC236}">
                    <a16:creationId xmlns:a16="http://schemas.microsoft.com/office/drawing/2014/main" id="{1686E4B1-998B-49C1-ADBB-E6B7916E4851}"/>
                  </a:ext>
                </a:extLst>
              </p:cNvPr>
              <p:cNvSpPr/>
              <p:nvPr/>
            </p:nvSpPr>
            <p:spPr>
              <a:xfrm>
                <a:off x="5350252" y="2789367"/>
                <a:ext cx="844335" cy="8537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0" name="ZoneTexte 139">
                <a:extLst>
                  <a:ext uri="{FF2B5EF4-FFF2-40B4-BE49-F238E27FC236}">
                    <a16:creationId xmlns:a16="http://schemas.microsoft.com/office/drawing/2014/main" id="{60CC2C04-A8CA-4910-93CA-7FD01D54038F}"/>
                  </a:ext>
                </a:extLst>
              </p:cNvPr>
              <p:cNvSpPr txBox="1"/>
              <p:nvPr/>
            </p:nvSpPr>
            <p:spPr>
              <a:xfrm>
                <a:off x="5372033" y="3108027"/>
                <a:ext cx="80077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b="1" dirty="0">
                    <a:ea typeface="Roboto Medium" panose="02000000000000000000" pitchFamily="2" charset="0"/>
                    <a:cs typeface="Roboto Medium" panose="02000000000000000000" pitchFamily="2" charset="0"/>
                  </a:rPr>
                  <a:t>E-COMERCE</a:t>
                </a:r>
              </a:p>
            </p:txBody>
          </p:sp>
        </p:grpSp>
        <p:grpSp>
          <p:nvGrpSpPr>
            <p:cNvPr id="77" name="Groupe 76">
              <a:extLst>
                <a:ext uri="{FF2B5EF4-FFF2-40B4-BE49-F238E27FC236}">
                  <a16:creationId xmlns:a16="http://schemas.microsoft.com/office/drawing/2014/main" id="{31C4EFCB-F13F-421A-AE68-60A08807A8D4}"/>
                </a:ext>
              </a:extLst>
            </p:cNvPr>
            <p:cNvGrpSpPr/>
            <p:nvPr/>
          </p:nvGrpSpPr>
          <p:grpSpPr>
            <a:xfrm>
              <a:off x="128836" y="1259084"/>
              <a:ext cx="3319387" cy="751032"/>
              <a:chOff x="467183" y="1138818"/>
              <a:chExt cx="3319387" cy="751032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AE26F454-A421-4099-8090-D338D5E40A8E}"/>
                  </a:ext>
                </a:extLst>
              </p:cNvPr>
              <p:cNvSpPr/>
              <p:nvPr/>
            </p:nvSpPr>
            <p:spPr>
              <a:xfrm>
                <a:off x="467183" y="1138818"/>
                <a:ext cx="3319387" cy="75103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8" name="ZoneTexte 127">
                <a:extLst>
                  <a:ext uri="{FF2B5EF4-FFF2-40B4-BE49-F238E27FC236}">
                    <a16:creationId xmlns:a16="http://schemas.microsoft.com/office/drawing/2014/main" id="{6925DD66-44FD-4319-88CE-40CDD7B417E7}"/>
                  </a:ext>
                </a:extLst>
              </p:cNvPr>
              <p:cNvSpPr txBox="1"/>
              <p:nvPr/>
            </p:nvSpPr>
            <p:spPr>
              <a:xfrm>
                <a:off x="557646" y="1226965"/>
                <a:ext cx="311534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cap="all" dirty="0">
                    <a:solidFill>
                      <a:schemeClr val="bg1"/>
                    </a:solidFill>
                    <a:latin typeface="+mj-lt"/>
                  </a:rPr>
                  <a:t>Contacter les experts </a:t>
                </a:r>
              </a:p>
              <a:p>
                <a:pPr algn="ctr"/>
                <a:r>
                  <a:rPr lang="fr-FR" sz="1400" b="1" cap="all" dirty="0">
                    <a:solidFill>
                      <a:schemeClr val="bg1"/>
                    </a:solidFill>
                    <a:latin typeface="+mj-lt"/>
                  </a:rPr>
                  <a:t>des Métiers paiement </a:t>
                </a:r>
              </a:p>
            </p:txBody>
          </p:sp>
        </p:grp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EF6483AB-9F6B-4D54-98BB-0DC7E4D55FF1}"/>
                </a:ext>
              </a:extLst>
            </p:cNvPr>
            <p:cNvSpPr txBox="1"/>
            <p:nvPr/>
          </p:nvSpPr>
          <p:spPr>
            <a:xfrm>
              <a:off x="5752111" y="4700502"/>
              <a:ext cx="2383429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Disponible du lundi au vendredi</a:t>
              </a:r>
            </a:p>
            <a:p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de 9h à 19h</a:t>
              </a:r>
            </a:p>
            <a:p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Tél : 06 99 16 41 24 </a:t>
              </a:r>
            </a:p>
            <a:p>
              <a:endParaRPr lang="fr-FR" dirty="0"/>
            </a:p>
          </p:txBody>
        </p:sp>
        <p:pic>
          <p:nvPicPr>
            <p:cNvPr id="79" name="Image 78">
              <a:extLst>
                <a:ext uri="{FF2B5EF4-FFF2-40B4-BE49-F238E27FC236}">
                  <a16:creationId xmlns:a16="http://schemas.microsoft.com/office/drawing/2014/main" id="{1B233EFF-8B50-4468-8628-EDC54FEC5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1526" y="3112637"/>
              <a:ext cx="1847763" cy="246723"/>
            </a:xfrm>
            <a:prstGeom prst="rect">
              <a:avLst/>
            </a:prstGeom>
          </p:spPr>
        </p:pic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AC044CF-670C-4E03-B7C1-02A1D504BF13}"/>
                </a:ext>
              </a:extLst>
            </p:cNvPr>
            <p:cNvSpPr/>
            <p:nvPr/>
          </p:nvSpPr>
          <p:spPr>
            <a:xfrm>
              <a:off x="1470609" y="2446102"/>
              <a:ext cx="293061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fr-FR" sz="1200" dirty="0">
                  <a:solidFill>
                    <a:schemeClr val="tx2"/>
                  </a:solidFill>
                  <a:latin typeface="+mj-lt"/>
                  <a:hlinkClick r:id="rId6"/>
                </a:rPr>
                <a:t>caisse-epargne.monexpert@natixis.com</a:t>
              </a:r>
              <a:endParaRPr lang="fr-FR" sz="1200" dirty="0">
                <a:solidFill>
                  <a:schemeClr val="tx2"/>
                </a:solidFill>
                <a:latin typeface="+mj-lt"/>
              </a:endParaRPr>
            </a:p>
          </p:txBody>
        </p:sp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B167C8DD-0400-4C05-BD37-3358AB88B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30014" y="3102433"/>
              <a:ext cx="1943901" cy="308717"/>
            </a:xfrm>
            <a:prstGeom prst="rect">
              <a:avLst/>
            </a:prstGeom>
          </p:spPr>
        </p:pic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B47806E-3687-4DC5-A6EF-429863DAA353}"/>
                </a:ext>
              </a:extLst>
            </p:cNvPr>
            <p:cNvSpPr/>
            <p:nvPr/>
          </p:nvSpPr>
          <p:spPr>
            <a:xfrm>
              <a:off x="8545348" y="1254136"/>
              <a:ext cx="2927710" cy="7559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3" name="Groupe 82">
              <a:extLst>
                <a:ext uri="{FF2B5EF4-FFF2-40B4-BE49-F238E27FC236}">
                  <a16:creationId xmlns:a16="http://schemas.microsoft.com/office/drawing/2014/main" id="{25E915CA-DCE2-4B01-948F-EF01F6B54D13}"/>
                </a:ext>
              </a:extLst>
            </p:cNvPr>
            <p:cNvGrpSpPr/>
            <p:nvPr/>
          </p:nvGrpSpPr>
          <p:grpSpPr>
            <a:xfrm>
              <a:off x="8550358" y="2331750"/>
              <a:ext cx="1315077" cy="1100476"/>
              <a:chOff x="6686218" y="4440561"/>
              <a:chExt cx="1315077" cy="1100476"/>
            </a:xfrm>
          </p:grpSpPr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B8E12971-E974-4616-AF71-9FD102D839CE}"/>
                  </a:ext>
                </a:extLst>
              </p:cNvPr>
              <p:cNvSpPr txBox="1"/>
              <p:nvPr/>
            </p:nvSpPr>
            <p:spPr>
              <a:xfrm>
                <a:off x="6686218" y="4830667"/>
                <a:ext cx="13150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dirty="0"/>
                  <a:t>(Titres Restaurant, CESU, titres Cado)</a:t>
                </a: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B9F6D230-965C-426A-9ADF-EDDC043766B9}"/>
                  </a:ext>
                </a:extLst>
              </p:cNvPr>
              <p:cNvSpPr/>
              <p:nvPr/>
            </p:nvSpPr>
            <p:spPr>
              <a:xfrm>
                <a:off x="6686218" y="4440561"/>
                <a:ext cx="1304871" cy="1100476"/>
              </a:xfrm>
              <a:prstGeom prst="rect">
                <a:avLst/>
              </a:prstGeom>
              <a:solidFill>
                <a:srgbClr val="581D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60A285"/>
                  </a:solidFill>
                </a:endParaRPr>
              </a:p>
            </p:txBody>
          </p:sp>
          <p:sp>
            <p:nvSpPr>
              <p:cNvPr id="125" name="Ellipse 124">
                <a:extLst>
                  <a:ext uri="{FF2B5EF4-FFF2-40B4-BE49-F238E27FC236}">
                    <a16:creationId xmlns:a16="http://schemas.microsoft.com/office/drawing/2014/main" id="{C5C23C2B-F57B-43E6-B956-D34372C41A4E}"/>
                  </a:ext>
                </a:extLst>
              </p:cNvPr>
              <p:cNvSpPr/>
              <p:nvPr/>
            </p:nvSpPr>
            <p:spPr>
              <a:xfrm>
                <a:off x="6916485" y="4591477"/>
                <a:ext cx="844335" cy="8537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6" name="ZoneTexte 125">
                <a:extLst>
                  <a:ext uri="{FF2B5EF4-FFF2-40B4-BE49-F238E27FC236}">
                    <a16:creationId xmlns:a16="http://schemas.microsoft.com/office/drawing/2014/main" id="{0F1AE326-AF9B-42CF-9454-8023BBAD7D38}"/>
                  </a:ext>
                </a:extLst>
              </p:cNvPr>
              <p:cNvSpPr txBox="1"/>
              <p:nvPr/>
            </p:nvSpPr>
            <p:spPr>
              <a:xfrm>
                <a:off x="6783655" y="4835378"/>
                <a:ext cx="11099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b="1" dirty="0">
                    <a:ea typeface="Roboto Medium" panose="02000000000000000000" pitchFamily="2" charset="0"/>
                    <a:cs typeface="Roboto Medium" panose="02000000000000000000" pitchFamily="2" charset="0"/>
                  </a:rPr>
                  <a:t>EPARGNE </a:t>
                </a:r>
              </a:p>
              <a:p>
                <a:pPr algn="ctr"/>
                <a:r>
                  <a:rPr lang="fr-FR" sz="900" b="1" dirty="0">
                    <a:ea typeface="Roboto Medium" panose="02000000000000000000" pitchFamily="2" charset="0"/>
                    <a:cs typeface="Roboto Medium" panose="02000000000000000000" pitchFamily="2" charset="0"/>
                  </a:rPr>
                  <a:t>SALARIALE</a:t>
                </a:r>
              </a:p>
            </p:txBody>
          </p:sp>
        </p:grp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E185E4CA-0C9C-4863-A0A9-E0ED6C0E293E}"/>
                </a:ext>
              </a:extLst>
            </p:cNvPr>
            <p:cNvSpPr/>
            <p:nvPr/>
          </p:nvSpPr>
          <p:spPr>
            <a:xfrm>
              <a:off x="9865435" y="2515994"/>
              <a:ext cx="2240375" cy="9694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Disponible du lundi au vendredi </a:t>
              </a:r>
            </a:p>
            <a:p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de 8h30 à 18h. </a:t>
              </a:r>
            </a:p>
            <a:p>
              <a:r>
                <a:rPr lang="fr-FR" sz="1100" b="1" dirty="0">
                  <a:solidFill>
                    <a:prstClr val="black"/>
                  </a:solidFill>
                  <a:latin typeface="+mj-lt"/>
                </a:rPr>
                <a:t>Tel : 0 825 314 214</a:t>
              </a:r>
            </a:p>
            <a:p>
              <a:pPr>
                <a:spcAft>
                  <a:spcPts val="0"/>
                </a:spcAft>
              </a:pPr>
              <a:endPara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85" name="Image 84">
              <a:extLst>
                <a:ext uri="{FF2B5EF4-FFF2-40B4-BE49-F238E27FC236}">
                  <a16:creationId xmlns:a16="http://schemas.microsoft.com/office/drawing/2014/main" id="{74EB8D2B-271F-4BA1-A2C9-FD7002FDF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5641" y="2750979"/>
              <a:ext cx="1905405" cy="499526"/>
            </a:xfrm>
            <a:prstGeom prst="rect">
              <a:avLst/>
            </a:prstGeom>
          </p:spPr>
        </p:pic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0796983-0CDA-4898-A047-5547E208FB5D}"/>
                </a:ext>
              </a:extLst>
            </p:cNvPr>
            <p:cNvSpPr/>
            <p:nvPr/>
          </p:nvSpPr>
          <p:spPr>
            <a:xfrm>
              <a:off x="8562820" y="4255828"/>
              <a:ext cx="1304871" cy="11004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4556250F-E246-4B44-B485-271AD4380628}"/>
                </a:ext>
              </a:extLst>
            </p:cNvPr>
            <p:cNvSpPr/>
            <p:nvPr/>
          </p:nvSpPr>
          <p:spPr>
            <a:xfrm>
              <a:off x="8794805" y="4405994"/>
              <a:ext cx="844335" cy="85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3262F9F-2097-41D2-A6EC-11B7F72ADA30}"/>
                </a:ext>
              </a:extLst>
            </p:cNvPr>
            <p:cNvSpPr txBox="1"/>
            <p:nvPr/>
          </p:nvSpPr>
          <p:spPr>
            <a:xfrm>
              <a:off x="8487921" y="4689189"/>
              <a:ext cx="14618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dirty="0">
                  <a:ea typeface="Roboto Medium" panose="02000000000000000000" pitchFamily="2" charset="0"/>
                  <a:cs typeface="Roboto Medium" panose="02000000000000000000" pitchFamily="2" charset="0"/>
                </a:rPr>
                <a:t>AFFACTURAGE</a:t>
              </a:r>
            </a:p>
          </p:txBody>
        </p:sp>
        <p:sp>
          <p:nvSpPr>
            <p:cNvPr id="89" name="Espace réservé du texte 4">
              <a:extLst>
                <a:ext uri="{FF2B5EF4-FFF2-40B4-BE49-F238E27FC236}">
                  <a16:creationId xmlns:a16="http://schemas.microsoft.com/office/drawing/2014/main" id="{1BC31CCD-DC6B-4FB7-9DAE-D971CBEEC5F5}"/>
                </a:ext>
              </a:extLst>
            </p:cNvPr>
            <p:cNvSpPr txBox="1">
              <a:spLocks/>
            </p:cNvSpPr>
            <p:nvPr/>
          </p:nvSpPr>
          <p:spPr>
            <a:xfrm>
              <a:off x="10000387" y="4360493"/>
              <a:ext cx="1923542" cy="89255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6858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Font typeface="Wingdings 3" panose="05040102010807070707" pitchFamily="18" charset="2"/>
                <a:buNone/>
                <a:defRPr sz="1200" b="0" kern="1200" cap="none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33363" indent="-233363" algn="l" defTabSz="685800" rtl="0" eaLnBrk="1" latinLnBrk="0" hangingPunct="1">
                <a:lnSpc>
                  <a:spcPct val="100000"/>
                </a:lnSpc>
                <a:spcBef>
                  <a:spcPts val="16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l"/>
                <a:defRPr sz="1200" b="0" kern="1200" cap="none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9263" indent="-179388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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83200" indent="-12960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83200" indent="-129600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Clr>
                  <a:srgbClr val="4D6995"/>
                </a:buClr>
              </a:pPr>
              <a:r>
                <a:rPr lang="fr-FR" b="1" dirty="0">
                  <a:solidFill>
                    <a:sysClr val="windowText" lastClr="000000"/>
                  </a:solidFill>
                  <a:latin typeface="+mj-lt"/>
                </a:rPr>
                <a:t>Activité commerciale : </a:t>
              </a:r>
              <a:r>
                <a:rPr lang="fr-FR" sz="1100" b="1" dirty="0">
                  <a:solidFill>
                    <a:sysClr val="windowText" lastClr="000000"/>
                  </a:solidFill>
                  <a:latin typeface="+mj-lt"/>
                </a:rPr>
                <a:t/>
              </a:r>
              <a:br>
                <a:rPr lang="fr-FR" sz="1100" b="1" dirty="0">
                  <a:solidFill>
                    <a:sysClr val="windowText" lastClr="000000"/>
                  </a:solidFill>
                  <a:latin typeface="+mj-lt"/>
                </a:rPr>
              </a:br>
              <a:r>
                <a:rPr lang="fr-FR" dirty="0">
                  <a:solidFill>
                    <a:schemeClr val="accent5"/>
                  </a:solidFill>
                  <a:latin typeface="+mj-lt"/>
                </a:rPr>
                <a:t>votre interlocuteur habituel</a:t>
              </a:r>
            </a:p>
            <a:p>
              <a:pPr lvl="1">
                <a:buClr>
                  <a:srgbClr val="4D6995"/>
                </a:buClr>
              </a:pPr>
              <a:r>
                <a:rPr lang="fr-FR" b="1" dirty="0">
                  <a:solidFill>
                    <a:sysClr val="windowText" lastClr="000000"/>
                  </a:solidFill>
                  <a:latin typeface="+mj-lt"/>
                </a:rPr>
                <a:t>Outil MONEXPERT : </a:t>
              </a:r>
              <a:r>
                <a:rPr lang="fr-FR" sz="1100" b="1" dirty="0">
                  <a:solidFill>
                    <a:sysClr val="windowText" lastClr="000000"/>
                  </a:solidFill>
                  <a:latin typeface="+mj-lt"/>
                  <a:hlinkClick r:id="rId9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/>
              </a:r>
              <a:br>
                <a:rPr lang="fr-FR" sz="1100" b="1" dirty="0">
                  <a:solidFill>
                    <a:sysClr val="windowText" lastClr="000000"/>
                  </a:solidFill>
                  <a:latin typeface="+mj-lt"/>
                  <a:hlinkClick r:id="rId9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fr-FR" dirty="0">
                  <a:solidFill>
                    <a:schemeClr val="tx2"/>
                  </a:solidFill>
                  <a:latin typeface="+mj-lt"/>
                  <a:hlinkClick r:id="rId9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factor-monexpert@bpce.fr</a:t>
              </a:r>
              <a:endParaRPr lang="fr-FR" sz="1100" b="1" dirty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F9C9EEAB-953C-405F-A97B-2B65AFFD7C5A}"/>
                </a:ext>
              </a:extLst>
            </p:cNvPr>
            <p:cNvSpPr txBox="1"/>
            <p:nvPr/>
          </p:nvSpPr>
          <p:spPr>
            <a:xfrm>
              <a:off x="8545348" y="1273240"/>
              <a:ext cx="2927709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cap="all" dirty="0">
                  <a:solidFill>
                    <a:schemeClr val="bg1"/>
                  </a:solidFill>
                </a:rPr>
                <a:t>Contacter les experts</a:t>
              </a:r>
            </a:p>
            <a:p>
              <a:pPr algn="ctr"/>
              <a:r>
                <a:rPr lang="fr-FR" sz="1400" cap="all" dirty="0">
                  <a:solidFill>
                    <a:schemeClr val="bg1"/>
                  </a:solidFill>
                </a:rPr>
                <a:t> </a:t>
              </a:r>
              <a:r>
                <a:rPr lang="fr-FR" sz="1400" b="1" cap="all">
                  <a:solidFill>
                    <a:schemeClr val="bg1"/>
                  </a:solidFill>
                </a:rPr>
                <a:t>de l’épargne </a:t>
              </a:r>
              <a:r>
                <a:rPr lang="fr-FR" sz="1400" b="1" cap="all" dirty="0">
                  <a:solidFill>
                    <a:schemeClr val="bg1"/>
                  </a:solidFill>
                </a:rPr>
                <a:t>salariale Et de l’affacturage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354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ustom 17">
      <a:dk1>
        <a:srgbClr val="000000"/>
      </a:dk1>
      <a:lt1>
        <a:srgbClr val="FFFFFF"/>
      </a:lt1>
      <a:dk2>
        <a:srgbClr val="581D74"/>
      </a:dk2>
      <a:lt2>
        <a:srgbClr val="E5E5E5"/>
      </a:lt2>
      <a:accent1>
        <a:srgbClr val="333333"/>
      </a:accent1>
      <a:accent2>
        <a:srgbClr val="F0516B"/>
      </a:accent2>
      <a:accent3>
        <a:srgbClr val="60A285"/>
      </a:accent3>
      <a:accent4>
        <a:srgbClr val="F9CB00"/>
      </a:accent4>
      <a:accent5>
        <a:srgbClr val="581D74"/>
      </a:accent5>
      <a:accent6>
        <a:srgbClr val="A59BB8"/>
      </a:accent6>
      <a:hlink>
        <a:srgbClr val="581D74"/>
      </a:hlink>
      <a:folHlink>
        <a:srgbClr val="000000"/>
      </a:folHlink>
    </a:clrScheme>
    <a:fontScheme name="NATIXIS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_NATIXIS_PAYMENTS_visuel_2" id="{ECA27189-CE0B-41A8-8C0A-3D338B529269}" vid="{20BA3538-6FB1-4B3C-BF91-6DB15D52C0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16-9_NATIXIS_PAYMENTS_visuel_2</Template>
  <TotalTime>1714</TotalTime>
  <Words>1170</Words>
  <Application>Microsoft Office PowerPoint</Application>
  <PresentationFormat>Grand écran</PresentationFormat>
  <Paragraphs>267</Paragraphs>
  <Slides>11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3" baseType="lpstr">
      <vt:lpstr>Arial</vt:lpstr>
      <vt:lpstr>Arial Narrow</vt:lpstr>
      <vt:lpstr>Cabin</vt:lpstr>
      <vt:lpstr>Calibri</vt:lpstr>
      <vt:lpstr>Roboto</vt:lpstr>
      <vt:lpstr>Roboto Black</vt:lpstr>
      <vt:lpstr>Roboto Light</vt:lpstr>
      <vt:lpstr>Roboto Medium</vt:lpstr>
      <vt:lpstr>Wingdings</vt:lpstr>
      <vt:lpstr>Wingdings 3</vt:lpstr>
      <vt:lpstr>Thème Office</vt:lpstr>
      <vt:lpstr>Acrobat Document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Barry Valerie</dc:creator>
  <cp:lastModifiedBy>ZINCK Yves [CEGEE]</cp:lastModifiedBy>
  <cp:revision>126</cp:revision>
  <cp:lastPrinted>2019-10-03T17:02:46Z</cp:lastPrinted>
  <dcterms:created xsi:type="dcterms:W3CDTF">2019-10-01T16:32:39Z</dcterms:created>
  <dcterms:modified xsi:type="dcterms:W3CDTF">2020-06-22T09:53:53Z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hedreulmy@cib.net</vt:lpwstr>
  </property>
  <property fmtid="{D5CDD505-2E9C-101B-9397-08002B2CF9AE}" pid="5" name="MSIP_Label_797e4f81-4b1c-4a3a-b237-8636707719dc_SetDate">
    <vt:lpwstr>2019-02-18T18:29:59.5015166Z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Extended_MSFT_Method">
    <vt:lpwstr>Automatic</vt:lpwstr>
  </property>
  <property fmtid="{D5CDD505-2E9C-101B-9397-08002B2CF9AE}" pid="9" name="Sensitivity">
    <vt:lpwstr>C2 - Internal Natixis</vt:lpwstr>
  </property>
</Properties>
</file>