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4" r:id="rId7"/>
    <p:sldId id="274" r:id="rId8"/>
    <p:sldId id="275" r:id="rId9"/>
    <p:sldId id="271" r:id="rId10"/>
    <p:sldId id="272" r:id="rId11"/>
    <p:sldId id="276" r:id="rId12"/>
    <p:sldId id="277" r:id="rId13"/>
    <p:sldId id="273" r:id="rId14"/>
    <p:sldId id="268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IS Carine [CEGEE]" initials="RC[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7C635-4F0A-41C0-BE9D-23CDD0F415C1}" type="datetimeFigureOut">
              <a:rPr lang="fr-FR" smtClean="0"/>
              <a:t>08/11/2019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4CD4C-DB49-44B4-9768-75EDCCFCBD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28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BB6AD-72B3-4765-B6B3-D5B51042F25D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38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8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jpe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08/11/2019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08/11/2019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08/11/2019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08/11/2019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08/11/2019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08/11/2019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08/11/2019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08/11/2019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08/11/2019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08/11/2019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08/11/2019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la present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e 37">
            <a:extLst>
              <a:ext uri="{FF2B5EF4-FFF2-40B4-BE49-F238E27FC236}">
                <a16:creationId xmlns:a16="http://schemas.microsoft.com/office/drawing/2014/main" id="{7CAE8A21-9818-4DB2-9973-1B6943129E6E}"/>
              </a:ext>
            </a:extLst>
          </p:cNvPr>
          <p:cNvGrpSpPr/>
          <p:nvPr userDrawn="1"/>
        </p:nvGrpSpPr>
        <p:grpSpPr>
          <a:xfrm>
            <a:off x="-122033" y="134053"/>
            <a:ext cx="9132940" cy="6912000"/>
            <a:chOff x="-1" y="0"/>
            <a:chExt cx="9132940" cy="5184000"/>
          </a:xfrm>
        </p:grpSpPr>
        <p:pic>
          <p:nvPicPr>
            <p:cNvPr id="64" name="Graphique 63">
              <a:extLst>
                <a:ext uri="{FF2B5EF4-FFF2-40B4-BE49-F238E27FC236}">
                  <a16:creationId xmlns:a16="http://schemas.microsoft.com/office/drawing/2014/main" id="{F57E146B-5142-46E1-8909-B8610846B19E}"/>
                </a:ext>
              </a:extLst>
            </p:cNvPr>
            <p:cNvPicPr preferRelativeResize="0">
              <a:picLocks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l="44655" r="12911" b="1"/>
            <a:stretch/>
          </p:blipFill>
          <p:spPr>
            <a:xfrm>
              <a:off x="-1" y="0"/>
              <a:ext cx="3880219" cy="5184000"/>
            </a:xfrm>
            <a:prstGeom prst="rect">
              <a:avLst/>
            </a:prstGeom>
          </p:spPr>
        </p:pic>
        <p:pic>
          <p:nvPicPr>
            <p:cNvPr id="65" name="Graphique 64">
              <a:extLst>
                <a:ext uri="{FF2B5EF4-FFF2-40B4-BE49-F238E27FC236}">
                  <a16:creationId xmlns:a16="http://schemas.microsoft.com/office/drawing/2014/main" id="{633468BC-E208-4F8F-ADA9-1340B7D22C84}"/>
                </a:ext>
              </a:extLst>
            </p:cNvPr>
            <p:cNvPicPr preferRelativeResize="0">
              <a:picLocks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l="28608" r="12911" b="1"/>
            <a:stretch/>
          </p:blipFill>
          <p:spPr>
            <a:xfrm>
              <a:off x="3785435" y="0"/>
              <a:ext cx="5347504" cy="5184000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16F5DDF-E4B1-4C97-A1AB-307D1F0C0F68}"/>
              </a:ext>
            </a:extLst>
          </p:cNvPr>
          <p:cNvGrpSpPr/>
          <p:nvPr userDrawn="1"/>
        </p:nvGrpSpPr>
        <p:grpSpPr>
          <a:xfrm>
            <a:off x="94186" y="6588868"/>
            <a:ext cx="1223015" cy="197152"/>
            <a:chOff x="-8374889" y="-2924178"/>
            <a:chExt cx="5738051" cy="693737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88F59C45-3E0A-4392-B19C-8E2EF74B89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7434263" y="-2733675"/>
              <a:ext cx="431800" cy="350837"/>
            </a:xfrm>
            <a:custGeom>
              <a:avLst/>
              <a:gdLst>
                <a:gd name="T0" fmla="*/ 272 w 272"/>
                <a:gd name="T1" fmla="*/ 107 h 221"/>
                <a:gd name="T2" fmla="*/ 270 w 272"/>
                <a:gd name="T3" fmla="*/ 131 h 221"/>
                <a:gd name="T4" fmla="*/ 264 w 272"/>
                <a:gd name="T5" fmla="*/ 153 h 221"/>
                <a:gd name="T6" fmla="*/ 252 w 272"/>
                <a:gd name="T7" fmla="*/ 173 h 221"/>
                <a:gd name="T8" fmla="*/ 236 w 272"/>
                <a:gd name="T9" fmla="*/ 189 h 221"/>
                <a:gd name="T10" fmla="*/ 216 w 272"/>
                <a:gd name="T11" fmla="*/ 203 h 221"/>
                <a:gd name="T12" fmla="*/ 166 w 272"/>
                <a:gd name="T13" fmla="*/ 219 h 221"/>
                <a:gd name="T14" fmla="*/ 138 w 272"/>
                <a:gd name="T15" fmla="*/ 221 h 221"/>
                <a:gd name="T16" fmla="*/ 86 w 272"/>
                <a:gd name="T17" fmla="*/ 213 h 221"/>
                <a:gd name="T18" fmla="*/ 44 w 272"/>
                <a:gd name="T19" fmla="*/ 193 h 221"/>
                <a:gd name="T20" fmla="*/ 34 w 272"/>
                <a:gd name="T21" fmla="*/ 185 h 221"/>
                <a:gd name="T22" fmla="*/ 18 w 272"/>
                <a:gd name="T23" fmla="*/ 167 h 221"/>
                <a:gd name="T24" fmla="*/ 6 w 272"/>
                <a:gd name="T25" fmla="*/ 145 h 221"/>
                <a:gd name="T26" fmla="*/ 2 w 272"/>
                <a:gd name="T27" fmla="*/ 123 h 221"/>
                <a:gd name="T28" fmla="*/ 0 w 272"/>
                <a:gd name="T29" fmla="*/ 109 h 221"/>
                <a:gd name="T30" fmla="*/ 4 w 272"/>
                <a:gd name="T31" fmla="*/ 86 h 221"/>
                <a:gd name="T32" fmla="*/ 12 w 272"/>
                <a:gd name="T33" fmla="*/ 66 h 221"/>
                <a:gd name="T34" fmla="*/ 24 w 272"/>
                <a:gd name="T35" fmla="*/ 46 h 221"/>
                <a:gd name="T36" fmla="*/ 44 w 272"/>
                <a:gd name="T37" fmla="*/ 28 h 221"/>
                <a:gd name="T38" fmla="*/ 64 w 272"/>
                <a:gd name="T39" fmla="*/ 16 h 221"/>
                <a:gd name="T40" fmla="*/ 112 w 272"/>
                <a:gd name="T41" fmla="*/ 2 h 221"/>
                <a:gd name="T42" fmla="*/ 140 w 272"/>
                <a:gd name="T43" fmla="*/ 0 h 221"/>
                <a:gd name="T44" fmla="*/ 172 w 272"/>
                <a:gd name="T45" fmla="*/ 4 h 221"/>
                <a:gd name="T46" fmla="*/ 202 w 272"/>
                <a:gd name="T47" fmla="*/ 12 h 221"/>
                <a:gd name="T48" fmla="*/ 230 w 272"/>
                <a:gd name="T49" fmla="*/ 28 h 221"/>
                <a:gd name="T50" fmla="*/ 254 w 272"/>
                <a:gd name="T51" fmla="*/ 48 h 221"/>
                <a:gd name="T52" fmla="*/ 216 w 272"/>
                <a:gd name="T53" fmla="*/ 68 h 221"/>
                <a:gd name="T54" fmla="*/ 180 w 272"/>
                <a:gd name="T55" fmla="*/ 44 h 221"/>
                <a:gd name="T56" fmla="*/ 138 w 272"/>
                <a:gd name="T57" fmla="*/ 38 h 221"/>
                <a:gd name="T58" fmla="*/ 118 w 272"/>
                <a:gd name="T59" fmla="*/ 38 h 221"/>
                <a:gd name="T60" fmla="*/ 82 w 272"/>
                <a:gd name="T61" fmla="*/ 50 h 221"/>
                <a:gd name="T62" fmla="*/ 58 w 272"/>
                <a:gd name="T63" fmla="*/ 70 h 221"/>
                <a:gd name="T64" fmla="*/ 44 w 272"/>
                <a:gd name="T65" fmla="*/ 96 h 221"/>
                <a:gd name="T66" fmla="*/ 42 w 272"/>
                <a:gd name="T67" fmla="*/ 109 h 221"/>
                <a:gd name="T68" fmla="*/ 50 w 272"/>
                <a:gd name="T69" fmla="*/ 139 h 221"/>
                <a:gd name="T70" fmla="*/ 68 w 272"/>
                <a:gd name="T71" fmla="*/ 163 h 221"/>
                <a:gd name="T72" fmla="*/ 98 w 272"/>
                <a:gd name="T73" fmla="*/ 179 h 221"/>
                <a:gd name="T74" fmla="*/ 138 w 272"/>
                <a:gd name="T75" fmla="*/ 185 h 221"/>
                <a:gd name="T76" fmla="*/ 152 w 272"/>
                <a:gd name="T77" fmla="*/ 183 h 221"/>
                <a:gd name="T78" fmla="*/ 178 w 272"/>
                <a:gd name="T79" fmla="*/ 177 h 221"/>
                <a:gd name="T80" fmla="*/ 200 w 272"/>
                <a:gd name="T81" fmla="*/ 165 h 221"/>
                <a:gd name="T82" fmla="*/ 216 w 272"/>
                <a:gd name="T83" fmla="*/ 149 h 221"/>
                <a:gd name="T84" fmla="*/ 128 w 272"/>
                <a:gd name="T85" fmla="*/ 137 h 221"/>
                <a:gd name="T86" fmla="*/ 272 w 272"/>
                <a:gd name="T87" fmla="*/ 10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2" h="221">
                  <a:moveTo>
                    <a:pt x="272" y="107"/>
                  </a:moveTo>
                  <a:lnTo>
                    <a:pt x="272" y="107"/>
                  </a:lnTo>
                  <a:lnTo>
                    <a:pt x="272" y="119"/>
                  </a:lnTo>
                  <a:lnTo>
                    <a:pt x="270" y="131"/>
                  </a:lnTo>
                  <a:lnTo>
                    <a:pt x="268" y="143"/>
                  </a:lnTo>
                  <a:lnTo>
                    <a:pt x="264" y="153"/>
                  </a:lnTo>
                  <a:lnTo>
                    <a:pt x="258" y="163"/>
                  </a:lnTo>
                  <a:lnTo>
                    <a:pt x="252" y="173"/>
                  </a:lnTo>
                  <a:lnTo>
                    <a:pt x="244" y="181"/>
                  </a:lnTo>
                  <a:lnTo>
                    <a:pt x="236" y="189"/>
                  </a:lnTo>
                  <a:lnTo>
                    <a:pt x="226" y="197"/>
                  </a:lnTo>
                  <a:lnTo>
                    <a:pt x="216" y="203"/>
                  </a:lnTo>
                  <a:lnTo>
                    <a:pt x="194" y="213"/>
                  </a:lnTo>
                  <a:lnTo>
                    <a:pt x="166" y="219"/>
                  </a:lnTo>
                  <a:lnTo>
                    <a:pt x="138" y="221"/>
                  </a:lnTo>
                  <a:lnTo>
                    <a:pt x="138" y="221"/>
                  </a:lnTo>
                  <a:lnTo>
                    <a:pt x="110" y="219"/>
                  </a:lnTo>
                  <a:lnTo>
                    <a:pt x="86" y="213"/>
                  </a:lnTo>
                  <a:lnTo>
                    <a:pt x="64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4" y="185"/>
                  </a:lnTo>
                  <a:lnTo>
                    <a:pt x="24" y="177"/>
                  </a:lnTo>
                  <a:lnTo>
                    <a:pt x="18" y="167"/>
                  </a:lnTo>
                  <a:lnTo>
                    <a:pt x="12" y="157"/>
                  </a:lnTo>
                  <a:lnTo>
                    <a:pt x="6" y="145"/>
                  </a:lnTo>
                  <a:lnTo>
                    <a:pt x="4" y="135"/>
                  </a:lnTo>
                  <a:lnTo>
                    <a:pt x="2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98"/>
                  </a:lnTo>
                  <a:lnTo>
                    <a:pt x="4" y="86"/>
                  </a:lnTo>
                  <a:lnTo>
                    <a:pt x="6" y="76"/>
                  </a:lnTo>
                  <a:lnTo>
                    <a:pt x="12" y="66"/>
                  </a:lnTo>
                  <a:lnTo>
                    <a:pt x="18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4" y="16"/>
                  </a:lnTo>
                  <a:lnTo>
                    <a:pt x="86" y="8"/>
                  </a:lnTo>
                  <a:lnTo>
                    <a:pt x="112" y="2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6" y="2"/>
                  </a:lnTo>
                  <a:lnTo>
                    <a:pt x="172" y="4"/>
                  </a:lnTo>
                  <a:lnTo>
                    <a:pt x="188" y="8"/>
                  </a:lnTo>
                  <a:lnTo>
                    <a:pt x="202" y="12"/>
                  </a:lnTo>
                  <a:lnTo>
                    <a:pt x="216" y="18"/>
                  </a:lnTo>
                  <a:lnTo>
                    <a:pt x="230" y="28"/>
                  </a:lnTo>
                  <a:lnTo>
                    <a:pt x="242" y="38"/>
                  </a:lnTo>
                  <a:lnTo>
                    <a:pt x="254" y="48"/>
                  </a:lnTo>
                  <a:lnTo>
                    <a:pt x="216" y="68"/>
                  </a:lnTo>
                  <a:lnTo>
                    <a:pt x="216" y="68"/>
                  </a:lnTo>
                  <a:lnTo>
                    <a:pt x="198" y="54"/>
                  </a:lnTo>
                  <a:lnTo>
                    <a:pt x="180" y="44"/>
                  </a:lnTo>
                  <a:lnTo>
                    <a:pt x="160" y="40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70"/>
                  </a:lnTo>
                  <a:lnTo>
                    <a:pt x="50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50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52" y="183"/>
                  </a:lnTo>
                  <a:lnTo>
                    <a:pt x="166" y="181"/>
                  </a:lnTo>
                  <a:lnTo>
                    <a:pt x="178" y="177"/>
                  </a:lnTo>
                  <a:lnTo>
                    <a:pt x="190" y="171"/>
                  </a:lnTo>
                  <a:lnTo>
                    <a:pt x="200" y="165"/>
                  </a:lnTo>
                  <a:lnTo>
                    <a:pt x="208" y="157"/>
                  </a:lnTo>
                  <a:lnTo>
                    <a:pt x="216" y="149"/>
                  </a:lnTo>
                  <a:lnTo>
                    <a:pt x="222" y="137"/>
                  </a:lnTo>
                  <a:lnTo>
                    <a:pt x="128" y="137"/>
                  </a:lnTo>
                  <a:lnTo>
                    <a:pt x="128" y="101"/>
                  </a:lnTo>
                  <a:lnTo>
                    <a:pt x="272" y="101"/>
                  </a:lnTo>
                  <a:lnTo>
                    <a:pt x="272" y="1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A92FA66C-C7FD-4CFA-BAE7-57E97EC569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7434263" y="-2733675"/>
              <a:ext cx="431800" cy="350837"/>
            </a:xfrm>
            <a:custGeom>
              <a:avLst/>
              <a:gdLst>
                <a:gd name="T0" fmla="*/ 272 w 272"/>
                <a:gd name="T1" fmla="*/ 107 h 221"/>
                <a:gd name="T2" fmla="*/ 270 w 272"/>
                <a:gd name="T3" fmla="*/ 131 h 221"/>
                <a:gd name="T4" fmla="*/ 264 w 272"/>
                <a:gd name="T5" fmla="*/ 153 h 221"/>
                <a:gd name="T6" fmla="*/ 252 w 272"/>
                <a:gd name="T7" fmla="*/ 173 h 221"/>
                <a:gd name="T8" fmla="*/ 236 w 272"/>
                <a:gd name="T9" fmla="*/ 189 h 221"/>
                <a:gd name="T10" fmla="*/ 216 w 272"/>
                <a:gd name="T11" fmla="*/ 203 h 221"/>
                <a:gd name="T12" fmla="*/ 166 w 272"/>
                <a:gd name="T13" fmla="*/ 219 h 221"/>
                <a:gd name="T14" fmla="*/ 138 w 272"/>
                <a:gd name="T15" fmla="*/ 221 h 221"/>
                <a:gd name="T16" fmla="*/ 86 w 272"/>
                <a:gd name="T17" fmla="*/ 213 h 221"/>
                <a:gd name="T18" fmla="*/ 44 w 272"/>
                <a:gd name="T19" fmla="*/ 193 h 221"/>
                <a:gd name="T20" fmla="*/ 34 w 272"/>
                <a:gd name="T21" fmla="*/ 185 h 221"/>
                <a:gd name="T22" fmla="*/ 18 w 272"/>
                <a:gd name="T23" fmla="*/ 167 h 221"/>
                <a:gd name="T24" fmla="*/ 6 w 272"/>
                <a:gd name="T25" fmla="*/ 145 h 221"/>
                <a:gd name="T26" fmla="*/ 2 w 272"/>
                <a:gd name="T27" fmla="*/ 123 h 221"/>
                <a:gd name="T28" fmla="*/ 0 w 272"/>
                <a:gd name="T29" fmla="*/ 109 h 221"/>
                <a:gd name="T30" fmla="*/ 4 w 272"/>
                <a:gd name="T31" fmla="*/ 86 h 221"/>
                <a:gd name="T32" fmla="*/ 12 w 272"/>
                <a:gd name="T33" fmla="*/ 66 h 221"/>
                <a:gd name="T34" fmla="*/ 24 w 272"/>
                <a:gd name="T35" fmla="*/ 46 h 221"/>
                <a:gd name="T36" fmla="*/ 44 w 272"/>
                <a:gd name="T37" fmla="*/ 28 h 221"/>
                <a:gd name="T38" fmla="*/ 64 w 272"/>
                <a:gd name="T39" fmla="*/ 16 h 221"/>
                <a:gd name="T40" fmla="*/ 112 w 272"/>
                <a:gd name="T41" fmla="*/ 2 h 221"/>
                <a:gd name="T42" fmla="*/ 140 w 272"/>
                <a:gd name="T43" fmla="*/ 0 h 221"/>
                <a:gd name="T44" fmla="*/ 172 w 272"/>
                <a:gd name="T45" fmla="*/ 4 h 221"/>
                <a:gd name="T46" fmla="*/ 202 w 272"/>
                <a:gd name="T47" fmla="*/ 12 h 221"/>
                <a:gd name="T48" fmla="*/ 230 w 272"/>
                <a:gd name="T49" fmla="*/ 28 h 221"/>
                <a:gd name="T50" fmla="*/ 254 w 272"/>
                <a:gd name="T51" fmla="*/ 48 h 221"/>
                <a:gd name="T52" fmla="*/ 216 w 272"/>
                <a:gd name="T53" fmla="*/ 68 h 221"/>
                <a:gd name="T54" fmla="*/ 180 w 272"/>
                <a:gd name="T55" fmla="*/ 44 h 221"/>
                <a:gd name="T56" fmla="*/ 138 w 272"/>
                <a:gd name="T57" fmla="*/ 38 h 221"/>
                <a:gd name="T58" fmla="*/ 118 w 272"/>
                <a:gd name="T59" fmla="*/ 38 h 221"/>
                <a:gd name="T60" fmla="*/ 82 w 272"/>
                <a:gd name="T61" fmla="*/ 50 h 221"/>
                <a:gd name="T62" fmla="*/ 58 w 272"/>
                <a:gd name="T63" fmla="*/ 70 h 221"/>
                <a:gd name="T64" fmla="*/ 44 w 272"/>
                <a:gd name="T65" fmla="*/ 96 h 221"/>
                <a:gd name="T66" fmla="*/ 42 w 272"/>
                <a:gd name="T67" fmla="*/ 109 h 221"/>
                <a:gd name="T68" fmla="*/ 50 w 272"/>
                <a:gd name="T69" fmla="*/ 139 h 221"/>
                <a:gd name="T70" fmla="*/ 68 w 272"/>
                <a:gd name="T71" fmla="*/ 163 h 221"/>
                <a:gd name="T72" fmla="*/ 98 w 272"/>
                <a:gd name="T73" fmla="*/ 179 h 221"/>
                <a:gd name="T74" fmla="*/ 138 w 272"/>
                <a:gd name="T75" fmla="*/ 185 h 221"/>
                <a:gd name="T76" fmla="*/ 152 w 272"/>
                <a:gd name="T77" fmla="*/ 183 h 221"/>
                <a:gd name="T78" fmla="*/ 178 w 272"/>
                <a:gd name="T79" fmla="*/ 177 h 221"/>
                <a:gd name="T80" fmla="*/ 200 w 272"/>
                <a:gd name="T81" fmla="*/ 165 h 221"/>
                <a:gd name="T82" fmla="*/ 216 w 272"/>
                <a:gd name="T83" fmla="*/ 149 h 221"/>
                <a:gd name="T84" fmla="*/ 128 w 272"/>
                <a:gd name="T85" fmla="*/ 137 h 221"/>
                <a:gd name="T86" fmla="*/ 272 w 272"/>
                <a:gd name="T87" fmla="*/ 10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2" h="221">
                  <a:moveTo>
                    <a:pt x="272" y="107"/>
                  </a:moveTo>
                  <a:lnTo>
                    <a:pt x="272" y="107"/>
                  </a:lnTo>
                  <a:lnTo>
                    <a:pt x="272" y="119"/>
                  </a:lnTo>
                  <a:lnTo>
                    <a:pt x="270" y="131"/>
                  </a:lnTo>
                  <a:lnTo>
                    <a:pt x="268" y="143"/>
                  </a:lnTo>
                  <a:lnTo>
                    <a:pt x="264" y="153"/>
                  </a:lnTo>
                  <a:lnTo>
                    <a:pt x="258" y="163"/>
                  </a:lnTo>
                  <a:lnTo>
                    <a:pt x="252" y="173"/>
                  </a:lnTo>
                  <a:lnTo>
                    <a:pt x="244" y="181"/>
                  </a:lnTo>
                  <a:lnTo>
                    <a:pt x="236" y="189"/>
                  </a:lnTo>
                  <a:lnTo>
                    <a:pt x="226" y="197"/>
                  </a:lnTo>
                  <a:lnTo>
                    <a:pt x="216" y="203"/>
                  </a:lnTo>
                  <a:lnTo>
                    <a:pt x="194" y="213"/>
                  </a:lnTo>
                  <a:lnTo>
                    <a:pt x="166" y="219"/>
                  </a:lnTo>
                  <a:lnTo>
                    <a:pt x="138" y="221"/>
                  </a:lnTo>
                  <a:lnTo>
                    <a:pt x="138" y="221"/>
                  </a:lnTo>
                  <a:lnTo>
                    <a:pt x="110" y="219"/>
                  </a:lnTo>
                  <a:lnTo>
                    <a:pt x="86" y="213"/>
                  </a:lnTo>
                  <a:lnTo>
                    <a:pt x="64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4" y="185"/>
                  </a:lnTo>
                  <a:lnTo>
                    <a:pt x="24" y="177"/>
                  </a:lnTo>
                  <a:lnTo>
                    <a:pt x="18" y="167"/>
                  </a:lnTo>
                  <a:lnTo>
                    <a:pt x="12" y="157"/>
                  </a:lnTo>
                  <a:lnTo>
                    <a:pt x="6" y="145"/>
                  </a:lnTo>
                  <a:lnTo>
                    <a:pt x="4" y="135"/>
                  </a:lnTo>
                  <a:lnTo>
                    <a:pt x="2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98"/>
                  </a:lnTo>
                  <a:lnTo>
                    <a:pt x="4" y="86"/>
                  </a:lnTo>
                  <a:lnTo>
                    <a:pt x="6" y="76"/>
                  </a:lnTo>
                  <a:lnTo>
                    <a:pt x="12" y="66"/>
                  </a:lnTo>
                  <a:lnTo>
                    <a:pt x="18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4" y="16"/>
                  </a:lnTo>
                  <a:lnTo>
                    <a:pt x="86" y="8"/>
                  </a:lnTo>
                  <a:lnTo>
                    <a:pt x="112" y="2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6" y="2"/>
                  </a:lnTo>
                  <a:lnTo>
                    <a:pt x="172" y="4"/>
                  </a:lnTo>
                  <a:lnTo>
                    <a:pt x="188" y="8"/>
                  </a:lnTo>
                  <a:lnTo>
                    <a:pt x="202" y="12"/>
                  </a:lnTo>
                  <a:lnTo>
                    <a:pt x="216" y="18"/>
                  </a:lnTo>
                  <a:lnTo>
                    <a:pt x="230" y="28"/>
                  </a:lnTo>
                  <a:lnTo>
                    <a:pt x="242" y="38"/>
                  </a:lnTo>
                  <a:lnTo>
                    <a:pt x="254" y="48"/>
                  </a:lnTo>
                  <a:lnTo>
                    <a:pt x="216" y="68"/>
                  </a:lnTo>
                  <a:lnTo>
                    <a:pt x="216" y="68"/>
                  </a:lnTo>
                  <a:lnTo>
                    <a:pt x="198" y="54"/>
                  </a:lnTo>
                  <a:lnTo>
                    <a:pt x="180" y="44"/>
                  </a:lnTo>
                  <a:lnTo>
                    <a:pt x="160" y="40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70"/>
                  </a:lnTo>
                  <a:lnTo>
                    <a:pt x="50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50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52" y="183"/>
                  </a:lnTo>
                  <a:lnTo>
                    <a:pt x="166" y="181"/>
                  </a:lnTo>
                  <a:lnTo>
                    <a:pt x="178" y="177"/>
                  </a:lnTo>
                  <a:lnTo>
                    <a:pt x="190" y="171"/>
                  </a:lnTo>
                  <a:lnTo>
                    <a:pt x="200" y="165"/>
                  </a:lnTo>
                  <a:lnTo>
                    <a:pt x="208" y="157"/>
                  </a:lnTo>
                  <a:lnTo>
                    <a:pt x="216" y="149"/>
                  </a:lnTo>
                  <a:lnTo>
                    <a:pt x="222" y="137"/>
                  </a:lnTo>
                  <a:lnTo>
                    <a:pt x="128" y="137"/>
                  </a:lnTo>
                  <a:lnTo>
                    <a:pt x="128" y="101"/>
                  </a:lnTo>
                  <a:lnTo>
                    <a:pt x="272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F0AEBC0-674C-43B2-AE4E-FCD944ED7D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6942138" y="-2720975"/>
              <a:ext cx="388938" cy="328612"/>
            </a:xfrm>
            <a:custGeom>
              <a:avLst/>
              <a:gdLst>
                <a:gd name="T0" fmla="*/ 199 w 245"/>
                <a:gd name="T1" fmla="*/ 207 h 207"/>
                <a:gd name="T2" fmla="*/ 143 w 245"/>
                <a:gd name="T3" fmla="*/ 131 h 207"/>
                <a:gd name="T4" fmla="*/ 41 w 245"/>
                <a:gd name="T5" fmla="*/ 131 h 207"/>
                <a:gd name="T6" fmla="*/ 41 w 245"/>
                <a:gd name="T7" fmla="*/ 207 h 207"/>
                <a:gd name="T8" fmla="*/ 0 w 245"/>
                <a:gd name="T9" fmla="*/ 207 h 207"/>
                <a:gd name="T10" fmla="*/ 0 w 245"/>
                <a:gd name="T11" fmla="*/ 0 h 207"/>
                <a:gd name="T12" fmla="*/ 169 w 245"/>
                <a:gd name="T13" fmla="*/ 0 h 207"/>
                <a:gd name="T14" fmla="*/ 169 w 245"/>
                <a:gd name="T15" fmla="*/ 0 h 207"/>
                <a:gd name="T16" fmla="*/ 185 w 245"/>
                <a:gd name="T17" fmla="*/ 0 h 207"/>
                <a:gd name="T18" fmla="*/ 199 w 245"/>
                <a:gd name="T19" fmla="*/ 4 h 207"/>
                <a:gd name="T20" fmla="*/ 211 w 245"/>
                <a:gd name="T21" fmla="*/ 10 h 207"/>
                <a:gd name="T22" fmla="*/ 221 w 245"/>
                <a:gd name="T23" fmla="*/ 18 h 207"/>
                <a:gd name="T24" fmla="*/ 229 w 245"/>
                <a:gd name="T25" fmla="*/ 26 h 207"/>
                <a:gd name="T26" fmla="*/ 235 w 245"/>
                <a:gd name="T27" fmla="*/ 38 h 207"/>
                <a:gd name="T28" fmla="*/ 239 w 245"/>
                <a:gd name="T29" fmla="*/ 52 h 207"/>
                <a:gd name="T30" fmla="*/ 241 w 245"/>
                <a:gd name="T31" fmla="*/ 66 h 207"/>
                <a:gd name="T32" fmla="*/ 241 w 245"/>
                <a:gd name="T33" fmla="*/ 66 h 207"/>
                <a:gd name="T34" fmla="*/ 239 w 245"/>
                <a:gd name="T35" fmla="*/ 78 h 207"/>
                <a:gd name="T36" fmla="*/ 237 w 245"/>
                <a:gd name="T37" fmla="*/ 88 h 207"/>
                <a:gd name="T38" fmla="*/ 233 w 245"/>
                <a:gd name="T39" fmla="*/ 97 h 207"/>
                <a:gd name="T40" fmla="*/ 227 w 245"/>
                <a:gd name="T41" fmla="*/ 105 h 207"/>
                <a:gd name="T42" fmla="*/ 221 w 245"/>
                <a:gd name="T43" fmla="*/ 113 h 207"/>
                <a:gd name="T44" fmla="*/ 211 w 245"/>
                <a:gd name="T45" fmla="*/ 119 h 207"/>
                <a:gd name="T46" fmla="*/ 201 w 245"/>
                <a:gd name="T47" fmla="*/ 125 h 207"/>
                <a:gd name="T48" fmla="*/ 189 w 245"/>
                <a:gd name="T49" fmla="*/ 127 h 207"/>
                <a:gd name="T50" fmla="*/ 245 w 245"/>
                <a:gd name="T51" fmla="*/ 207 h 207"/>
                <a:gd name="T52" fmla="*/ 199 w 245"/>
                <a:gd name="T53" fmla="*/ 207 h 207"/>
                <a:gd name="T54" fmla="*/ 199 w 245"/>
                <a:gd name="T55" fmla="*/ 66 h 207"/>
                <a:gd name="T56" fmla="*/ 199 w 245"/>
                <a:gd name="T57" fmla="*/ 66 h 207"/>
                <a:gd name="T58" fmla="*/ 199 w 245"/>
                <a:gd name="T59" fmla="*/ 58 h 207"/>
                <a:gd name="T60" fmla="*/ 197 w 245"/>
                <a:gd name="T61" fmla="*/ 52 h 207"/>
                <a:gd name="T62" fmla="*/ 193 w 245"/>
                <a:gd name="T63" fmla="*/ 48 h 207"/>
                <a:gd name="T64" fmla="*/ 189 w 245"/>
                <a:gd name="T65" fmla="*/ 44 h 207"/>
                <a:gd name="T66" fmla="*/ 183 w 245"/>
                <a:gd name="T67" fmla="*/ 40 h 207"/>
                <a:gd name="T68" fmla="*/ 177 w 245"/>
                <a:gd name="T69" fmla="*/ 38 h 207"/>
                <a:gd name="T70" fmla="*/ 159 w 245"/>
                <a:gd name="T71" fmla="*/ 36 h 207"/>
                <a:gd name="T72" fmla="*/ 41 w 245"/>
                <a:gd name="T73" fmla="*/ 36 h 207"/>
                <a:gd name="T74" fmla="*/ 41 w 245"/>
                <a:gd name="T75" fmla="*/ 93 h 207"/>
                <a:gd name="T76" fmla="*/ 163 w 245"/>
                <a:gd name="T77" fmla="*/ 93 h 207"/>
                <a:gd name="T78" fmla="*/ 163 w 245"/>
                <a:gd name="T79" fmla="*/ 93 h 207"/>
                <a:gd name="T80" fmla="*/ 179 w 245"/>
                <a:gd name="T81" fmla="*/ 92 h 207"/>
                <a:gd name="T82" fmla="*/ 185 w 245"/>
                <a:gd name="T83" fmla="*/ 90 h 207"/>
                <a:gd name="T84" fmla="*/ 189 w 245"/>
                <a:gd name="T85" fmla="*/ 86 h 207"/>
                <a:gd name="T86" fmla="*/ 193 w 245"/>
                <a:gd name="T87" fmla="*/ 84 h 207"/>
                <a:gd name="T88" fmla="*/ 197 w 245"/>
                <a:gd name="T89" fmla="*/ 78 h 207"/>
                <a:gd name="T90" fmla="*/ 199 w 245"/>
                <a:gd name="T91" fmla="*/ 72 h 207"/>
                <a:gd name="T92" fmla="*/ 199 w 245"/>
                <a:gd name="T93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5" h="207">
                  <a:moveTo>
                    <a:pt x="199" y="207"/>
                  </a:moveTo>
                  <a:lnTo>
                    <a:pt x="143" y="131"/>
                  </a:lnTo>
                  <a:lnTo>
                    <a:pt x="41" y="131"/>
                  </a:lnTo>
                  <a:lnTo>
                    <a:pt x="41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85" y="0"/>
                  </a:lnTo>
                  <a:lnTo>
                    <a:pt x="199" y="4"/>
                  </a:lnTo>
                  <a:lnTo>
                    <a:pt x="211" y="10"/>
                  </a:lnTo>
                  <a:lnTo>
                    <a:pt x="221" y="18"/>
                  </a:lnTo>
                  <a:lnTo>
                    <a:pt x="229" y="26"/>
                  </a:lnTo>
                  <a:lnTo>
                    <a:pt x="235" y="38"/>
                  </a:lnTo>
                  <a:lnTo>
                    <a:pt x="239" y="52"/>
                  </a:lnTo>
                  <a:lnTo>
                    <a:pt x="241" y="66"/>
                  </a:lnTo>
                  <a:lnTo>
                    <a:pt x="241" y="66"/>
                  </a:lnTo>
                  <a:lnTo>
                    <a:pt x="239" y="78"/>
                  </a:lnTo>
                  <a:lnTo>
                    <a:pt x="237" y="88"/>
                  </a:lnTo>
                  <a:lnTo>
                    <a:pt x="233" y="97"/>
                  </a:lnTo>
                  <a:lnTo>
                    <a:pt x="227" y="105"/>
                  </a:lnTo>
                  <a:lnTo>
                    <a:pt x="221" y="113"/>
                  </a:lnTo>
                  <a:lnTo>
                    <a:pt x="211" y="119"/>
                  </a:lnTo>
                  <a:lnTo>
                    <a:pt x="201" y="125"/>
                  </a:lnTo>
                  <a:lnTo>
                    <a:pt x="189" y="127"/>
                  </a:lnTo>
                  <a:lnTo>
                    <a:pt x="245" y="207"/>
                  </a:lnTo>
                  <a:lnTo>
                    <a:pt x="199" y="207"/>
                  </a:lnTo>
                  <a:close/>
                  <a:moveTo>
                    <a:pt x="199" y="66"/>
                  </a:moveTo>
                  <a:lnTo>
                    <a:pt x="199" y="66"/>
                  </a:lnTo>
                  <a:lnTo>
                    <a:pt x="199" y="58"/>
                  </a:lnTo>
                  <a:lnTo>
                    <a:pt x="197" y="52"/>
                  </a:lnTo>
                  <a:lnTo>
                    <a:pt x="193" y="48"/>
                  </a:lnTo>
                  <a:lnTo>
                    <a:pt x="189" y="44"/>
                  </a:lnTo>
                  <a:lnTo>
                    <a:pt x="183" y="40"/>
                  </a:lnTo>
                  <a:lnTo>
                    <a:pt x="177" y="38"/>
                  </a:lnTo>
                  <a:lnTo>
                    <a:pt x="159" y="36"/>
                  </a:lnTo>
                  <a:lnTo>
                    <a:pt x="41" y="36"/>
                  </a:lnTo>
                  <a:lnTo>
                    <a:pt x="41" y="93"/>
                  </a:lnTo>
                  <a:lnTo>
                    <a:pt x="163" y="93"/>
                  </a:lnTo>
                  <a:lnTo>
                    <a:pt x="163" y="93"/>
                  </a:lnTo>
                  <a:lnTo>
                    <a:pt x="179" y="92"/>
                  </a:lnTo>
                  <a:lnTo>
                    <a:pt x="185" y="90"/>
                  </a:lnTo>
                  <a:lnTo>
                    <a:pt x="189" y="86"/>
                  </a:lnTo>
                  <a:lnTo>
                    <a:pt x="193" y="84"/>
                  </a:lnTo>
                  <a:lnTo>
                    <a:pt x="197" y="78"/>
                  </a:lnTo>
                  <a:lnTo>
                    <a:pt x="199" y="72"/>
                  </a:lnTo>
                  <a:lnTo>
                    <a:pt x="199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CEC56377-E0B0-4FBA-A97E-E5FB2A00D7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942138" y="-2720975"/>
              <a:ext cx="388938" cy="328612"/>
            </a:xfrm>
            <a:custGeom>
              <a:avLst/>
              <a:gdLst>
                <a:gd name="T0" fmla="*/ 199 w 245"/>
                <a:gd name="T1" fmla="*/ 207 h 207"/>
                <a:gd name="T2" fmla="*/ 143 w 245"/>
                <a:gd name="T3" fmla="*/ 131 h 207"/>
                <a:gd name="T4" fmla="*/ 41 w 245"/>
                <a:gd name="T5" fmla="*/ 131 h 207"/>
                <a:gd name="T6" fmla="*/ 41 w 245"/>
                <a:gd name="T7" fmla="*/ 207 h 207"/>
                <a:gd name="T8" fmla="*/ 0 w 245"/>
                <a:gd name="T9" fmla="*/ 207 h 207"/>
                <a:gd name="T10" fmla="*/ 0 w 245"/>
                <a:gd name="T11" fmla="*/ 0 h 207"/>
                <a:gd name="T12" fmla="*/ 169 w 245"/>
                <a:gd name="T13" fmla="*/ 0 h 207"/>
                <a:gd name="T14" fmla="*/ 169 w 245"/>
                <a:gd name="T15" fmla="*/ 0 h 207"/>
                <a:gd name="T16" fmla="*/ 185 w 245"/>
                <a:gd name="T17" fmla="*/ 0 h 207"/>
                <a:gd name="T18" fmla="*/ 199 w 245"/>
                <a:gd name="T19" fmla="*/ 4 h 207"/>
                <a:gd name="T20" fmla="*/ 211 w 245"/>
                <a:gd name="T21" fmla="*/ 10 h 207"/>
                <a:gd name="T22" fmla="*/ 221 w 245"/>
                <a:gd name="T23" fmla="*/ 18 h 207"/>
                <a:gd name="T24" fmla="*/ 229 w 245"/>
                <a:gd name="T25" fmla="*/ 26 h 207"/>
                <a:gd name="T26" fmla="*/ 235 w 245"/>
                <a:gd name="T27" fmla="*/ 38 h 207"/>
                <a:gd name="T28" fmla="*/ 239 w 245"/>
                <a:gd name="T29" fmla="*/ 52 h 207"/>
                <a:gd name="T30" fmla="*/ 241 w 245"/>
                <a:gd name="T31" fmla="*/ 66 h 207"/>
                <a:gd name="T32" fmla="*/ 241 w 245"/>
                <a:gd name="T33" fmla="*/ 66 h 207"/>
                <a:gd name="T34" fmla="*/ 239 w 245"/>
                <a:gd name="T35" fmla="*/ 78 h 207"/>
                <a:gd name="T36" fmla="*/ 237 w 245"/>
                <a:gd name="T37" fmla="*/ 88 h 207"/>
                <a:gd name="T38" fmla="*/ 233 w 245"/>
                <a:gd name="T39" fmla="*/ 97 h 207"/>
                <a:gd name="T40" fmla="*/ 227 w 245"/>
                <a:gd name="T41" fmla="*/ 105 h 207"/>
                <a:gd name="T42" fmla="*/ 221 w 245"/>
                <a:gd name="T43" fmla="*/ 113 h 207"/>
                <a:gd name="T44" fmla="*/ 211 w 245"/>
                <a:gd name="T45" fmla="*/ 119 h 207"/>
                <a:gd name="T46" fmla="*/ 201 w 245"/>
                <a:gd name="T47" fmla="*/ 125 h 207"/>
                <a:gd name="T48" fmla="*/ 189 w 245"/>
                <a:gd name="T49" fmla="*/ 127 h 207"/>
                <a:gd name="T50" fmla="*/ 245 w 245"/>
                <a:gd name="T51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7">
                  <a:moveTo>
                    <a:pt x="199" y="207"/>
                  </a:moveTo>
                  <a:lnTo>
                    <a:pt x="143" y="131"/>
                  </a:lnTo>
                  <a:lnTo>
                    <a:pt x="41" y="131"/>
                  </a:lnTo>
                  <a:lnTo>
                    <a:pt x="41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85" y="0"/>
                  </a:lnTo>
                  <a:lnTo>
                    <a:pt x="199" y="4"/>
                  </a:lnTo>
                  <a:lnTo>
                    <a:pt x="211" y="10"/>
                  </a:lnTo>
                  <a:lnTo>
                    <a:pt x="221" y="18"/>
                  </a:lnTo>
                  <a:lnTo>
                    <a:pt x="229" y="26"/>
                  </a:lnTo>
                  <a:lnTo>
                    <a:pt x="235" y="38"/>
                  </a:lnTo>
                  <a:lnTo>
                    <a:pt x="239" y="52"/>
                  </a:lnTo>
                  <a:lnTo>
                    <a:pt x="241" y="66"/>
                  </a:lnTo>
                  <a:lnTo>
                    <a:pt x="241" y="66"/>
                  </a:lnTo>
                  <a:lnTo>
                    <a:pt x="239" y="78"/>
                  </a:lnTo>
                  <a:lnTo>
                    <a:pt x="237" y="88"/>
                  </a:lnTo>
                  <a:lnTo>
                    <a:pt x="233" y="97"/>
                  </a:lnTo>
                  <a:lnTo>
                    <a:pt x="227" y="105"/>
                  </a:lnTo>
                  <a:lnTo>
                    <a:pt x="221" y="113"/>
                  </a:lnTo>
                  <a:lnTo>
                    <a:pt x="211" y="119"/>
                  </a:lnTo>
                  <a:lnTo>
                    <a:pt x="201" y="125"/>
                  </a:lnTo>
                  <a:lnTo>
                    <a:pt x="189" y="127"/>
                  </a:lnTo>
                  <a:lnTo>
                    <a:pt x="245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8A1EAA7B-9BDA-4F1A-87A1-BB0A68D37C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877051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8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2 w 158"/>
                <a:gd name="T23" fmla="*/ 57 h 57"/>
                <a:gd name="T24" fmla="*/ 122 w 158"/>
                <a:gd name="T25" fmla="*/ 57 h 57"/>
                <a:gd name="T26" fmla="*/ 138 w 158"/>
                <a:gd name="T27" fmla="*/ 56 h 57"/>
                <a:gd name="T28" fmla="*/ 144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8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8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2" y="57"/>
                  </a:lnTo>
                  <a:lnTo>
                    <a:pt x="122" y="57"/>
                  </a:lnTo>
                  <a:lnTo>
                    <a:pt x="138" y="56"/>
                  </a:lnTo>
                  <a:lnTo>
                    <a:pt x="144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8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D36DF680-8D83-424A-BE86-64FC7B9F97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6496051" y="-2733675"/>
              <a:ext cx="434975" cy="350837"/>
            </a:xfrm>
            <a:custGeom>
              <a:avLst/>
              <a:gdLst>
                <a:gd name="T0" fmla="*/ 230 w 274"/>
                <a:gd name="T1" fmla="*/ 193 h 221"/>
                <a:gd name="T2" fmla="*/ 188 w 274"/>
                <a:gd name="T3" fmla="*/ 213 h 221"/>
                <a:gd name="T4" fmla="*/ 136 w 274"/>
                <a:gd name="T5" fmla="*/ 221 h 221"/>
                <a:gd name="T6" fmla="*/ 110 w 274"/>
                <a:gd name="T7" fmla="*/ 219 h 221"/>
                <a:gd name="T8" fmla="*/ 62 w 274"/>
                <a:gd name="T9" fmla="*/ 205 h 221"/>
                <a:gd name="T10" fmla="*/ 44 w 274"/>
                <a:gd name="T11" fmla="*/ 193 h 221"/>
                <a:gd name="T12" fmla="*/ 24 w 274"/>
                <a:gd name="T13" fmla="*/ 177 h 221"/>
                <a:gd name="T14" fmla="*/ 10 w 274"/>
                <a:gd name="T15" fmla="*/ 157 h 221"/>
                <a:gd name="T16" fmla="*/ 2 w 274"/>
                <a:gd name="T17" fmla="*/ 135 h 221"/>
                <a:gd name="T18" fmla="*/ 0 w 274"/>
                <a:gd name="T19" fmla="*/ 109 h 221"/>
                <a:gd name="T20" fmla="*/ 0 w 274"/>
                <a:gd name="T21" fmla="*/ 98 h 221"/>
                <a:gd name="T22" fmla="*/ 6 w 274"/>
                <a:gd name="T23" fmla="*/ 76 h 221"/>
                <a:gd name="T24" fmla="*/ 16 w 274"/>
                <a:gd name="T25" fmla="*/ 56 h 221"/>
                <a:gd name="T26" fmla="*/ 34 w 274"/>
                <a:gd name="T27" fmla="*/ 36 h 221"/>
                <a:gd name="T28" fmla="*/ 44 w 274"/>
                <a:gd name="T29" fmla="*/ 28 h 221"/>
                <a:gd name="T30" fmla="*/ 86 w 274"/>
                <a:gd name="T31" fmla="*/ 8 h 221"/>
                <a:gd name="T32" fmla="*/ 136 w 274"/>
                <a:gd name="T33" fmla="*/ 0 h 221"/>
                <a:gd name="T34" fmla="*/ 162 w 274"/>
                <a:gd name="T35" fmla="*/ 2 h 221"/>
                <a:gd name="T36" fmla="*/ 210 w 274"/>
                <a:gd name="T37" fmla="*/ 16 h 221"/>
                <a:gd name="T38" fmla="*/ 230 w 274"/>
                <a:gd name="T39" fmla="*/ 28 h 221"/>
                <a:gd name="T40" fmla="*/ 248 w 274"/>
                <a:gd name="T41" fmla="*/ 46 h 221"/>
                <a:gd name="T42" fmla="*/ 262 w 274"/>
                <a:gd name="T43" fmla="*/ 66 h 221"/>
                <a:gd name="T44" fmla="*/ 270 w 274"/>
                <a:gd name="T45" fmla="*/ 86 h 221"/>
                <a:gd name="T46" fmla="*/ 274 w 274"/>
                <a:gd name="T47" fmla="*/ 109 h 221"/>
                <a:gd name="T48" fmla="*/ 272 w 274"/>
                <a:gd name="T49" fmla="*/ 123 h 221"/>
                <a:gd name="T50" fmla="*/ 266 w 274"/>
                <a:gd name="T51" fmla="*/ 145 h 221"/>
                <a:gd name="T52" fmla="*/ 256 w 274"/>
                <a:gd name="T53" fmla="*/ 167 h 221"/>
                <a:gd name="T54" fmla="*/ 240 w 274"/>
                <a:gd name="T55" fmla="*/ 185 h 221"/>
                <a:gd name="T56" fmla="*/ 136 w 274"/>
                <a:gd name="T57" fmla="*/ 38 h 221"/>
                <a:gd name="T58" fmla="*/ 116 w 274"/>
                <a:gd name="T59" fmla="*/ 38 h 221"/>
                <a:gd name="T60" fmla="*/ 82 w 274"/>
                <a:gd name="T61" fmla="*/ 50 h 221"/>
                <a:gd name="T62" fmla="*/ 56 w 274"/>
                <a:gd name="T63" fmla="*/ 70 h 221"/>
                <a:gd name="T64" fmla="*/ 44 w 274"/>
                <a:gd name="T65" fmla="*/ 96 h 221"/>
                <a:gd name="T66" fmla="*/ 42 w 274"/>
                <a:gd name="T67" fmla="*/ 109 h 221"/>
                <a:gd name="T68" fmla="*/ 48 w 274"/>
                <a:gd name="T69" fmla="*/ 139 h 221"/>
                <a:gd name="T70" fmla="*/ 68 w 274"/>
                <a:gd name="T71" fmla="*/ 163 h 221"/>
                <a:gd name="T72" fmla="*/ 98 w 274"/>
                <a:gd name="T73" fmla="*/ 179 h 221"/>
                <a:gd name="T74" fmla="*/ 136 w 274"/>
                <a:gd name="T75" fmla="*/ 185 h 221"/>
                <a:gd name="T76" fmla="*/ 156 w 274"/>
                <a:gd name="T77" fmla="*/ 183 h 221"/>
                <a:gd name="T78" fmla="*/ 192 w 274"/>
                <a:gd name="T79" fmla="*/ 173 h 221"/>
                <a:gd name="T80" fmla="*/ 216 w 274"/>
                <a:gd name="T81" fmla="*/ 153 h 221"/>
                <a:gd name="T82" fmla="*/ 230 w 274"/>
                <a:gd name="T83" fmla="*/ 125 h 221"/>
                <a:gd name="T84" fmla="*/ 230 w 274"/>
                <a:gd name="T85" fmla="*/ 109 h 221"/>
                <a:gd name="T86" fmla="*/ 224 w 274"/>
                <a:gd name="T87" fmla="*/ 82 h 221"/>
                <a:gd name="T88" fmla="*/ 204 w 274"/>
                <a:gd name="T89" fmla="*/ 58 h 221"/>
                <a:gd name="T90" fmla="*/ 174 w 274"/>
                <a:gd name="T91" fmla="*/ 42 h 221"/>
                <a:gd name="T92" fmla="*/ 136 w 274"/>
                <a:gd name="T93" fmla="*/ 3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4" h="221">
                  <a:moveTo>
                    <a:pt x="230" y="193"/>
                  </a:moveTo>
                  <a:lnTo>
                    <a:pt x="230" y="193"/>
                  </a:lnTo>
                  <a:lnTo>
                    <a:pt x="210" y="205"/>
                  </a:lnTo>
                  <a:lnTo>
                    <a:pt x="188" y="213"/>
                  </a:lnTo>
                  <a:lnTo>
                    <a:pt x="164" y="219"/>
                  </a:lnTo>
                  <a:lnTo>
                    <a:pt x="136" y="221"/>
                  </a:lnTo>
                  <a:lnTo>
                    <a:pt x="136" y="221"/>
                  </a:lnTo>
                  <a:lnTo>
                    <a:pt x="110" y="219"/>
                  </a:lnTo>
                  <a:lnTo>
                    <a:pt x="84" y="213"/>
                  </a:lnTo>
                  <a:lnTo>
                    <a:pt x="62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2" y="185"/>
                  </a:lnTo>
                  <a:lnTo>
                    <a:pt x="24" y="177"/>
                  </a:lnTo>
                  <a:lnTo>
                    <a:pt x="16" y="167"/>
                  </a:lnTo>
                  <a:lnTo>
                    <a:pt x="10" y="157"/>
                  </a:lnTo>
                  <a:lnTo>
                    <a:pt x="6" y="145"/>
                  </a:lnTo>
                  <a:lnTo>
                    <a:pt x="2" y="135"/>
                  </a:lnTo>
                  <a:lnTo>
                    <a:pt x="0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6"/>
                  </a:lnTo>
                  <a:lnTo>
                    <a:pt x="16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62" y="2"/>
                  </a:lnTo>
                  <a:lnTo>
                    <a:pt x="188" y="8"/>
                  </a:lnTo>
                  <a:lnTo>
                    <a:pt x="210" y="16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40" y="36"/>
                  </a:lnTo>
                  <a:lnTo>
                    <a:pt x="248" y="46"/>
                  </a:lnTo>
                  <a:lnTo>
                    <a:pt x="256" y="56"/>
                  </a:lnTo>
                  <a:lnTo>
                    <a:pt x="262" y="66"/>
                  </a:lnTo>
                  <a:lnTo>
                    <a:pt x="266" y="76"/>
                  </a:lnTo>
                  <a:lnTo>
                    <a:pt x="270" y="86"/>
                  </a:lnTo>
                  <a:lnTo>
                    <a:pt x="272" y="98"/>
                  </a:lnTo>
                  <a:lnTo>
                    <a:pt x="274" y="109"/>
                  </a:lnTo>
                  <a:lnTo>
                    <a:pt x="274" y="109"/>
                  </a:lnTo>
                  <a:lnTo>
                    <a:pt x="272" y="123"/>
                  </a:lnTo>
                  <a:lnTo>
                    <a:pt x="270" y="135"/>
                  </a:lnTo>
                  <a:lnTo>
                    <a:pt x="266" y="145"/>
                  </a:lnTo>
                  <a:lnTo>
                    <a:pt x="262" y="157"/>
                  </a:lnTo>
                  <a:lnTo>
                    <a:pt x="256" y="167"/>
                  </a:lnTo>
                  <a:lnTo>
                    <a:pt x="248" y="177"/>
                  </a:lnTo>
                  <a:lnTo>
                    <a:pt x="240" y="185"/>
                  </a:lnTo>
                  <a:lnTo>
                    <a:pt x="230" y="193"/>
                  </a:lnTo>
                  <a:close/>
                  <a:moveTo>
                    <a:pt x="136" y="38"/>
                  </a:moveTo>
                  <a:lnTo>
                    <a:pt x="136" y="38"/>
                  </a:lnTo>
                  <a:lnTo>
                    <a:pt x="116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6" y="70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6" y="153"/>
                  </a:lnTo>
                  <a:lnTo>
                    <a:pt x="68" y="163"/>
                  </a:lnTo>
                  <a:lnTo>
                    <a:pt x="80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56" y="183"/>
                  </a:lnTo>
                  <a:lnTo>
                    <a:pt x="176" y="179"/>
                  </a:lnTo>
                  <a:lnTo>
                    <a:pt x="192" y="173"/>
                  </a:lnTo>
                  <a:lnTo>
                    <a:pt x="206" y="163"/>
                  </a:lnTo>
                  <a:lnTo>
                    <a:pt x="216" y="153"/>
                  </a:lnTo>
                  <a:lnTo>
                    <a:pt x="224" y="139"/>
                  </a:lnTo>
                  <a:lnTo>
                    <a:pt x="230" y="125"/>
                  </a:lnTo>
                  <a:lnTo>
                    <a:pt x="230" y="109"/>
                  </a:lnTo>
                  <a:lnTo>
                    <a:pt x="230" y="109"/>
                  </a:lnTo>
                  <a:lnTo>
                    <a:pt x="230" y="96"/>
                  </a:lnTo>
                  <a:lnTo>
                    <a:pt x="224" y="82"/>
                  </a:lnTo>
                  <a:lnTo>
                    <a:pt x="216" y="70"/>
                  </a:lnTo>
                  <a:lnTo>
                    <a:pt x="204" y="58"/>
                  </a:lnTo>
                  <a:lnTo>
                    <a:pt x="190" y="50"/>
                  </a:lnTo>
                  <a:lnTo>
                    <a:pt x="174" y="42"/>
                  </a:lnTo>
                  <a:lnTo>
                    <a:pt x="156" y="38"/>
                  </a:lnTo>
                  <a:lnTo>
                    <a:pt x="136" y="38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D9EBD618-4934-4064-8A2A-29C6CF3D51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496051" y="-2733675"/>
              <a:ext cx="434975" cy="350837"/>
            </a:xfrm>
            <a:custGeom>
              <a:avLst/>
              <a:gdLst>
                <a:gd name="T0" fmla="*/ 230 w 274"/>
                <a:gd name="T1" fmla="*/ 193 h 221"/>
                <a:gd name="T2" fmla="*/ 230 w 274"/>
                <a:gd name="T3" fmla="*/ 193 h 221"/>
                <a:gd name="T4" fmla="*/ 210 w 274"/>
                <a:gd name="T5" fmla="*/ 205 h 221"/>
                <a:gd name="T6" fmla="*/ 188 w 274"/>
                <a:gd name="T7" fmla="*/ 213 h 221"/>
                <a:gd name="T8" fmla="*/ 164 w 274"/>
                <a:gd name="T9" fmla="*/ 219 h 221"/>
                <a:gd name="T10" fmla="*/ 136 w 274"/>
                <a:gd name="T11" fmla="*/ 221 h 221"/>
                <a:gd name="T12" fmla="*/ 136 w 274"/>
                <a:gd name="T13" fmla="*/ 221 h 221"/>
                <a:gd name="T14" fmla="*/ 110 w 274"/>
                <a:gd name="T15" fmla="*/ 219 h 221"/>
                <a:gd name="T16" fmla="*/ 84 w 274"/>
                <a:gd name="T17" fmla="*/ 213 h 221"/>
                <a:gd name="T18" fmla="*/ 62 w 274"/>
                <a:gd name="T19" fmla="*/ 205 h 221"/>
                <a:gd name="T20" fmla="*/ 44 w 274"/>
                <a:gd name="T21" fmla="*/ 193 h 221"/>
                <a:gd name="T22" fmla="*/ 44 w 274"/>
                <a:gd name="T23" fmla="*/ 193 h 221"/>
                <a:gd name="T24" fmla="*/ 32 w 274"/>
                <a:gd name="T25" fmla="*/ 185 h 221"/>
                <a:gd name="T26" fmla="*/ 24 w 274"/>
                <a:gd name="T27" fmla="*/ 177 h 221"/>
                <a:gd name="T28" fmla="*/ 16 w 274"/>
                <a:gd name="T29" fmla="*/ 167 h 221"/>
                <a:gd name="T30" fmla="*/ 10 w 274"/>
                <a:gd name="T31" fmla="*/ 157 h 221"/>
                <a:gd name="T32" fmla="*/ 6 w 274"/>
                <a:gd name="T33" fmla="*/ 145 h 221"/>
                <a:gd name="T34" fmla="*/ 2 w 274"/>
                <a:gd name="T35" fmla="*/ 135 h 221"/>
                <a:gd name="T36" fmla="*/ 0 w 274"/>
                <a:gd name="T37" fmla="*/ 123 h 221"/>
                <a:gd name="T38" fmla="*/ 0 w 274"/>
                <a:gd name="T39" fmla="*/ 109 h 221"/>
                <a:gd name="T40" fmla="*/ 0 w 274"/>
                <a:gd name="T41" fmla="*/ 109 h 221"/>
                <a:gd name="T42" fmla="*/ 0 w 274"/>
                <a:gd name="T43" fmla="*/ 98 h 221"/>
                <a:gd name="T44" fmla="*/ 2 w 274"/>
                <a:gd name="T45" fmla="*/ 86 h 221"/>
                <a:gd name="T46" fmla="*/ 6 w 274"/>
                <a:gd name="T47" fmla="*/ 76 h 221"/>
                <a:gd name="T48" fmla="*/ 10 w 274"/>
                <a:gd name="T49" fmla="*/ 66 h 221"/>
                <a:gd name="T50" fmla="*/ 16 w 274"/>
                <a:gd name="T51" fmla="*/ 56 h 221"/>
                <a:gd name="T52" fmla="*/ 24 w 274"/>
                <a:gd name="T53" fmla="*/ 46 h 221"/>
                <a:gd name="T54" fmla="*/ 34 w 274"/>
                <a:gd name="T55" fmla="*/ 36 h 221"/>
                <a:gd name="T56" fmla="*/ 44 w 274"/>
                <a:gd name="T57" fmla="*/ 28 h 221"/>
                <a:gd name="T58" fmla="*/ 44 w 274"/>
                <a:gd name="T59" fmla="*/ 28 h 221"/>
                <a:gd name="T60" fmla="*/ 62 w 274"/>
                <a:gd name="T61" fmla="*/ 16 h 221"/>
                <a:gd name="T62" fmla="*/ 86 w 274"/>
                <a:gd name="T63" fmla="*/ 8 h 221"/>
                <a:gd name="T64" fmla="*/ 110 w 274"/>
                <a:gd name="T65" fmla="*/ 2 h 221"/>
                <a:gd name="T66" fmla="*/ 136 w 274"/>
                <a:gd name="T67" fmla="*/ 0 h 221"/>
                <a:gd name="T68" fmla="*/ 136 w 274"/>
                <a:gd name="T69" fmla="*/ 0 h 221"/>
                <a:gd name="T70" fmla="*/ 162 w 274"/>
                <a:gd name="T71" fmla="*/ 2 h 221"/>
                <a:gd name="T72" fmla="*/ 188 w 274"/>
                <a:gd name="T73" fmla="*/ 8 h 221"/>
                <a:gd name="T74" fmla="*/ 210 w 274"/>
                <a:gd name="T75" fmla="*/ 16 h 221"/>
                <a:gd name="T76" fmla="*/ 230 w 274"/>
                <a:gd name="T77" fmla="*/ 28 h 221"/>
                <a:gd name="T78" fmla="*/ 230 w 274"/>
                <a:gd name="T79" fmla="*/ 28 h 221"/>
                <a:gd name="T80" fmla="*/ 240 w 274"/>
                <a:gd name="T81" fmla="*/ 36 h 221"/>
                <a:gd name="T82" fmla="*/ 248 w 274"/>
                <a:gd name="T83" fmla="*/ 46 h 221"/>
                <a:gd name="T84" fmla="*/ 256 w 274"/>
                <a:gd name="T85" fmla="*/ 56 h 221"/>
                <a:gd name="T86" fmla="*/ 262 w 274"/>
                <a:gd name="T87" fmla="*/ 66 h 221"/>
                <a:gd name="T88" fmla="*/ 266 w 274"/>
                <a:gd name="T89" fmla="*/ 76 h 221"/>
                <a:gd name="T90" fmla="*/ 270 w 274"/>
                <a:gd name="T91" fmla="*/ 86 h 221"/>
                <a:gd name="T92" fmla="*/ 272 w 274"/>
                <a:gd name="T93" fmla="*/ 98 h 221"/>
                <a:gd name="T94" fmla="*/ 274 w 274"/>
                <a:gd name="T95" fmla="*/ 109 h 221"/>
                <a:gd name="T96" fmla="*/ 274 w 274"/>
                <a:gd name="T97" fmla="*/ 109 h 221"/>
                <a:gd name="T98" fmla="*/ 272 w 274"/>
                <a:gd name="T99" fmla="*/ 123 h 221"/>
                <a:gd name="T100" fmla="*/ 270 w 274"/>
                <a:gd name="T101" fmla="*/ 135 h 221"/>
                <a:gd name="T102" fmla="*/ 266 w 274"/>
                <a:gd name="T103" fmla="*/ 145 h 221"/>
                <a:gd name="T104" fmla="*/ 262 w 274"/>
                <a:gd name="T105" fmla="*/ 157 h 221"/>
                <a:gd name="T106" fmla="*/ 256 w 274"/>
                <a:gd name="T107" fmla="*/ 167 h 221"/>
                <a:gd name="T108" fmla="*/ 248 w 274"/>
                <a:gd name="T109" fmla="*/ 177 h 221"/>
                <a:gd name="T110" fmla="*/ 240 w 274"/>
                <a:gd name="T111" fmla="*/ 185 h 221"/>
                <a:gd name="T112" fmla="*/ 230 w 274"/>
                <a:gd name="T113" fmla="*/ 19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4" h="221">
                  <a:moveTo>
                    <a:pt x="230" y="193"/>
                  </a:moveTo>
                  <a:lnTo>
                    <a:pt x="230" y="193"/>
                  </a:lnTo>
                  <a:lnTo>
                    <a:pt x="210" y="205"/>
                  </a:lnTo>
                  <a:lnTo>
                    <a:pt x="188" y="213"/>
                  </a:lnTo>
                  <a:lnTo>
                    <a:pt x="164" y="219"/>
                  </a:lnTo>
                  <a:lnTo>
                    <a:pt x="136" y="221"/>
                  </a:lnTo>
                  <a:lnTo>
                    <a:pt x="136" y="221"/>
                  </a:lnTo>
                  <a:lnTo>
                    <a:pt x="110" y="219"/>
                  </a:lnTo>
                  <a:lnTo>
                    <a:pt x="84" y="213"/>
                  </a:lnTo>
                  <a:lnTo>
                    <a:pt x="62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2" y="185"/>
                  </a:lnTo>
                  <a:lnTo>
                    <a:pt x="24" y="177"/>
                  </a:lnTo>
                  <a:lnTo>
                    <a:pt x="16" y="167"/>
                  </a:lnTo>
                  <a:lnTo>
                    <a:pt x="10" y="157"/>
                  </a:lnTo>
                  <a:lnTo>
                    <a:pt x="6" y="145"/>
                  </a:lnTo>
                  <a:lnTo>
                    <a:pt x="2" y="135"/>
                  </a:lnTo>
                  <a:lnTo>
                    <a:pt x="0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6"/>
                  </a:lnTo>
                  <a:lnTo>
                    <a:pt x="16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62" y="2"/>
                  </a:lnTo>
                  <a:lnTo>
                    <a:pt x="188" y="8"/>
                  </a:lnTo>
                  <a:lnTo>
                    <a:pt x="210" y="16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40" y="36"/>
                  </a:lnTo>
                  <a:lnTo>
                    <a:pt x="248" y="46"/>
                  </a:lnTo>
                  <a:lnTo>
                    <a:pt x="256" y="56"/>
                  </a:lnTo>
                  <a:lnTo>
                    <a:pt x="262" y="66"/>
                  </a:lnTo>
                  <a:lnTo>
                    <a:pt x="266" y="76"/>
                  </a:lnTo>
                  <a:lnTo>
                    <a:pt x="270" y="86"/>
                  </a:lnTo>
                  <a:lnTo>
                    <a:pt x="272" y="98"/>
                  </a:lnTo>
                  <a:lnTo>
                    <a:pt x="274" y="109"/>
                  </a:lnTo>
                  <a:lnTo>
                    <a:pt x="274" y="109"/>
                  </a:lnTo>
                  <a:lnTo>
                    <a:pt x="272" y="123"/>
                  </a:lnTo>
                  <a:lnTo>
                    <a:pt x="270" y="135"/>
                  </a:lnTo>
                  <a:lnTo>
                    <a:pt x="266" y="145"/>
                  </a:lnTo>
                  <a:lnTo>
                    <a:pt x="262" y="157"/>
                  </a:lnTo>
                  <a:lnTo>
                    <a:pt x="256" y="167"/>
                  </a:lnTo>
                  <a:lnTo>
                    <a:pt x="248" y="177"/>
                  </a:lnTo>
                  <a:lnTo>
                    <a:pt x="240" y="185"/>
                  </a:lnTo>
                  <a:lnTo>
                    <a:pt x="230" y="19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F310B5EC-12A5-4011-A50F-D99CE878FC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429376" y="-2673350"/>
              <a:ext cx="298450" cy="233362"/>
            </a:xfrm>
            <a:custGeom>
              <a:avLst/>
              <a:gdLst>
                <a:gd name="T0" fmla="*/ 94 w 188"/>
                <a:gd name="T1" fmla="*/ 0 h 147"/>
                <a:gd name="T2" fmla="*/ 94 w 188"/>
                <a:gd name="T3" fmla="*/ 0 h 147"/>
                <a:gd name="T4" fmla="*/ 74 w 188"/>
                <a:gd name="T5" fmla="*/ 0 h 147"/>
                <a:gd name="T6" fmla="*/ 56 w 188"/>
                <a:gd name="T7" fmla="*/ 4 h 147"/>
                <a:gd name="T8" fmla="*/ 40 w 188"/>
                <a:gd name="T9" fmla="*/ 12 h 147"/>
                <a:gd name="T10" fmla="*/ 26 w 188"/>
                <a:gd name="T11" fmla="*/ 20 h 147"/>
                <a:gd name="T12" fmla="*/ 14 w 188"/>
                <a:gd name="T13" fmla="*/ 32 h 147"/>
                <a:gd name="T14" fmla="*/ 6 w 188"/>
                <a:gd name="T15" fmla="*/ 44 h 147"/>
                <a:gd name="T16" fmla="*/ 2 w 188"/>
                <a:gd name="T17" fmla="*/ 58 h 147"/>
                <a:gd name="T18" fmla="*/ 0 w 188"/>
                <a:gd name="T19" fmla="*/ 71 h 147"/>
                <a:gd name="T20" fmla="*/ 0 w 188"/>
                <a:gd name="T21" fmla="*/ 71 h 147"/>
                <a:gd name="T22" fmla="*/ 2 w 188"/>
                <a:gd name="T23" fmla="*/ 87 h 147"/>
                <a:gd name="T24" fmla="*/ 6 w 188"/>
                <a:gd name="T25" fmla="*/ 101 h 147"/>
                <a:gd name="T26" fmla="*/ 14 w 188"/>
                <a:gd name="T27" fmla="*/ 115 h 147"/>
                <a:gd name="T28" fmla="*/ 26 w 188"/>
                <a:gd name="T29" fmla="*/ 125 h 147"/>
                <a:gd name="T30" fmla="*/ 38 w 188"/>
                <a:gd name="T31" fmla="*/ 135 h 147"/>
                <a:gd name="T32" fmla="*/ 56 w 188"/>
                <a:gd name="T33" fmla="*/ 141 h 147"/>
                <a:gd name="T34" fmla="*/ 74 w 188"/>
                <a:gd name="T35" fmla="*/ 145 h 147"/>
                <a:gd name="T36" fmla="*/ 94 w 188"/>
                <a:gd name="T37" fmla="*/ 147 h 147"/>
                <a:gd name="T38" fmla="*/ 94 w 188"/>
                <a:gd name="T39" fmla="*/ 147 h 147"/>
                <a:gd name="T40" fmla="*/ 114 w 188"/>
                <a:gd name="T41" fmla="*/ 145 h 147"/>
                <a:gd name="T42" fmla="*/ 134 w 188"/>
                <a:gd name="T43" fmla="*/ 141 h 147"/>
                <a:gd name="T44" fmla="*/ 150 w 188"/>
                <a:gd name="T45" fmla="*/ 135 h 147"/>
                <a:gd name="T46" fmla="*/ 164 w 188"/>
                <a:gd name="T47" fmla="*/ 125 h 147"/>
                <a:gd name="T48" fmla="*/ 174 w 188"/>
                <a:gd name="T49" fmla="*/ 115 h 147"/>
                <a:gd name="T50" fmla="*/ 182 w 188"/>
                <a:gd name="T51" fmla="*/ 101 h 147"/>
                <a:gd name="T52" fmla="*/ 188 w 188"/>
                <a:gd name="T53" fmla="*/ 87 h 147"/>
                <a:gd name="T54" fmla="*/ 188 w 188"/>
                <a:gd name="T55" fmla="*/ 71 h 147"/>
                <a:gd name="T56" fmla="*/ 188 w 188"/>
                <a:gd name="T57" fmla="*/ 71 h 147"/>
                <a:gd name="T58" fmla="*/ 188 w 188"/>
                <a:gd name="T59" fmla="*/ 58 h 147"/>
                <a:gd name="T60" fmla="*/ 182 w 188"/>
                <a:gd name="T61" fmla="*/ 44 h 147"/>
                <a:gd name="T62" fmla="*/ 174 w 188"/>
                <a:gd name="T63" fmla="*/ 32 h 147"/>
                <a:gd name="T64" fmla="*/ 162 w 188"/>
                <a:gd name="T65" fmla="*/ 20 h 147"/>
                <a:gd name="T66" fmla="*/ 148 w 188"/>
                <a:gd name="T67" fmla="*/ 12 h 147"/>
                <a:gd name="T68" fmla="*/ 132 w 188"/>
                <a:gd name="T69" fmla="*/ 4 h 147"/>
                <a:gd name="T70" fmla="*/ 114 w 188"/>
                <a:gd name="T71" fmla="*/ 0 h 147"/>
                <a:gd name="T72" fmla="*/ 94 w 188"/>
                <a:gd name="T7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8" h="147">
                  <a:moveTo>
                    <a:pt x="94" y="0"/>
                  </a:moveTo>
                  <a:lnTo>
                    <a:pt x="94" y="0"/>
                  </a:lnTo>
                  <a:lnTo>
                    <a:pt x="74" y="0"/>
                  </a:lnTo>
                  <a:lnTo>
                    <a:pt x="56" y="4"/>
                  </a:lnTo>
                  <a:lnTo>
                    <a:pt x="40" y="12"/>
                  </a:lnTo>
                  <a:lnTo>
                    <a:pt x="26" y="20"/>
                  </a:lnTo>
                  <a:lnTo>
                    <a:pt x="14" y="32"/>
                  </a:lnTo>
                  <a:lnTo>
                    <a:pt x="6" y="44"/>
                  </a:lnTo>
                  <a:lnTo>
                    <a:pt x="2" y="5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" y="87"/>
                  </a:lnTo>
                  <a:lnTo>
                    <a:pt x="6" y="101"/>
                  </a:lnTo>
                  <a:lnTo>
                    <a:pt x="14" y="115"/>
                  </a:lnTo>
                  <a:lnTo>
                    <a:pt x="26" y="125"/>
                  </a:lnTo>
                  <a:lnTo>
                    <a:pt x="38" y="135"/>
                  </a:lnTo>
                  <a:lnTo>
                    <a:pt x="56" y="141"/>
                  </a:lnTo>
                  <a:lnTo>
                    <a:pt x="74" y="145"/>
                  </a:lnTo>
                  <a:lnTo>
                    <a:pt x="94" y="147"/>
                  </a:lnTo>
                  <a:lnTo>
                    <a:pt x="94" y="147"/>
                  </a:lnTo>
                  <a:lnTo>
                    <a:pt x="114" y="145"/>
                  </a:lnTo>
                  <a:lnTo>
                    <a:pt x="134" y="141"/>
                  </a:lnTo>
                  <a:lnTo>
                    <a:pt x="150" y="135"/>
                  </a:lnTo>
                  <a:lnTo>
                    <a:pt x="164" y="125"/>
                  </a:lnTo>
                  <a:lnTo>
                    <a:pt x="174" y="115"/>
                  </a:lnTo>
                  <a:lnTo>
                    <a:pt x="182" y="101"/>
                  </a:lnTo>
                  <a:lnTo>
                    <a:pt x="188" y="87"/>
                  </a:lnTo>
                  <a:lnTo>
                    <a:pt x="188" y="71"/>
                  </a:lnTo>
                  <a:lnTo>
                    <a:pt x="188" y="71"/>
                  </a:lnTo>
                  <a:lnTo>
                    <a:pt x="188" y="58"/>
                  </a:lnTo>
                  <a:lnTo>
                    <a:pt x="182" y="44"/>
                  </a:lnTo>
                  <a:lnTo>
                    <a:pt x="174" y="32"/>
                  </a:lnTo>
                  <a:lnTo>
                    <a:pt x="162" y="20"/>
                  </a:lnTo>
                  <a:lnTo>
                    <a:pt x="148" y="12"/>
                  </a:lnTo>
                  <a:lnTo>
                    <a:pt x="132" y="4"/>
                  </a:lnTo>
                  <a:lnTo>
                    <a:pt x="114" y="0"/>
                  </a:lnTo>
                  <a:lnTo>
                    <a:pt x="9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B3386D7C-85EF-4183-9F2B-EC59733FE7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981701" y="-2720975"/>
              <a:ext cx="384175" cy="338137"/>
            </a:xfrm>
            <a:custGeom>
              <a:avLst/>
              <a:gdLst>
                <a:gd name="T0" fmla="*/ 120 w 242"/>
                <a:gd name="T1" fmla="*/ 213 h 213"/>
                <a:gd name="T2" fmla="*/ 120 w 242"/>
                <a:gd name="T3" fmla="*/ 213 h 213"/>
                <a:gd name="T4" fmla="*/ 94 w 242"/>
                <a:gd name="T5" fmla="*/ 211 h 213"/>
                <a:gd name="T6" fmla="*/ 70 w 242"/>
                <a:gd name="T7" fmla="*/ 207 h 213"/>
                <a:gd name="T8" fmla="*/ 50 w 242"/>
                <a:gd name="T9" fmla="*/ 201 h 213"/>
                <a:gd name="T10" fmla="*/ 32 w 242"/>
                <a:gd name="T11" fmla="*/ 191 h 213"/>
                <a:gd name="T12" fmla="*/ 18 w 242"/>
                <a:gd name="T13" fmla="*/ 181 h 213"/>
                <a:gd name="T14" fmla="*/ 8 w 242"/>
                <a:gd name="T15" fmla="*/ 167 h 213"/>
                <a:gd name="T16" fmla="*/ 2 w 242"/>
                <a:gd name="T17" fmla="*/ 153 h 213"/>
                <a:gd name="T18" fmla="*/ 0 w 242"/>
                <a:gd name="T19" fmla="*/ 139 h 213"/>
                <a:gd name="T20" fmla="*/ 0 w 242"/>
                <a:gd name="T21" fmla="*/ 0 h 213"/>
                <a:gd name="T22" fmla="*/ 40 w 242"/>
                <a:gd name="T23" fmla="*/ 0 h 213"/>
                <a:gd name="T24" fmla="*/ 40 w 242"/>
                <a:gd name="T25" fmla="*/ 131 h 213"/>
                <a:gd name="T26" fmla="*/ 40 w 242"/>
                <a:gd name="T27" fmla="*/ 131 h 213"/>
                <a:gd name="T28" fmla="*/ 42 w 242"/>
                <a:gd name="T29" fmla="*/ 141 h 213"/>
                <a:gd name="T30" fmla="*/ 46 w 242"/>
                <a:gd name="T31" fmla="*/ 149 h 213"/>
                <a:gd name="T32" fmla="*/ 52 w 242"/>
                <a:gd name="T33" fmla="*/ 157 h 213"/>
                <a:gd name="T34" fmla="*/ 60 w 242"/>
                <a:gd name="T35" fmla="*/ 165 h 213"/>
                <a:gd name="T36" fmla="*/ 72 w 242"/>
                <a:gd name="T37" fmla="*/ 169 h 213"/>
                <a:gd name="T38" fmla="*/ 86 w 242"/>
                <a:gd name="T39" fmla="*/ 173 h 213"/>
                <a:gd name="T40" fmla="*/ 102 w 242"/>
                <a:gd name="T41" fmla="*/ 175 h 213"/>
                <a:gd name="T42" fmla="*/ 120 w 242"/>
                <a:gd name="T43" fmla="*/ 177 h 213"/>
                <a:gd name="T44" fmla="*/ 120 w 242"/>
                <a:gd name="T45" fmla="*/ 177 h 213"/>
                <a:gd name="T46" fmla="*/ 140 w 242"/>
                <a:gd name="T47" fmla="*/ 175 h 213"/>
                <a:gd name="T48" fmla="*/ 156 w 242"/>
                <a:gd name="T49" fmla="*/ 173 h 213"/>
                <a:gd name="T50" fmla="*/ 170 w 242"/>
                <a:gd name="T51" fmla="*/ 169 h 213"/>
                <a:gd name="T52" fmla="*/ 180 w 242"/>
                <a:gd name="T53" fmla="*/ 165 h 213"/>
                <a:gd name="T54" fmla="*/ 190 w 242"/>
                <a:gd name="T55" fmla="*/ 157 h 213"/>
                <a:gd name="T56" fmla="*/ 196 w 242"/>
                <a:gd name="T57" fmla="*/ 149 h 213"/>
                <a:gd name="T58" fmla="*/ 200 w 242"/>
                <a:gd name="T59" fmla="*/ 141 h 213"/>
                <a:gd name="T60" fmla="*/ 200 w 242"/>
                <a:gd name="T61" fmla="*/ 131 h 213"/>
                <a:gd name="T62" fmla="*/ 200 w 242"/>
                <a:gd name="T63" fmla="*/ 0 h 213"/>
                <a:gd name="T64" fmla="*/ 242 w 242"/>
                <a:gd name="T65" fmla="*/ 0 h 213"/>
                <a:gd name="T66" fmla="*/ 242 w 242"/>
                <a:gd name="T67" fmla="*/ 139 h 213"/>
                <a:gd name="T68" fmla="*/ 242 w 242"/>
                <a:gd name="T69" fmla="*/ 139 h 213"/>
                <a:gd name="T70" fmla="*/ 240 w 242"/>
                <a:gd name="T71" fmla="*/ 153 h 213"/>
                <a:gd name="T72" fmla="*/ 234 w 242"/>
                <a:gd name="T73" fmla="*/ 167 h 213"/>
                <a:gd name="T74" fmla="*/ 224 w 242"/>
                <a:gd name="T75" fmla="*/ 181 h 213"/>
                <a:gd name="T76" fmla="*/ 210 w 242"/>
                <a:gd name="T77" fmla="*/ 191 h 213"/>
                <a:gd name="T78" fmla="*/ 192 w 242"/>
                <a:gd name="T79" fmla="*/ 201 h 213"/>
                <a:gd name="T80" fmla="*/ 172 w 242"/>
                <a:gd name="T81" fmla="*/ 207 h 213"/>
                <a:gd name="T82" fmla="*/ 148 w 242"/>
                <a:gd name="T83" fmla="*/ 211 h 213"/>
                <a:gd name="T84" fmla="*/ 120 w 242"/>
                <a:gd name="T8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2" h="213">
                  <a:moveTo>
                    <a:pt x="120" y="213"/>
                  </a:moveTo>
                  <a:lnTo>
                    <a:pt x="120" y="213"/>
                  </a:lnTo>
                  <a:lnTo>
                    <a:pt x="94" y="211"/>
                  </a:lnTo>
                  <a:lnTo>
                    <a:pt x="70" y="207"/>
                  </a:lnTo>
                  <a:lnTo>
                    <a:pt x="50" y="201"/>
                  </a:lnTo>
                  <a:lnTo>
                    <a:pt x="32" y="191"/>
                  </a:lnTo>
                  <a:lnTo>
                    <a:pt x="18" y="181"/>
                  </a:lnTo>
                  <a:lnTo>
                    <a:pt x="8" y="167"/>
                  </a:lnTo>
                  <a:lnTo>
                    <a:pt x="2" y="153"/>
                  </a:lnTo>
                  <a:lnTo>
                    <a:pt x="0" y="139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2" y="141"/>
                  </a:lnTo>
                  <a:lnTo>
                    <a:pt x="46" y="149"/>
                  </a:lnTo>
                  <a:lnTo>
                    <a:pt x="52" y="157"/>
                  </a:lnTo>
                  <a:lnTo>
                    <a:pt x="60" y="165"/>
                  </a:lnTo>
                  <a:lnTo>
                    <a:pt x="72" y="169"/>
                  </a:lnTo>
                  <a:lnTo>
                    <a:pt x="86" y="173"/>
                  </a:lnTo>
                  <a:lnTo>
                    <a:pt x="102" y="175"/>
                  </a:lnTo>
                  <a:lnTo>
                    <a:pt x="120" y="177"/>
                  </a:lnTo>
                  <a:lnTo>
                    <a:pt x="120" y="177"/>
                  </a:lnTo>
                  <a:lnTo>
                    <a:pt x="140" y="175"/>
                  </a:lnTo>
                  <a:lnTo>
                    <a:pt x="156" y="173"/>
                  </a:lnTo>
                  <a:lnTo>
                    <a:pt x="170" y="169"/>
                  </a:lnTo>
                  <a:lnTo>
                    <a:pt x="180" y="165"/>
                  </a:lnTo>
                  <a:lnTo>
                    <a:pt x="190" y="157"/>
                  </a:lnTo>
                  <a:lnTo>
                    <a:pt x="196" y="149"/>
                  </a:lnTo>
                  <a:lnTo>
                    <a:pt x="200" y="141"/>
                  </a:lnTo>
                  <a:lnTo>
                    <a:pt x="200" y="131"/>
                  </a:lnTo>
                  <a:lnTo>
                    <a:pt x="200" y="0"/>
                  </a:lnTo>
                  <a:lnTo>
                    <a:pt x="242" y="0"/>
                  </a:lnTo>
                  <a:lnTo>
                    <a:pt x="242" y="139"/>
                  </a:lnTo>
                  <a:lnTo>
                    <a:pt x="242" y="139"/>
                  </a:lnTo>
                  <a:lnTo>
                    <a:pt x="240" y="153"/>
                  </a:lnTo>
                  <a:lnTo>
                    <a:pt x="234" y="167"/>
                  </a:lnTo>
                  <a:lnTo>
                    <a:pt x="224" y="181"/>
                  </a:lnTo>
                  <a:lnTo>
                    <a:pt x="210" y="191"/>
                  </a:lnTo>
                  <a:lnTo>
                    <a:pt x="192" y="201"/>
                  </a:lnTo>
                  <a:lnTo>
                    <a:pt x="172" y="207"/>
                  </a:lnTo>
                  <a:lnTo>
                    <a:pt x="148" y="211"/>
                  </a:lnTo>
                  <a:lnTo>
                    <a:pt x="120" y="213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186E2F92-C731-4BDF-BF1A-7BEEDC10C0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981701" y="-2720975"/>
              <a:ext cx="384175" cy="338137"/>
            </a:xfrm>
            <a:custGeom>
              <a:avLst/>
              <a:gdLst>
                <a:gd name="T0" fmla="*/ 120 w 242"/>
                <a:gd name="T1" fmla="*/ 213 h 213"/>
                <a:gd name="T2" fmla="*/ 120 w 242"/>
                <a:gd name="T3" fmla="*/ 213 h 213"/>
                <a:gd name="T4" fmla="*/ 94 w 242"/>
                <a:gd name="T5" fmla="*/ 211 h 213"/>
                <a:gd name="T6" fmla="*/ 70 w 242"/>
                <a:gd name="T7" fmla="*/ 207 h 213"/>
                <a:gd name="T8" fmla="*/ 50 w 242"/>
                <a:gd name="T9" fmla="*/ 201 h 213"/>
                <a:gd name="T10" fmla="*/ 32 w 242"/>
                <a:gd name="T11" fmla="*/ 191 h 213"/>
                <a:gd name="T12" fmla="*/ 18 w 242"/>
                <a:gd name="T13" fmla="*/ 181 h 213"/>
                <a:gd name="T14" fmla="*/ 8 w 242"/>
                <a:gd name="T15" fmla="*/ 167 h 213"/>
                <a:gd name="T16" fmla="*/ 2 w 242"/>
                <a:gd name="T17" fmla="*/ 153 h 213"/>
                <a:gd name="T18" fmla="*/ 0 w 242"/>
                <a:gd name="T19" fmla="*/ 139 h 213"/>
                <a:gd name="T20" fmla="*/ 0 w 242"/>
                <a:gd name="T21" fmla="*/ 0 h 213"/>
                <a:gd name="T22" fmla="*/ 40 w 242"/>
                <a:gd name="T23" fmla="*/ 0 h 213"/>
                <a:gd name="T24" fmla="*/ 40 w 242"/>
                <a:gd name="T25" fmla="*/ 131 h 213"/>
                <a:gd name="T26" fmla="*/ 40 w 242"/>
                <a:gd name="T27" fmla="*/ 131 h 213"/>
                <a:gd name="T28" fmla="*/ 42 w 242"/>
                <a:gd name="T29" fmla="*/ 141 h 213"/>
                <a:gd name="T30" fmla="*/ 46 w 242"/>
                <a:gd name="T31" fmla="*/ 149 h 213"/>
                <a:gd name="T32" fmla="*/ 52 w 242"/>
                <a:gd name="T33" fmla="*/ 157 h 213"/>
                <a:gd name="T34" fmla="*/ 60 w 242"/>
                <a:gd name="T35" fmla="*/ 165 h 213"/>
                <a:gd name="T36" fmla="*/ 72 w 242"/>
                <a:gd name="T37" fmla="*/ 169 h 213"/>
                <a:gd name="T38" fmla="*/ 86 w 242"/>
                <a:gd name="T39" fmla="*/ 173 h 213"/>
                <a:gd name="T40" fmla="*/ 102 w 242"/>
                <a:gd name="T41" fmla="*/ 175 h 213"/>
                <a:gd name="T42" fmla="*/ 120 w 242"/>
                <a:gd name="T43" fmla="*/ 177 h 213"/>
                <a:gd name="T44" fmla="*/ 120 w 242"/>
                <a:gd name="T45" fmla="*/ 177 h 213"/>
                <a:gd name="T46" fmla="*/ 140 w 242"/>
                <a:gd name="T47" fmla="*/ 175 h 213"/>
                <a:gd name="T48" fmla="*/ 156 w 242"/>
                <a:gd name="T49" fmla="*/ 173 h 213"/>
                <a:gd name="T50" fmla="*/ 170 w 242"/>
                <a:gd name="T51" fmla="*/ 169 h 213"/>
                <a:gd name="T52" fmla="*/ 180 w 242"/>
                <a:gd name="T53" fmla="*/ 165 h 213"/>
                <a:gd name="T54" fmla="*/ 190 w 242"/>
                <a:gd name="T55" fmla="*/ 157 h 213"/>
                <a:gd name="T56" fmla="*/ 196 w 242"/>
                <a:gd name="T57" fmla="*/ 149 h 213"/>
                <a:gd name="T58" fmla="*/ 200 w 242"/>
                <a:gd name="T59" fmla="*/ 141 h 213"/>
                <a:gd name="T60" fmla="*/ 200 w 242"/>
                <a:gd name="T61" fmla="*/ 131 h 213"/>
                <a:gd name="T62" fmla="*/ 200 w 242"/>
                <a:gd name="T63" fmla="*/ 0 h 213"/>
                <a:gd name="T64" fmla="*/ 242 w 242"/>
                <a:gd name="T65" fmla="*/ 0 h 213"/>
                <a:gd name="T66" fmla="*/ 242 w 242"/>
                <a:gd name="T67" fmla="*/ 139 h 213"/>
                <a:gd name="T68" fmla="*/ 242 w 242"/>
                <a:gd name="T69" fmla="*/ 139 h 213"/>
                <a:gd name="T70" fmla="*/ 240 w 242"/>
                <a:gd name="T71" fmla="*/ 153 h 213"/>
                <a:gd name="T72" fmla="*/ 234 w 242"/>
                <a:gd name="T73" fmla="*/ 167 h 213"/>
                <a:gd name="T74" fmla="*/ 224 w 242"/>
                <a:gd name="T75" fmla="*/ 181 h 213"/>
                <a:gd name="T76" fmla="*/ 210 w 242"/>
                <a:gd name="T77" fmla="*/ 191 h 213"/>
                <a:gd name="T78" fmla="*/ 192 w 242"/>
                <a:gd name="T79" fmla="*/ 201 h 213"/>
                <a:gd name="T80" fmla="*/ 172 w 242"/>
                <a:gd name="T81" fmla="*/ 207 h 213"/>
                <a:gd name="T82" fmla="*/ 148 w 242"/>
                <a:gd name="T83" fmla="*/ 211 h 213"/>
                <a:gd name="T84" fmla="*/ 120 w 242"/>
                <a:gd name="T8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2" h="213">
                  <a:moveTo>
                    <a:pt x="120" y="213"/>
                  </a:moveTo>
                  <a:lnTo>
                    <a:pt x="120" y="213"/>
                  </a:lnTo>
                  <a:lnTo>
                    <a:pt x="94" y="211"/>
                  </a:lnTo>
                  <a:lnTo>
                    <a:pt x="70" y="207"/>
                  </a:lnTo>
                  <a:lnTo>
                    <a:pt x="50" y="201"/>
                  </a:lnTo>
                  <a:lnTo>
                    <a:pt x="32" y="191"/>
                  </a:lnTo>
                  <a:lnTo>
                    <a:pt x="18" y="181"/>
                  </a:lnTo>
                  <a:lnTo>
                    <a:pt x="8" y="167"/>
                  </a:lnTo>
                  <a:lnTo>
                    <a:pt x="2" y="153"/>
                  </a:lnTo>
                  <a:lnTo>
                    <a:pt x="0" y="139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2" y="141"/>
                  </a:lnTo>
                  <a:lnTo>
                    <a:pt x="46" y="149"/>
                  </a:lnTo>
                  <a:lnTo>
                    <a:pt x="52" y="157"/>
                  </a:lnTo>
                  <a:lnTo>
                    <a:pt x="60" y="165"/>
                  </a:lnTo>
                  <a:lnTo>
                    <a:pt x="72" y="169"/>
                  </a:lnTo>
                  <a:lnTo>
                    <a:pt x="86" y="173"/>
                  </a:lnTo>
                  <a:lnTo>
                    <a:pt x="102" y="175"/>
                  </a:lnTo>
                  <a:lnTo>
                    <a:pt x="120" y="177"/>
                  </a:lnTo>
                  <a:lnTo>
                    <a:pt x="120" y="177"/>
                  </a:lnTo>
                  <a:lnTo>
                    <a:pt x="140" y="175"/>
                  </a:lnTo>
                  <a:lnTo>
                    <a:pt x="156" y="173"/>
                  </a:lnTo>
                  <a:lnTo>
                    <a:pt x="170" y="169"/>
                  </a:lnTo>
                  <a:lnTo>
                    <a:pt x="180" y="165"/>
                  </a:lnTo>
                  <a:lnTo>
                    <a:pt x="190" y="157"/>
                  </a:lnTo>
                  <a:lnTo>
                    <a:pt x="196" y="149"/>
                  </a:lnTo>
                  <a:lnTo>
                    <a:pt x="200" y="141"/>
                  </a:lnTo>
                  <a:lnTo>
                    <a:pt x="200" y="131"/>
                  </a:lnTo>
                  <a:lnTo>
                    <a:pt x="200" y="0"/>
                  </a:lnTo>
                  <a:lnTo>
                    <a:pt x="242" y="0"/>
                  </a:lnTo>
                  <a:lnTo>
                    <a:pt x="242" y="139"/>
                  </a:lnTo>
                  <a:lnTo>
                    <a:pt x="242" y="139"/>
                  </a:lnTo>
                  <a:lnTo>
                    <a:pt x="240" y="153"/>
                  </a:lnTo>
                  <a:lnTo>
                    <a:pt x="234" y="167"/>
                  </a:lnTo>
                  <a:lnTo>
                    <a:pt x="224" y="181"/>
                  </a:lnTo>
                  <a:lnTo>
                    <a:pt x="210" y="191"/>
                  </a:lnTo>
                  <a:lnTo>
                    <a:pt x="192" y="201"/>
                  </a:lnTo>
                  <a:lnTo>
                    <a:pt x="172" y="207"/>
                  </a:lnTo>
                  <a:lnTo>
                    <a:pt x="148" y="211"/>
                  </a:lnTo>
                  <a:lnTo>
                    <a:pt x="120" y="21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ED253B72-C810-4AF5-85FD-5356C49E89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5502276" y="-2720975"/>
              <a:ext cx="384175" cy="328612"/>
            </a:xfrm>
            <a:custGeom>
              <a:avLst/>
              <a:gdLst>
                <a:gd name="T0" fmla="*/ 242 w 242"/>
                <a:gd name="T1" fmla="*/ 66 h 207"/>
                <a:gd name="T2" fmla="*/ 242 w 242"/>
                <a:gd name="T3" fmla="*/ 66 h 207"/>
                <a:gd name="T4" fmla="*/ 240 w 242"/>
                <a:gd name="T5" fmla="*/ 80 h 207"/>
                <a:gd name="T6" fmla="*/ 236 w 242"/>
                <a:gd name="T7" fmla="*/ 93 h 207"/>
                <a:gd name="T8" fmla="*/ 230 w 242"/>
                <a:gd name="T9" fmla="*/ 103 h 207"/>
                <a:gd name="T10" fmla="*/ 220 w 242"/>
                <a:gd name="T11" fmla="*/ 113 h 207"/>
                <a:gd name="T12" fmla="*/ 210 w 242"/>
                <a:gd name="T13" fmla="*/ 121 h 207"/>
                <a:gd name="T14" fmla="*/ 196 w 242"/>
                <a:gd name="T15" fmla="*/ 125 h 207"/>
                <a:gd name="T16" fmla="*/ 180 w 242"/>
                <a:gd name="T17" fmla="*/ 129 h 207"/>
                <a:gd name="T18" fmla="*/ 162 w 242"/>
                <a:gd name="T19" fmla="*/ 131 h 207"/>
                <a:gd name="T20" fmla="*/ 42 w 242"/>
                <a:gd name="T21" fmla="*/ 131 h 207"/>
                <a:gd name="T22" fmla="*/ 42 w 242"/>
                <a:gd name="T23" fmla="*/ 207 h 207"/>
                <a:gd name="T24" fmla="*/ 0 w 242"/>
                <a:gd name="T25" fmla="*/ 207 h 207"/>
                <a:gd name="T26" fmla="*/ 0 w 242"/>
                <a:gd name="T27" fmla="*/ 0 h 207"/>
                <a:gd name="T28" fmla="*/ 168 w 242"/>
                <a:gd name="T29" fmla="*/ 0 h 207"/>
                <a:gd name="T30" fmla="*/ 168 w 242"/>
                <a:gd name="T31" fmla="*/ 0 h 207"/>
                <a:gd name="T32" fmla="*/ 184 w 242"/>
                <a:gd name="T33" fmla="*/ 0 h 207"/>
                <a:gd name="T34" fmla="*/ 198 w 242"/>
                <a:gd name="T35" fmla="*/ 4 h 207"/>
                <a:gd name="T36" fmla="*/ 212 w 242"/>
                <a:gd name="T37" fmla="*/ 10 h 207"/>
                <a:gd name="T38" fmla="*/ 222 w 242"/>
                <a:gd name="T39" fmla="*/ 18 h 207"/>
                <a:gd name="T40" fmla="*/ 230 w 242"/>
                <a:gd name="T41" fmla="*/ 26 h 207"/>
                <a:gd name="T42" fmla="*/ 236 w 242"/>
                <a:gd name="T43" fmla="*/ 38 h 207"/>
                <a:gd name="T44" fmla="*/ 240 w 242"/>
                <a:gd name="T45" fmla="*/ 52 h 207"/>
                <a:gd name="T46" fmla="*/ 242 w 242"/>
                <a:gd name="T47" fmla="*/ 66 h 207"/>
                <a:gd name="T48" fmla="*/ 200 w 242"/>
                <a:gd name="T49" fmla="*/ 66 h 207"/>
                <a:gd name="T50" fmla="*/ 200 w 242"/>
                <a:gd name="T51" fmla="*/ 66 h 207"/>
                <a:gd name="T52" fmla="*/ 198 w 242"/>
                <a:gd name="T53" fmla="*/ 58 h 207"/>
                <a:gd name="T54" fmla="*/ 198 w 242"/>
                <a:gd name="T55" fmla="*/ 52 h 207"/>
                <a:gd name="T56" fmla="*/ 194 w 242"/>
                <a:gd name="T57" fmla="*/ 48 h 207"/>
                <a:gd name="T58" fmla="*/ 190 w 242"/>
                <a:gd name="T59" fmla="*/ 44 h 207"/>
                <a:gd name="T60" fmla="*/ 184 w 242"/>
                <a:gd name="T61" fmla="*/ 40 h 207"/>
                <a:gd name="T62" fmla="*/ 178 w 242"/>
                <a:gd name="T63" fmla="*/ 38 h 207"/>
                <a:gd name="T64" fmla="*/ 160 w 242"/>
                <a:gd name="T65" fmla="*/ 36 h 207"/>
                <a:gd name="T66" fmla="*/ 42 w 242"/>
                <a:gd name="T67" fmla="*/ 36 h 207"/>
                <a:gd name="T68" fmla="*/ 42 w 242"/>
                <a:gd name="T69" fmla="*/ 93 h 207"/>
                <a:gd name="T70" fmla="*/ 162 w 242"/>
                <a:gd name="T71" fmla="*/ 93 h 207"/>
                <a:gd name="T72" fmla="*/ 162 w 242"/>
                <a:gd name="T73" fmla="*/ 93 h 207"/>
                <a:gd name="T74" fmla="*/ 178 w 242"/>
                <a:gd name="T75" fmla="*/ 92 h 207"/>
                <a:gd name="T76" fmla="*/ 184 w 242"/>
                <a:gd name="T77" fmla="*/ 90 h 207"/>
                <a:gd name="T78" fmla="*/ 190 w 242"/>
                <a:gd name="T79" fmla="*/ 86 h 207"/>
                <a:gd name="T80" fmla="*/ 194 w 242"/>
                <a:gd name="T81" fmla="*/ 84 h 207"/>
                <a:gd name="T82" fmla="*/ 198 w 242"/>
                <a:gd name="T83" fmla="*/ 78 h 207"/>
                <a:gd name="T84" fmla="*/ 198 w 242"/>
                <a:gd name="T85" fmla="*/ 72 h 207"/>
                <a:gd name="T86" fmla="*/ 200 w 242"/>
                <a:gd name="T8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2" h="207">
                  <a:moveTo>
                    <a:pt x="242" y="66"/>
                  </a:moveTo>
                  <a:lnTo>
                    <a:pt x="242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2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2" y="66"/>
                  </a:lnTo>
                  <a:close/>
                  <a:moveTo>
                    <a:pt x="200" y="66"/>
                  </a:moveTo>
                  <a:lnTo>
                    <a:pt x="200" y="66"/>
                  </a:lnTo>
                  <a:lnTo>
                    <a:pt x="198" y="58"/>
                  </a:lnTo>
                  <a:lnTo>
                    <a:pt x="198" y="52"/>
                  </a:lnTo>
                  <a:lnTo>
                    <a:pt x="194" y="48"/>
                  </a:lnTo>
                  <a:lnTo>
                    <a:pt x="190" y="44"/>
                  </a:lnTo>
                  <a:lnTo>
                    <a:pt x="184" y="40"/>
                  </a:lnTo>
                  <a:lnTo>
                    <a:pt x="178" y="38"/>
                  </a:lnTo>
                  <a:lnTo>
                    <a:pt x="160" y="36"/>
                  </a:lnTo>
                  <a:lnTo>
                    <a:pt x="42" y="36"/>
                  </a:lnTo>
                  <a:lnTo>
                    <a:pt x="42" y="93"/>
                  </a:lnTo>
                  <a:lnTo>
                    <a:pt x="162" y="93"/>
                  </a:lnTo>
                  <a:lnTo>
                    <a:pt x="162" y="93"/>
                  </a:lnTo>
                  <a:lnTo>
                    <a:pt x="178" y="92"/>
                  </a:lnTo>
                  <a:lnTo>
                    <a:pt x="184" y="90"/>
                  </a:lnTo>
                  <a:lnTo>
                    <a:pt x="190" y="86"/>
                  </a:lnTo>
                  <a:lnTo>
                    <a:pt x="194" y="84"/>
                  </a:lnTo>
                  <a:lnTo>
                    <a:pt x="198" y="78"/>
                  </a:lnTo>
                  <a:lnTo>
                    <a:pt x="198" y="72"/>
                  </a:lnTo>
                  <a:lnTo>
                    <a:pt x="200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16CEFB98-4345-4165-99B4-6CDEEBB301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502276" y="-2720975"/>
              <a:ext cx="384175" cy="328612"/>
            </a:xfrm>
            <a:custGeom>
              <a:avLst/>
              <a:gdLst>
                <a:gd name="T0" fmla="*/ 242 w 242"/>
                <a:gd name="T1" fmla="*/ 66 h 207"/>
                <a:gd name="T2" fmla="*/ 242 w 242"/>
                <a:gd name="T3" fmla="*/ 66 h 207"/>
                <a:gd name="T4" fmla="*/ 240 w 242"/>
                <a:gd name="T5" fmla="*/ 80 h 207"/>
                <a:gd name="T6" fmla="*/ 236 w 242"/>
                <a:gd name="T7" fmla="*/ 93 h 207"/>
                <a:gd name="T8" fmla="*/ 230 w 242"/>
                <a:gd name="T9" fmla="*/ 103 h 207"/>
                <a:gd name="T10" fmla="*/ 220 w 242"/>
                <a:gd name="T11" fmla="*/ 113 h 207"/>
                <a:gd name="T12" fmla="*/ 210 w 242"/>
                <a:gd name="T13" fmla="*/ 121 h 207"/>
                <a:gd name="T14" fmla="*/ 196 w 242"/>
                <a:gd name="T15" fmla="*/ 125 h 207"/>
                <a:gd name="T16" fmla="*/ 180 w 242"/>
                <a:gd name="T17" fmla="*/ 129 h 207"/>
                <a:gd name="T18" fmla="*/ 162 w 242"/>
                <a:gd name="T19" fmla="*/ 131 h 207"/>
                <a:gd name="T20" fmla="*/ 42 w 242"/>
                <a:gd name="T21" fmla="*/ 131 h 207"/>
                <a:gd name="T22" fmla="*/ 42 w 242"/>
                <a:gd name="T23" fmla="*/ 207 h 207"/>
                <a:gd name="T24" fmla="*/ 0 w 242"/>
                <a:gd name="T25" fmla="*/ 207 h 207"/>
                <a:gd name="T26" fmla="*/ 0 w 242"/>
                <a:gd name="T27" fmla="*/ 0 h 207"/>
                <a:gd name="T28" fmla="*/ 168 w 242"/>
                <a:gd name="T29" fmla="*/ 0 h 207"/>
                <a:gd name="T30" fmla="*/ 168 w 242"/>
                <a:gd name="T31" fmla="*/ 0 h 207"/>
                <a:gd name="T32" fmla="*/ 184 w 242"/>
                <a:gd name="T33" fmla="*/ 0 h 207"/>
                <a:gd name="T34" fmla="*/ 198 w 242"/>
                <a:gd name="T35" fmla="*/ 4 h 207"/>
                <a:gd name="T36" fmla="*/ 212 w 242"/>
                <a:gd name="T37" fmla="*/ 10 h 207"/>
                <a:gd name="T38" fmla="*/ 222 w 242"/>
                <a:gd name="T39" fmla="*/ 18 h 207"/>
                <a:gd name="T40" fmla="*/ 230 w 242"/>
                <a:gd name="T41" fmla="*/ 26 h 207"/>
                <a:gd name="T42" fmla="*/ 236 w 242"/>
                <a:gd name="T43" fmla="*/ 38 h 207"/>
                <a:gd name="T44" fmla="*/ 240 w 242"/>
                <a:gd name="T45" fmla="*/ 52 h 207"/>
                <a:gd name="T46" fmla="*/ 242 w 242"/>
                <a:gd name="T4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2" h="207">
                  <a:moveTo>
                    <a:pt x="242" y="66"/>
                  </a:moveTo>
                  <a:lnTo>
                    <a:pt x="242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2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2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785F398E-9AA2-4620-96F9-7C0665011A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435601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6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0 w 158"/>
                <a:gd name="T23" fmla="*/ 57 h 57"/>
                <a:gd name="T24" fmla="*/ 120 w 158"/>
                <a:gd name="T25" fmla="*/ 57 h 57"/>
                <a:gd name="T26" fmla="*/ 136 w 158"/>
                <a:gd name="T27" fmla="*/ 56 h 57"/>
                <a:gd name="T28" fmla="*/ 142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6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6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0" y="57"/>
                  </a:lnTo>
                  <a:lnTo>
                    <a:pt x="120" y="57"/>
                  </a:lnTo>
                  <a:lnTo>
                    <a:pt x="136" y="56"/>
                  </a:lnTo>
                  <a:lnTo>
                    <a:pt x="142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F8212BEB-BBBF-4BBF-93B6-C2CA702FE4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67301" y="-2720975"/>
              <a:ext cx="342900" cy="328612"/>
            </a:xfrm>
            <a:custGeom>
              <a:avLst/>
              <a:gdLst>
                <a:gd name="T0" fmla="*/ 0 w 216"/>
                <a:gd name="T1" fmla="*/ 207 h 207"/>
                <a:gd name="T2" fmla="*/ 0 w 216"/>
                <a:gd name="T3" fmla="*/ 0 h 207"/>
                <a:gd name="T4" fmla="*/ 216 w 216"/>
                <a:gd name="T5" fmla="*/ 0 h 207"/>
                <a:gd name="T6" fmla="*/ 216 w 216"/>
                <a:gd name="T7" fmla="*/ 36 h 207"/>
                <a:gd name="T8" fmla="*/ 42 w 216"/>
                <a:gd name="T9" fmla="*/ 36 h 207"/>
                <a:gd name="T10" fmla="*/ 42 w 216"/>
                <a:gd name="T11" fmla="*/ 80 h 207"/>
                <a:gd name="T12" fmla="*/ 164 w 216"/>
                <a:gd name="T13" fmla="*/ 80 h 207"/>
                <a:gd name="T14" fmla="*/ 164 w 216"/>
                <a:gd name="T15" fmla="*/ 117 h 207"/>
                <a:gd name="T16" fmla="*/ 42 w 216"/>
                <a:gd name="T17" fmla="*/ 117 h 207"/>
                <a:gd name="T18" fmla="*/ 42 w 216"/>
                <a:gd name="T19" fmla="*/ 169 h 207"/>
                <a:gd name="T20" fmla="*/ 216 w 216"/>
                <a:gd name="T21" fmla="*/ 169 h 207"/>
                <a:gd name="T22" fmla="*/ 216 w 216"/>
                <a:gd name="T23" fmla="*/ 207 h 207"/>
                <a:gd name="T24" fmla="*/ 0 w 216"/>
                <a:gd name="T2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6" h="207">
                  <a:moveTo>
                    <a:pt x="0" y="207"/>
                  </a:moveTo>
                  <a:lnTo>
                    <a:pt x="0" y="0"/>
                  </a:lnTo>
                  <a:lnTo>
                    <a:pt x="216" y="0"/>
                  </a:lnTo>
                  <a:lnTo>
                    <a:pt x="216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6" y="169"/>
                  </a:lnTo>
                  <a:lnTo>
                    <a:pt x="216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503242AE-6B12-45E2-8CB4-DA3C99E846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67301" y="-2720975"/>
              <a:ext cx="342900" cy="328612"/>
            </a:xfrm>
            <a:custGeom>
              <a:avLst/>
              <a:gdLst>
                <a:gd name="T0" fmla="*/ 0 w 216"/>
                <a:gd name="T1" fmla="*/ 207 h 207"/>
                <a:gd name="T2" fmla="*/ 0 w 216"/>
                <a:gd name="T3" fmla="*/ 0 h 207"/>
                <a:gd name="T4" fmla="*/ 216 w 216"/>
                <a:gd name="T5" fmla="*/ 0 h 207"/>
                <a:gd name="T6" fmla="*/ 216 w 216"/>
                <a:gd name="T7" fmla="*/ 36 h 207"/>
                <a:gd name="T8" fmla="*/ 42 w 216"/>
                <a:gd name="T9" fmla="*/ 36 h 207"/>
                <a:gd name="T10" fmla="*/ 42 w 216"/>
                <a:gd name="T11" fmla="*/ 80 h 207"/>
                <a:gd name="T12" fmla="*/ 164 w 216"/>
                <a:gd name="T13" fmla="*/ 80 h 207"/>
                <a:gd name="T14" fmla="*/ 164 w 216"/>
                <a:gd name="T15" fmla="*/ 117 h 207"/>
                <a:gd name="T16" fmla="*/ 42 w 216"/>
                <a:gd name="T17" fmla="*/ 117 h 207"/>
                <a:gd name="T18" fmla="*/ 42 w 216"/>
                <a:gd name="T19" fmla="*/ 169 h 207"/>
                <a:gd name="T20" fmla="*/ 216 w 216"/>
                <a:gd name="T21" fmla="*/ 169 h 207"/>
                <a:gd name="T22" fmla="*/ 216 w 216"/>
                <a:gd name="T2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" h="207">
                  <a:moveTo>
                    <a:pt x="0" y="207"/>
                  </a:moveTo>
                  <a:lnTo>
                    <a:pt x="0" y="0"/>
                  </a:lnTo>
                  <a:lnTo>
                    <a:pt x="216" y="0"/>
                  </a:lnTo>
                  <a:lnTo>
                    <a:pt x="216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6" y="169"/>
                  </a:lnTo>
                  <a:lnTo>
                    <a:pt x="216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DDA2466A-35D4-4643-86B5-29C4E04ADC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82913" y="-2720975"/>
              <a:ext cx="346075" cy="328612"/>
            </a:xfrm>
            <a:custGeom>
              <a:avLst/>
              <a:gdLst>
                <a:gd name="T0" fmla="*/ 0 w 218"/>
                <a:gd name="T1" fmla="*/ 207 h 207"/>
                <a:gd name="T2" fmla="*/ 0 w 218"/>
                <a:gd name="T3" fmla="*/ 0 h 207"/>
                <a:gd name="T4" fmla="*/ 218 w 218"/>
                <a:gd name="T5" fmla="*/ 0 h 207"/>
                <a:gd name="T6" fmla="*/ 218 w 218"/>
                <a:gd name="T7" fmla="*/ 36 h 207"/>
                <a:gd name="T8" fmla="*/ 42 w 218"/>
                <a:gd name="T9" fmla="*/ 36 h 207"/>
                <a:gd name="T10" fmla="*/ 42 w 218"/>
                <a:gd name="T11" fmla="*/ 80 h 207"/>
                <a:gd name="T12" fmla="*/ 164 w 218"/>
                <a:gd name="T13" fmla="*/ 80 h 207"/>
                <a:gd name="T14" fmla="*/ 164 w 218"/>
                <a:gd name="T15" fmla="*/ 117 h 207"/>
                <a:gd name="T16" fmla="*/ 42 w 218"/>
                <a:gd name="T17" fmla="*/ 117 h 207"/>
                <a:gd name="T18" fmla="*/ 42 w 218"/>
                <a:gd name="T19" fmla="*/ 169 h 207"/>
                <a:gd name="T20" fmla="*/ 218 w 218"/>
                <a:gd name="T21" fmla="*/ 169 h 207"/>
                <a:gd name="T22" fmla="*/ 218 w 218"/>
                <a:gd name="T23" fmla="*/ 207 h 207"/>
                <a:gd name="T24" fmla="*/ 0 w 218"/>
                <a:gd name="T2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" h="207">
                  <a:moveTo>
                    <a:pt x="0" y="207"/>
                  </a:moveTo>
                  <a:lnTo>
                    <a:pt x="0" y="0"/>
                  </a:lnTo>
                  <a:lnTo>
                    <a:pt x="218" y="0"/>
                  </a:lnTo>
                  <a:lnTo>
                    <a:pt x="218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8" y="169"/>
                  </a:lnTo>
                  <a:lnTo>
                    <a:pt x="218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F1784E43-F994-4D29-8164-8AD1730A08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82913" y="-2720975"/>
              <a:ext cx="346075" cy="328612"/>
            </a:xfrm>
            <a:custGeom>
              <a:avLst/>
              <a:gdLst>
                <a:gd name="T0" fmla="*/ 0 w 218"/>
                <a:gd name="T1" fmla="*/ 207 h 207"/>
                <a:gd name="T2" fmla="*/ 0 w 218"/>
                <a:gd name="T3" fmla="*/ 0 h 207"/>
                <a:gd name="T4" fmla="*/ 218 w 218"/>
                <a:gd name="T5" fmla="*/ 0 h 207"/>
                <a:gd name="T6" fmla="*/ 218 w 218"/>
                <a:gd name="T7" fmla="*/ 36 h 207"/>
                <a:gd name="T8" fmla="*/ 42 w 218"/>
                <a:gd name="T9" fmla="*/ 36 h 207"/>
                <a:gd name="T10" fmla="*/ 42 w 218"/>
                <a:gd name="T11" fmla="*/ 80 h 207"/>
                <a:gd name="T12" fmla="*/ 164 w 218"/>
                <a:gd name="T13" fmla="*/ 80 h 207"/>
                <a:gd name="T14" fmla="*/ 164 w 218"/>
                <a:gd name="T15" fmla="*/ 117 h 207"/>
                <a:gd name="T16" fmla="*/ 42 w 218"/>
                <a:gd name="T17" fmla="*/ 117 h 207"/>
                <a:gd name="T18" fmla="*/ 42 w 218"/>
                <a:gd name="T19" fmla="*/ 169 h 207"/>
                <a:gd name="T20" fmla="*/ 218 w 218"/>
                <a:gd name="T21" fmla="*/ 169 h 207"/>
                <a:gd name="T22" fmla="*/ 218 w 218"/>
                <a:gd name="T2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8" h="207">
                  <a:moveTo>
                    <a:pt x="0" y="207"/>
                  </a:moveTo>
                  <a:lnTo>
                    <a:pt x="0" y="0"/>
                  </a:lnTo>
                  <a:lnTo>
                    <a:pt x="218" y="0"/>
                  </a:lnTo>
                  <a:lnTo>
                    <a:pt x="218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8" y="169"/>
                  </a:lnTo>
                  <a:lnTo>
                    <a:pt x="218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93CB4F2D-B882-4F11-B3E0-8DA90D1385C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4384676" y="-2720975"/>
              <a:ext cx="398463" cy="328612"/>
            </a:xfrm>
            <a:custGeom>
              <a:avLst/>
              <a:gdLst>
                <a:gd name="T0" fmla="*/ 251 w 251"/>
                <a:gd name="T1" fmla="*/ 151 h 207"/>
                <a:gd name="T2" fmla="*/ 245 w 251"/>
                <a:gd name="T3" fmla="*/ 175 h 207"/>
                <a:gd name="T4" fmla="*/ 231 w 251"/>
                <a:gd name="T5" fmla="*/ 191 h 207"/>
                <a:gd name="T6" fmla="*/ 205 w 251"/>
                <a:gd name="T7" fmla="*/ 203 h 207"/>
                <a:gd name="T8" fmla="*/ 168 w 251"/>
                <a:gd name="T9" fmla="*/ 207 h 207"/>
                <a:gd name="T10" fmla="*/ 0 w 251"/>
                <a:gd name="T11" fmla="*/ 0 h 207"/>
                <a:gd name="T12" fmla="*/ 170 w 251"/>
                <a:gd name="T13" fmla="*/ 0 h 207"/>
                <a:gd name="T14" fmla="*/ 200 w 251"/>
                <a:gd name="T15" fmla="*/ 4 h 207"/>
                <a:gd name="T16" fmla="*/ 223 w 251"/>
                <a:gd name="T17" fmla="*/ 16 h 207"/>
                <a:gd name="T18" fmla="*/ 237 w 251"/>
                <a:gd name="T19" fmla="*/ 34 h 207"/>
                <a:gd name="T20" fmla="*/ 243 w 251"/>
                <a:gd name="T21" fmla="*/ 58 h 207"/>
                <a:gd name="T22" fmla="*/ 241 w 251"/>
                <a:gd name="T23" fmla="*/ 70 h 207"/>
                <a:gd name="T24" fmla="*/ 229 w 251"/>
                <a:gd name="T25" fmla="*/ 92 h 207"/>
                <a:gd name="T26" fmla="*/ 217 w 251"/>
                <a:gd name="T27" fmla="*/ 99 h 207"/>
                <a:gd name="T28" fmla="*/ 243 w 251"/>
                <a:gd name="T29" fmla="*/ 121 h 207"/>
                <a:gd name="T30" fmla="*/ 249 w 251"/>
                <a:gd name="T31" fmla="*/ 133 h 207"/>
                <a:gd name="T32" fmla="*/ 202 w 251"/>
                <a:gd name="T33" fmla="*/ 60 h 207"/>
                <a:gd name="T34" fmla="*/ 200 w 251"/>
                <a:gd name="T35" fmla="*/ 50 h 207"/>
                <a:gd name="T36" fmla="*/ 184 w 251"/>
                <a:gd name="T37" fmla="*/ 38 h 207"/>
                <a:gd name="T38" fmla="*/ 40 w 251"/>
                <a:gd name="T39" fmla="*/ 36 h 207"/>
                <a:gd name="T40" fmla="*/ 172 w 251"/>
                <a:gd name="T41" fmla="*/ 84 h 207"/>
                <a:gd name="T42" fmla="*/ 184 w 251"/>
                <a:gd name="T43" fmla="*/ 82 h 207"/>
                <a:gd name="T44" fmla="*/ 200 w 251"/>
                <a:gd name="T45" fmla="*/ 70 h 207"/>
                <a:gd name="T46" fmla="*/ 211 w 251"/>
                <a:gd name="T47" fmla="*/ 145 h 207"/>
                <a:gd name="T48" fmla="*/ 209 w 251"/>
                <a:gd name="T49" fmla="*/ 141 h 207"/>
                <a:gd name="T50" fmla="*/ 205 w 251"/>
                <a:gd name="T51" fmla="*/ 131 h 207"/>
                <a:gd name="T52" fmla="*/ 188 w 251"/>
                <a:gd name="T53" fmla="*/ 121 h 207"/>
                <a:gd name="T54" fmla="*/ 40 w 251"/>
                <a:gd name="T55" fmla="*/ 119 h 207"/>
                <a:gd name="T56" fmla="*/ 168 w 251"/>
                <a:gd name="T57" fmla="*/ 169 h 207"/>
                <a:gd name="T58" fmla="*/ 186 w 251"/>
                <a:gd name="T59" fmla="*/ 167 h 207"/>
                <a:gd name="T60" fmla="*/ 205 w 251"/>
                <a:gd name="T61" fmla="*/ 159 h 207"/>
                <a:gd name="T62" fmla="*/ 209 w 251"/>
                <a:gd name="T63" fmla="*/ 15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1" h="207">
                  <a:moveTo>
                    <a:pt x="251" y="151"/>
                  </a:moveTo>
                  <a:lnTo>
                    <a:pt x="251" y="151"/>
                  </a:lnTo>
                  <a:lnTo>
                    <a:pt x="249" y="163"/>
                  </a:lnTo>
                  <a:lnTo>
                    <a:pt x="245" y="175"/>
                  </a:lnTo>
                  <a:lnTo>
                    <a:pt x="239" y="185"/>
                  </a:lnTo>
                  <a:lnTo>
                    <a:pt x="231" y="191"/>
                  </a:lnTo>
                  <a:lnTo>
                    <a:pt x="219" y="199"/>
                  </a:lnTo>
                  <a:lnTo>
                    <a:pt x="205" y="203"/>
                  </a:lnTo>
                  <a:lnTo>
                    <a:pt x="188" y="205"/>
                  </a:lnTo>
                  <a:lnTo>
                    <a:pt x="168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86" y="0"/>
                  </a:lnTo>
                  <a:lnTo>
                    <a:pt x="200" y="4"/>
                  </a:lnTo>
                  <a:lnTo>
                    <a:pt x="213" y="8"/>
                  </a:lnTo>
                  <a:lnTo>
                    <a:pt x="223" y="16"/>
                  </a:lnTo>
                  <a:lnTo>
                    <a:pt x="231" y="24"/>
                  </a:lnTo>
                  <a:lnTo>
                    <a:pt x="237" y="34"/>
                  </a:lnTo>
                  <a:lnTo>
                    <a:pt x="241" y="44"/>
                  </a:lnTo>
                  <a:lnTo>
                    <a:pt x="243" y="58"/>
                  </a:lnTo>
                  <a:lnTo>
                    <a:pt x="243" y="58"/>
                  </a:lnTo>
                  <a:lnTo>
                    <a:pt x="241" y="70"/>
                  </a:lnTo>
                  <a:lnTo>
                    <a:pt x="237" y="82"/>
                  </a:lnTo>
                  <a:lnTo>
                    <a:pt x="229" y="92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33" y="109"/>
                  </a:lnTo>
                  <a:lnTo>
                    <a:pt x="243" y="121"/>
                  </a:lnTo>
                  <a:lnTo>
                    <a:pt x="247" y="127"/>
                  </a:lnTo>
                  <a:lnTo>
                    <a:pt x="249" y="133"/>
                  </a:lnTo>
                  <a:lnTo>
                    <a:pt x="251" y="151"/>
                  </a:lnTo>
                  <a:close/>
                  <a:moveTo>
                    <a:pt x="202" y="60"/>
                  </a:moveTo>
                  <a:lnTo>
                    <a:pt x="202" y="60"/>
                  </a:lnTo>
                  <a:lnTo>
                    <a:pt x="200" y="50"/>
                  </a:lnTo>
                  <a:lnTo>
                    <a:pt x="194" y="42"/>
                  </a:lnTo>
                  <a:lnTo>
                    <a:pt x="184" y="38"/>
                  </a:lnTo>
                  <a:lnTo>
                    <a:pt x="172" y="36"/>
                  </a:lnTo>
                  <a:lnTo>
                    <a:pt x="40" y="36"/>
                  </a:lnTo>
                  <a:lnTo>
                    <a:pt x="40" y="84"/>
                  </a:lnTo>
                  <a:lnTo>
                    <a:pt x="172" y="84"/>
                  </a:lnTo>
                  <a:lnTo>
                    <a:pt x="172" y="84"/>
                  </a:lnTo>
                  <a:lnTo>
                    <a:pt x="184" y="82"/>
                  </a:lnTo>
                  <a:lnTo>
                    <a:pt x="194" y="78"/>
                  </a:lnTo>
                  <a:lnTo>
                    <a:pt x="200" y="70"/>
                  </a:lnTo>
                  <a:lnTo>
                    <a:pt x="202" y="60"/>
                  </a:lnTo>
                  <a:close/>
                  <a:moveTo>
                    <a:pt x="211" y="145"/>
                  </a:moveTo>
                  <a:lnTo>
                    <a:pt x="211" y="145"/>
                  </a:lnTo>
                  <a:lnTo>
                    <a:pt x="209" y="141"/>
                  </a:lnTo>
                  <a:lnTo>
                    <a:pt x="207" y="135"/>
                  </a:lnTo>
                  <a:lnTo>
                    <a:pt x="205" y="131"/>
                  </a:lnTo>
                  <a:lnTo>
                    <a:pt x="200" y="127"/>
                  </a:lnTo>
                  <a:lnTo>
                    <a:pt x="188" y="121"/>
                  </a:lnTo>
                  <a:lnTo>
                    <a:pt x="172" y="119"/>
                  </a:lnTo>
                  <a:lnTo>
                    <a:pt x="40" y="119"/>
                  </a:lnTo>
                  <a:lnTo>
                    <a:pt x="40" y="169"/>
                  </a:lnTo>
                  <a:lnTo>
                    <a:pt x="168" y="169"/>
                  </a:lnTo>
                  <a:lnTo>
                    <a:pt x="168" y="169"/>
                  </a:lnTo>
                  <a:lnTo>
                    <a:pt x="186" y="167"/>
                  </a:lnTo>
                  <a:lnTo>
                    <a:pt x="198" y="163"/>
                  </a:lnTo>
                  <a:lnTo>
                    <a:pt x="205" y="159"/>
                  </a:lnTo>
                  <a:lnTo>
                    <a:pt x="207" y="155"/>
                  </a:lnTo>
                  <a:lnTo>
                    <a:pt x="209" y="151"/>
                  </a:lnTo>
                  <a:lnTo>
                    <a:pt x="211" y="145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57FD3A32-6633-450F-976A-EFC6FCB48A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84676" y="-2720975"/>
              <a:ext cx="398463" cy="328612"/>
            </a:xfrm>
            <a:custGeom>
              <a:avLst/>
              <a:gdLst>
                <a:gd name="T0" fmla="*/ 251 w 251"/>
                <a:gd name="T1" fmla="*/ 151 h 207"/>
                <a:gd name="T2" fmla="*/ 251 w 251"/>
                <a:gd name="T3" fmla="*/ 151 h 207"/>
                <a:gd name="T4" fmla="*/ 249 w 251"/>
                <a:gd name="T5" fmla="*/ 163 h 207"/>
                <a:gd name="T6" fmla="*/ 245 w 251"/>
                <a:gd name="T7" fmla="*/ 175 h 207"/>
                <a:gd name="T8" fmla="*/ 239 w 251"/>
                <a:gd name="T9" fmla="*/ 185 h 207"/>
                <a:gd name="T10" fmla="*/ 231 w 251"/>
                <a:gd name="T11" fmla="*/ 191 h 207"/>
                <a:gd name="T12" fmla="*/ 219 w 251"/>
                <a:gd name="T13" fmla="*/ 199 h 207"/>
                <a:gd name="T14" fmla="*/ 205 w 251"/>
                <a:gd name="T15" fmla="*/ 203 h 207"/>
                <a:gd name="T16" fmla="*/ 188 w 251"/>
                <a:gd name="T17" fmla="*/ 205 h 207"/>
                <a:gd name="T18" fmla="*/ 168 w 251"/>
                <a:gd name="T19" fmla="*/ 207 h 207"/>
                <a:gd name="T20" fmla="*/ 0 w 251"/>
                <a:gd name="T21" fmla="*/ 207 h 207"/>
                <a:gd name="T22" fmla="*/ 0 w 251"/>
                <a:gd name="T23" fmla="*/ 0 h 207"/>
                <a:gd name="T24" fmla="*/ 170 w 251"/>
                <a:gd name="T25" fmla="*/ 0 h 207"/>
                <a:gd name="T26" fmla="*/ 170 w 251"/>
                <a:gd name="T27" fmla="*/ 0 h 207"/>
                <a:gd name="T28" fmla="*/ 186 w 251"/>
                <a:gd name="T29" fmla="*/ 0 h 207"/>
                <a:gd name="T30" fmla="*/ 200 w 251"/>
                <a:gd name="T31" fmla="*/ 4 h 207"/>
                <a:gd name="T32" fmla="*/ 213 w 251"/>
                <a:gd name="T33" fmla="*/ 8 h 207"/>
                <a:gd name="T34" fmla="*/ 223 w 251"/>
                <a:gd name="T35" fmla="*/ 16 h 207"/>
                <a:gd name="T36" fmla="*/ 231 w 251"/>
                <a:gd name="T37" fmla="*/ 24 h 207"/>
                <a:gd name="T38" fmla="*/ 237 w 251"/>
                <a:gd name="T39" fmla="*/ 34 h 207"/>
                <a:gd name="T40" fmla="*/ 241 w 251"/>
                <a:gd name="T41" fmla="*/ 44 h 207"/>
                <a:gd name="T42" fmla="*/ 243 w 251"/>
                <a:gd name="T43" fmla="*/ 58 h 207"/>
                <a:gd name="T44" fmla="*/ 243 w 251"/>
                <a:gd name="T45" fmla="*/ 58 h 207"/>
                <a:gd name="T46" fmla="*/ 241 w 251"/>
                <a:gd name="T47" fmla="*/ 70 h 207"/>
                <a:gd name="T48" fmla="*/ 237 w 251"/>
                <a:gd name="T49" fmla="*/ 82 h 207"/>
                <a:gd name="T50" fmla="*/ 229 w 251"/>
                <a:gd name="T51" fmla="*/ 92 h 207"/>
                <a:gd name="T52" fmla="*/ 217 w 251"/>
                <a:gd name="T53" fmla="*/ 99 h 207"/>
                <a:gd name="T54" fmla="*/ 217 w 251"/>
                <a:gd name="T55" fmla="*/ 99 h 207"/>
                <a:gd name="T56" fmla="*/ 233 w 251"/>
                <a:gd name="T57" fmla="*/ 109 h 207"/>
                <a:gd name="T58" fmla="*/ 243 w 251"/>
                <a:gd name="T59" fmla="*/ 121 h 207"/>
                <a:gd name="T60" fmla="*/ 247 w 251"/>
                <a:gd name="T61" fmla="*/ 127 h 207"/>
                <a:gd name="T62" fmla="*/ 249 w 251"/>
                <a:gd name="T63" fmla="*/ 133 h 207"/>
                <a:gd name="T64" fmla="*/ 251 w 251"/>
                <a:gd name="T65" fmla="*/ 15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1" h="207">
                  <a:moveTo>
                    <a:pt x="251" y="151"/>
                  </a:moveTo>
                  <a:lnTo>
                    <a:pt x="251" y="151"/>
                  </a:lnTo>
                  <a:lnTo>
                    <a:pt x="249" y="163"/>
                  </a:lnTo>
                  <a:lnTo>
                    <a:pt x="245" y="175"/>
                  </a:lnTo>
                  <a:lnTo>
                    <a:pt x="239" y="185"/>
                  </a:lnTo>
                  <a:lnTo>
                    <a:pt x="231" y="191"/>
                  </a:lnTo>
                  <a:lnTo>
                    <a:pt x="219" y="199"/>
                  </a:lnTo>
                  <a:lnTo>
                    <a:pt x="205" y="203"/>
                  </a:lnTo>
                  <a:lnTo>
                    <a:pt x="188" y="205"/>
                  </a:lnTo>
                  <a:lnTo>
                    <a:pt x="168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86" y="0"/>
                  </a:lnTo>
                  <a:lnTo>
                    <a:pt x="200" y="4"/>
                  </a:lnTo>
                  <a:lnTo>
                    <a:pt x="213" y="8"/>
                  </a:lnTo>
                  <a:lnTo>
                    <a:pt x="223" y="16"/>
                  </a:lnTo>
                  <a:lnTo>
                    <a:pt x="231" y="24"/>
                  </a:lnTo>
                  <a:lnTo>
                    <a:pt x="237" y="34"/>
                  </a:lnTo>
                  <a:lnTo>
                    <a:pt x="241" y="44"/>
                  </a:lnTo>
                  <a:lnTo>
                    <a:pt x="243" y="58"/>
                  </a:lnTo>
                  <a:lnTo>
                    <a:pt x="243" y="58"/>
                  </a:lnTo>
                  <a:lnTo>
                    <a:pt x="241" y="70"/>
                  </a:lnTo>
                  <a:lnTo>
                    <a:pt x="237" y="82"/>
                  </a:lnTo>
                  <a:lnTo>
                    <a:pt x="229" y="92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33" y="109"/>
                  </a:lnTo>
                  <a:lnTo>
                    <a:pt x="243" y="121"/>
                  </a:lnTo>
                  <a:lnTo>
                    <a:pt x="247" y="127"/>
                  </a:lnTo>
                  <a:lnTo>
                    <a:pt x="249" y="133"/>
                  </a:lnTo>
                  <a:lnTo>
                    <a:pt x="251" y="1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56" name="Freeform 24">
              <a:extLst>
                <a:ext uri="{FF2B5EF4-FFF2-40B4-BE49-F238E27FC236}">
                  <a16:creationId xmlns:a16="http://schemas.microsoft.com/office/drawing/2014/main" id="{43FC5175-2521-4361-A32B-46BE6B4363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21176" y="-2663825"/>
              <a:ext cx="257175" cy="76200"/>
            </a:xfrm>
            <a:custGeom>
              <a:avLst/>
              <a:gdLst>
                <a:gd name="T0" fmla="*/ 162 w 162"/>
                <a:gd name="T1" fmla="*/ 24 h 48"/>
                <a:gd name="T2" fmla="*/ 162 w 162"/>
                <a:gd name="T3" fmla="*/ 24 h 48"/>
                <a:gd name="T4" fmla="*/ 160 w 162"/>
                <a:gd name="T5" fmla="*/ 14 h 48"/>
                <a:gd name="T6" fmla="*/ 154 w 162"/>
                <a:gd name="T7" fmla="*/ 6 h 48"/>
                <a:gd name="T8" fmla="*/ 144 w 162"/>
                <a:gd name="T9" fmla="*/ 2 h 48"/>
                <a:gd name="T10" fmla="*/ 132 w 162"/>
                <a:gd name="T11" fmla="*/ 0 h 48"/>
                <a:gd name="T12" fmla="*/ 0 w 162"/>
                <a:gd name="T13" fmla="*/ 0 h 48"/>
                <a:gd name="T14" fmla="*/ 0 w 162"/>
                <a:gd name="T15" fmla="*/ 48 h 48"/>
                <a:gd name="T16" fmla="*/ 132 w 162"/>
                <a:gd name="T17" fmla="*/ 48 h 48"/>
                <a:gd name="T18" fmla="*/ 132 w 162"/>
                <a:gd name="T19" fmla="*/ 48 h 48"/>
                <a:gd name="T20" fmla="*/ 144 w 162"/>
                <a:gd name="T21" fmla="*/ 46 h 48"/>
                <a:gd name="T22" fmla="*/ 154 w 162"/>
                <a:gd name="T23" fmla="*/ 42 h 48"/>
                <a:gd name="T24" fmla="*/ 160 w 162"/>
                <a:gd name="T25" fmla="*/ 34 h 48"/>
                <a:gd name="T26" fmla="*/ 162 w 162"/>
                <a:gd name="T2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48">
                  <a:moveTo>
                    <a:pt x="162" y="24"/>
                  </a:moveTo>
                  <a:lnTo>
                    <a:pt x="162" y="24"/>
                  </a:lnTo>
                  <a:lnTo>
                    <a:pt x="160" y="14"/>
                  </a:lnTo>
                  <a:lnTo>
                    <a:pt x="154" y="6"/>
                  </a:lnTo>
                  <a:lnTo>
                    <a:pt x="144" y="2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44" y="46"/>
                  </a:lnTo>
                  <a:lnTo>
                    <a:pt x="154" y="42"/>
                  </a:lnTo>
                  <a:lnTo>
                    <a:pt x="160" y="34"/>
                  </a:lnTo>
                  <a:lnTo>
                    <a:pt x="162" y="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57" name="Freeform 25">
              <a:extLst>
                <a:ext uri="{FF2B5EF4-FFF2-40B4-BE49-F238E27FC236}">
                  <a16:creationId xmlns:a16="http://schemas.microsoft.com/office/drawing/2014/main" id="{A20EBFEB-A2FA-43F1-B9D6-952DE096D3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21176" y="-2532063"/>
              <a:ext cx="271463" cy="79375"/>
            </a:xfrm>
            <a:custGeom>
              <a:avLst/>
              <a:gdLst>
                <a:gd name="T0" fmla="*/ 171 w 171"/>
                <a:gd name="T1" fmla="*/ 26 h 50"/>
                <a:gd name="T2" fmla="*/ 171 w 171"/>
                <a:gd name="T3" fmla="*/ 26 h 50"/>
                <a:gd name="T4" fmla="*/ 169 w 171"/>
                <a:gd name="T5" fmla="*/ 22 h 50"/>
                <a:gd name="T6" fmla="*/ 167 w 171"/>
                <a:gd name="T7" fmla="*/ 16 h 50"/>
                <a:gd name="T8" fmla="*/ 165 w 171"/>
                <a:gd name="T9" fmla="*/ 12 h 50"/>
                <a:gd name="T10" fmla="*/ 160 w 171"/>
                <a:gd name="T11" fmla="*/ 8 h 50"/>
                <a:gd name="T12" fmla="*/ 148 w 171"/>
                <a:gd name="T13" fmla="*/ 2 h 50"/>
                <a:gd name="T14" fmla="*/ 132 w 171"/>
                <a:gd name="T15" fmla="*/ 0 h 50"/>
                <a:gd name="T16" fmla="*/ 0 w 171"/>
                <a:gd name="T17" fmla="*/ 0 h 50"/>
                <a:gd name="T18" fmla="*/ 0 w 171"/>
                <a:gd name="T19" fmla="*/ 50 h 50"/>
                <a:gd name="T20" fmla="*/ 128 w 171"/>
                <a:gd name="T21" fmla="*/ 50 h 50"/>
                <a:gd name="T22" fmla="*/ 128 w 171"/>
                <a:gd name="T23" fmla="*/ 50 h 50"/>
                <a:gd name="T24" fmla="*/ 146 w 171"/>
                <a:gd name="T25" fmla="*/ 48 h 50"/>
                <a:gd name="T26" fmla="*/ 158 w 171"/>
                <a:gd name="T27" fmla="*/ 44 h 50"/>
                <a:gd name="T28" fmla="*/ 165 w 171"/>
                <a:gd name="T29" fmla="*/ 40 h 50"/>
                <a:gd name="T30" fmla="*/ 167 w 171"/>
                <a:gd name="T31" fmla="*/ 36 h 50"/>
                <a:gd name="T32" fmla="*/ 169 w 171"/>
                <a:gd name="T33" fmla="*/ 32 h 50"/>
                <a:gd name="T34" fmla="*/ 171 w 171"/>
                <a:gd name="T3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50">
                  <a:moveTo>
                    <a:pt x="171" y="26"/>
                  </a:moveTo>
                  <a:lnTo>
                    <a:pt x="171" y="26"/>
                  </a:lnTo>
                  <a:lnTo>
                    <a:pt x="169" y="22"/>
                  </a:lnTo>
                  <a:lnTo>
                    <a:pt x="167" y="16"/>
                  </a:lnTo>
                  <a:lnTo>
                    <a:pt x="165" y="12"/>
                  </a:lnTo>
                  <a:lnTo>
                    <a:pt x="160" y="8"/>
                  </a:lnTo>
                  <a:lnTo>
                    <a:pt x="148" y="2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46" y="48"/>
                  </a:lnTo>
                  <a:lnTo>
                    <a:pt x="158" y="44"/>
                  </a:lnTo>
                  <a:lnTo>
                    <a:pt x="165" y="40"/>
                  </a:lnTo>
                  <a:lnTo>
                    <a:pt x="167" y="36"/>
                  </a:lnTo>
                  <a:lnTo>
                    <a:pt x="169" y="32"/>
                  </a:lnTo>
                  <a:lnTo>
                    <a:pt x="171" y="2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58" name="Freeform 26">
              <a:extLst>
                <a:ext uri="{FF2B5EF4-FFF2-40B4-BE49-F238E27FC236}">
                  <a16:creationId xmlns:a16="http://schemas.microsoft.com/office/drawing/2014/main" id="{751C8FA7-5F84-468A-8B6B-B24C9B6393F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906838" y="-2720975"/>
              <a:ext cx="381000" cy="328612"/>
            </a:xfrm>
            <a:custGeom>
              <a:avLst/>
              <a:gdLst>
                <a:gd name="T0" fmla="*/ 240 w 240"/>
                <a:gd name="T1" fmla="*/ 66 h 207"/>
                <a:gd name="T2" fmla="*/ 240 w 240"/>
                <a:gd name="T3" fmla="*/ 66 h 207"/>
                <a:gd name="T4" fmla="*/ 240 w 240"/>
                <a:gd name="T5" fmla="*/ 80 h 207"/>
                <a:gd name="T6" fmla="*/ 236 w 240"/>
                <a:gd name="T7" fmla="*/ 93 h 207"/>
                <a:gd name="T8" fmla="*/ 230 w 240"/>
                <a:gd name="T9" fmla="*/ 103 h 207"/>
                <a:gd name="T10" fmla="*/ 220 w 240"/>
                <a:gd name="T11" fmla="*/ 113 h 207"/>
                <a:gd name="T12" fmla="*/ 210 w 240"/>
                <a:gd name="T13" fmla="*/ 121 h 207"/>
                <a:gd name="T14" fmla="*/ 196 w 240"/>
                <a:gd name="T15" fmla="*/ 125 h 207"/>
                <a:gd name="T16" fmla="*/ 180 w 240"/>
                <a:gd name="T17" fmla="*/ 129 h 207"/>
                <a:gd name="T18" fmla="*/ 162 w 240"/>
                <a:gd name="T19" fmla="*/ 131 h 207"/>
                <a:gd name="T20" fmla="*/ 42 w 240"/>
                <a:gd name="T21" fmla="*/ 131 h 207"/>
                <a:gd name="T22" fmla="*/ 42 w 240"/>
                <a:gd name="T23" fmla="*/ 207 h 207"/>
                <a:gd name="T24" fmla="*/ 0 w 240"/>
                <a:gd name="T25" fmla="*/ 207 h 207"/>
                <a:gd name="T26" fmla="*/ 0 w 240"/>
                <a:gd name="T27" fmla="*/ 0 h 207"/>
                <a:gd name="T28" fmla="*/ 168 w 240"/>
                <a:gd name="T29" fmla="*/ 0 h 207"/>
                <a:gd name="T30" fmla="*/ 168 w 240"/>
                <a:gd name="T31" fmla="*/ 0 h 207"/>
                <a:gd name="T32" fmla="*/ 184 w 240"/>
                <a:gd name="T33" fmla="*/ 0 h 207"/>
                <a:gd name="T34" fmla="*/ 198 w 240"/>
                <a:gd name="T35" fmla="*/ 4 h 207"/>
                <a:gd name="T36" fmla="*/ 210 w 240"/>
                <a:gd name="T37" fmla="*/ 10 h 207"/>
                <a:gd name="T38" fmla="*/ 222 w 240"/>
                <a:gd name="T39" fmla="*/ 18 h 207"/>
                <a:gd name="T40" fmla="*/ 230 w 240"/>
                <a:gd name="T41" fmla="*/ 26 h 207"/>
                <a:gd name="T42" fmla="*/ 236 w 240"/>
                <a:gd name="T43" fmla="*/ 38 h 207"/>
                <a:gd name="T44" fmla="*/ 240 w 240"/>
                <a:gd name="T45" fmla="*/ 52 h 207"/>
                <a:gd name="T46" fmla="*/ 240 w 240"/>
                <a:gd name="T47" fmla="*/ 66 h 207"/>
                <a:gd name="T48" fmla="*/ 200 w 240"/>
                <a:gd name="T49" fmla="*/ 66 h 207"/>
                <a:gd name="T50" fmla="*/ 200 w 240"/>
                <a:gd name="T51" fmla="*/ 66 h 207"/>
                <a:gd name="T52" fmla="*/ 198 w 240"/>
                <a:gd name="T53" fmla="*/ 58 h 207"/>
                <a:gd name="T54" fmla="*/ 198 w 240"/>
                <a:gd name="T55" fmla="*/ 52 h 207"/>
                <a:gd name="T56" fmla="*/ 194 w 240"/>
                <a:gd name="T57" fmla="*/ 48 h 207"/>
                <a:gd name="T58" fmla="*/ 190 w 240"/>
                <a:gd name="T59" fmla="*/ 44 h 207"/>
                <a:gd name="T60" fmla="*/ 184 w 240"/>
                <a:gd name="T61" fmla="*/ 40 h 207"/>
                <a:gd name="T62" fmla="*/ 178 w 240"/>
                <a:gd name="T63" fmla="*/ 38 h 207"/>
                <a:gd name="T64" fmla="*/ 160 w 240"/>
                <a:gd name="T65" fmla="*/ 36 h 207"/>
                <a:gd name="T66" fmla="*/ 42 w 240"/>
                <a:gd name="T67" fmla="*/ 36 h 207"/>
                <a:gd name="T68" fmla="*/ 42 w 240"/>
                <a:gd name="T69" fmla="*/ 93 h 207"/>
                <a:gd name="T70" fmla="*/ 162 w 240"/>
                <a:gd name="T71" fmla="*/ 93 h 207"/>
                <a:gd name="T72" fmla="*/ 162 w 240"/>
                <a:gd name="T73" fmla="*/ 93 h 207"/>
                <a:gd name="T74" fmla="*/ 178 w 240"/>
                <a:gd name="T75" fmla="*/ 92 h 207"/>
                <a:gd name="T76" fmla="*/ 184 w 240"/>
                <a:gd name="T77" fmla="*/ 90 h 207"/>
                <a:gd name="T78" fmla="*/ 190 w 240"/>
                <a:gd name="T79" fmla="*/ 86 h 207"/>
                <a:gd name="T80" fmla="*/ 194 w 240"/>
                <a:gd name="T81" fmla="*/ 84 h 207"/>
                <a:gd name="T82" fmla="*/ 198 w 240"/>
                <a:gd name="T83" fmla="*/ 78 h 207"/>
                <a:gd name="T84" fmla="*/ 198 w 240"/>
                <a:gd name="T85" fmla="*/ 72 h 207"/>
                <a:gd name="T86" fmla="*/ 200 w 240"/>
                <a:gd name="T8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0" h="207">
                  <a:moveTo>
                    <a:pt x="240" y="66"/>
                  </a:moveTo>
                  <a:lnTo>
                    <a:pt x="240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0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0" y="66"/>
                  </a:lnTo>
                  <a:close/>
                  <a:moveTo>
                    <a:pt x="200" y="66"/>
                  </a:moveTo>
                  <a:lnTo>
                    <a:pt x="200" y="66"/>
                  </a:lnTo>
                  <a:lnTo>
                    <a:pt x="198" y="58"/>
                  </a:lnTo>
                  <a:lnTo>
                    <a:pt x="198" y="52"/>
                  </a:lnTo>
                  <a:lnTo>
                    <a:pt x="194" y="48"/>
                  </a:lnTo>
                  <a:lnTo>
                    <a:pt x="190" y="44"/>
                  </a:lnTo>
                  <a:lnTo>
                    <a:pt x="184" y="40"/>
                  </a:lnTo>
                  <a:lnTo>
                    <a:pt x="178" y="38"/>
                  </a:lnTo>
                  <a:lnTo>
                    <a:pt x="160" y="36"/>
                  </a:lnTo>
                  <a:lnTo>
                    <a:pt x="42" y="36"/>
                  </a:lnTo>
                  <a:lnTo>
                    <a:pt x="42" y="93"/>
                  </a:lnTo>
                  <a:lnTo>
                    <a:pt x="162" y="93"/>
                  </a:lnTo>
                  <a:lnTo>
                    <a:pt x="162" y="93"/>
                  </a:lnTo>
                  <a:lnTo>
                    <a:pt x="178" y="92"/>
                  </a:lnTo>
                  <a:lnTo>
                    <a:pt x="184" y="90"/>
                  </a:lnTo>
                  <a:lnTo>
                    <a:pt x="190" y="86"/>
                  </a:lnTo>
                  <a:lnTo>
                    <a:pt x="194" y="84"/>
                  </a:lnTo>
                  <a:lnTo>
                    <a:pt x="198" y="78"/>
                  </a:lnTo>
                  <a:lnTo>
                    <a:pt x="198" y="72"/>
                  </a:lnTo>
                  <a:lnTo>
                    <a:pt x="200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59" name="Freeform 27">
              <a:extLst>
                <a:ext uri="{FF2B5EF4-FFF2-40B4-BE49-F238E27FC236}">
                  <a16:creationId xmlns:a16="http://schemas.microsoft.com/office/drawing/2014/main" id="{2CAC6587-5516-43BF-837D-C52AE0B66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906838" y="-2720975"/>
              <a:ext cx="381000" cy="328612"/>
            </a:xfrm>
            <a:custGeom>
              <a:avLst/>
              <a:gdLst>
                <a:gd name="T0" fmla="*/ 240 w 240"/>
                <a:gd name="T1" fmla="*/ 66 h 207"/>
                <a:gd name="T2" fmla="*/ 240 w 240"/>
                <a:gd name="T3" fmla="*/ 66 h 207"/>
                <a:gd name="T4" fmla="*/ 240 w 240"/>
                <a:gd name="T5" fmla="*/ 80 h 207"/>
                <a:gd name="T6" fmla="*/ 236 w 240"/>
                <a:gd name="T7" fmla="*/ 93 h 207"/>
                <a:gd name="T8" fmla="*/ 230 w 240"/>
                <a:gd name="T9" fmla="*/ 103 h 207"/>
                <a:gd name="T10" fmla="*/ 220 w 240"/>
                <a:gd name="T11" fmla="*/ 113 h 207"/>
                <a:gd name="T12" fmla="*/ 210 w 240"/>
                <a:gd name="T13" fmla="*/ 121 h 207"/>
                <a:gd name="T14" fmla="*/ 196 w 240"/>
                <a:gd name="T15" fmla="*/ 125 h 207"/>
                <a:gd name="T16" fmla="*/ 180 w 240"/>
                <a:gd name="T17" fmla="*/ 129 h 207"/>
                <a:gd name="T18" fmla="*/ 162 w 240"/>
                <a:gd name="T19" fmla="*/ 131 h 207"/>
                <a:gd name="T20" fmla="*/ 42 w 240"/>
                <a:gd name="T21" fmla="*/ 131 h 207"/>
                <a:gd name="T22" fmla="*/ 42 w 240"/>
                <a:gd name="T23" fmla="*/ 207 h 207"/>
                <a:gd name="T24" fmla="*/ 0 w 240"/>
                <a:gd name="T25" fmla="*/ 207 h 207"/>
                <a:gd name="T26" fmla="*/ 0 w 240"/>
                <a:gd name="T27" fmla="*/ 0 h 207"/>
                <a:gd name="T28" fmla="*/ 168 w 240"/>
                <a:gd name="T29" fmla="*/ 0 h 207"/>
                <a:gd name="T30" fmla="*/ 168 w 240"/>
                <a:gd name="T31" fmla="*/ 0 h 207"/>
                <a:gd name="T32" fmla="*/ 184 w 240"/>
                <a:gd name="T33" fmla="*/ 0 h 207"/>
                <a:gd name="T34" fmla="*/ 198 w 240"/>
                <a:gd name="T35" fmla="*/ 4 h 207"/>
                <a:gd name="T36" fmla="*/ 210 w 240"/>
                <a:gd name="T37" fmla="*/ 10 h 207"/>
                <a:gd name="T38" fmla="*/ 222 w 240"/>
                <a:gd name="T39" fmla="*/ 18 h 207"/>
                <a:gd name="T40" fmla="*/ 230 w 240"/>
                <a:gd name="T41" fmla="*/ 26 h 207"/>
                <a:gd name="T42" fmla="*/ 236 w 240"/>
                <a:gd name="T43" fmla="*/ 38 h 207"/>
                <a:gd name="T44" fmla="*/ 240 w 240"/>
                <a:gd name="T45" fmla="*/ 52 h 207"/>
                <a:gd name="T46" fmla="*/ 240 w 240"/>
                <a:gd name="T4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0" h="207">
                  <a:moveTo>
                    <a:pt x="240" y="66"/>
                  </a:moveTo>
                  <a:lnTo>
                    <a:pt x="240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0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0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60" name="Freeform 28">
              <a:extLst>
                <a:ext uri="{FF2B5EF4-FFF2-40B4-BE49-F238E27FC236}">
                  <a16:creationId xmlns:a16="http://schemas.microsoft.com/office/drawing/2014/main" id="{1BDE6280-A2AD-4FB4-B855-210B019BE5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840163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6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0 w 158"/>
                <a:gd name="T23" fmla="*/ 57 h 57"/>
                <a:gd name="T24" fmla="*/ 120 w 158"/>
                <a:gd name="T25" fmla="*/ 57 h 57"/>
                <a:gd name="T26" fmla="*/ 136 w 158"/>
                <a:gd name="T27" fmla="*/ 56 h 57"/>
                <a:gd name="T28" fmla="*/ 142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6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6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0" y="57"/>
                  </a:lnTo>
                  <a:lnTo>
                    <a:pt x="120" y="57"/>
                  </a:lnTo>
                  <a:lnTo>
                    <a:pt x="136" y="56"/>
                  </a:lnTo>
                  <a:lnTo>
                    <a:pt x="142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61" name="Freeform 29">
              <a:extLst>
                <a:ext uri="{FF2B5EF4-FFF2-40B4-BE49-F238E27FC236}">
                  <a16:creationId xmlns:a16="http://schemas.microsoft.com/office/drawing/2014/main" id="{58511708-9D57-4769-9884-E52566E1DA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475038" y="-2733675"/>
              <a:ext cx="415925" cy="347662"/>
            </a:xfrm>
            <a:custGeom>
              <a:avLst/>
              <a:gdLst>
                <a:gd name="T0" fmla="*/ 224 w 262"/>
                <a:gd name="T1" fmla="*/ 70 h 219"/>
                <a:gd name="T2" fmla="*/ 188 w 262"/>
                <a:gd name="T3" fmla="*/ 46 h 219"/>
                <a:gd name="T4" fmla="*/ 140 w 262"/>
                <a:gd name="T5" fmla="*/ 38 h 219"/>
                <a:gd name="T6" fmla="*/ 118 w 262"/>
                <a:gd name="T7" fmla="*/ 38 h 219"/>
                <a:gd name="T8" fmla="*/ 82 w 262"/>
                <a:gd name="T9" fmla="*/ 50 h 219"/>
                <a:gd name="T10" fmla="*/ 58 w 262"/>
                <a:gd name="T11" fmla="*/ 68 h 219"/>
                <a:gd name="T12" fmla="*/ 44 w 262"/>
                <a:gd name="T13" fmla="*/ 96 h 219"/>
                <a:gd name="T14" fmla="*/ 42 w 262"/>
                <a:gd name="T15" fmla="*/ 109 h 219"/>
                <a:gd name="T16" fmla="*/ 48 w 262"/>
                <a:gd name="T17" fmla="*/ 139 h 219"/>
                <a:gd name="T18" fmla="*/ 68 w 262"/>
                <a:gd name="T19" fmla="*/ 163 h 219"/>
                <a:gd name="T20" fmla="*/ 98 w 262"/>
                <a:gd name="T21" fmla="*/ 179 h 219"/>
                <a:gd name="T22" fmla="*/ 140 w 262"/>
                <a:gd name="T23" fmla="*/ 183 h 219"/>
                <a:gd name="T24" fmla="*/ 164 w 262"/>
                <a:gd name="T25" fmla="*/ 181 h 219"/>
                <a:gd name="T26" fmla="*/ 188 w 262"/>
                <a:gd name="T27" fmla="*/ 175 h 219"/>
                <a:gd name="T28" fmla="*/ 206 w 262"/>
                <a:gd name="T29" fmla="*/ 165 h 219"/>
                <a:gd name="T30" fmla="*/ 224 w 262"/>
                <a:gd name="T31" fmla="*/ 149 h 219"/>
                <a:gd name="T32" fmla="*/ 260 w 262"/>
                <a:gd name="T33" fmla="*/ 169 h 219"/>
                <a:gd name="T34" fmla="*/ 234 w 262"/>
                <a:gd name="T35" fmla="*/ 191 h 219"/>
                <a:gd name="T36" fmla="*/ 206 w 262"/>
                <a:gd name="T37" fmla="*/ 207 h 219"/>
                <a:gd name="T38" fmla="*/ 174 w 262"/>
                <a:gd name="T39" fmla="*/ 217 h 219"/>
                <a:gd name="T40" fmla="*/ 138 w 262"/>
                <a:gd name="T41" fmla="*/ 219 h 219"/>
                <a:gd name="T42" fmla="*/ 108 w 262"/>
                <a:gd name="T43" fmla="*/ 217 h 219"/>
                <a:gd name="T44" fmla="*/ 58 w 262"/>
                <a:gd name="T45" fmla="*/ 201 h 219"/>
                <a:gd name="T46" fmla="*/ 30 w 262"/>
                <a:gd name="T47" fmla="*/ 181 h 219"/>
                <a:gd name="T48" fmla="*/ 16 w 262"/>
                <a:gd name="T49" fmla="*/ 163 h 219"/>
                <a:gd name="T50" fmla="*/ 6 w 262"/>
                <a:gd name="T51" fmla="*/ 143 h 219"/>
                <a:gd name="T52" fmla="*/ 0 w 262"/>
                <a:gd name="T53" fmla="*/ 121 h 219"/>
                <a:gd name="T54" fmla="*/ 0 w 262"/>
                <a:gd name="T55" fmla="*/ 109 h 219"/>
                <a:gd name="T56" fmla="*/ 2 w 262"/>
                <a:gd name="T57" fmla="*/ 86 h 219"/>
                <a:gd name="T58" fmla="*/ 10 w 262"/>
                <a:gd name="T59" fmla="*/ 64 h 219"/>
                <a:gd name="T60" fmla="*/ 24 w 262"/>
                <a:gd name="T61" fmla="*/ 46 h 219"/>
                <a:gd name="T62" fmla="*/ 44 w 262"/>
                <a:gd name="T63" fmla="*/ 28 h 219"/>
                <a:gd name="T64" fmla="*/ 62 w 262"/>
                <a:gd name="T65" fmla="*/ 16 h 219"/>
                <a:gd name="T66" fmla="*/ 110 w 262"/>
                <a:gd name="T67" fmla="*/ 2 h 219"/>
                <a:gd name="T68" fmla="*/ 136 w 262"/>
                <a:gd name="T69" fmla="*/ 0 h 219"/>
                <a:gd name="T70" fmla="*/ 174 w 262"/>
                <a:gd name="T71" fmla="*/ 4 h 219"/>
                <a:gd name="T72" fmla="*/ 206 w 262"/>
                <a:gd name="T73" fmla="*/ 14 h 219"/>
                <a:gd name="T74" fmla="*/ 236 w 262"/>
                <a:gd name="T75" fmla="*/ 32 h 219"/>
                <a:gd name="T76" fmla="*/ 262 w 262"/>
                <a:gd name="T77" fmla="*/ 5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2" h="219">
                  <a:moveTo>
                    <a:pt x="224" y="70"/>
                  </a:moveTo>
                  <a:lnTo>
                    <a:pt x="224" y="70"/>
                  </a:lnTo>
                  <a:lnTo>
                    <a:pt x="208" y="56"/>
                  </a:lnTo>
                  <a:lnTo>
                    <a:pt x="188" y="46"/>
                  </a:lnTo>
                  <a:lnTo>
                    <a:pt x="164" y="40"/>
                  </a:lnTo>
                  <a:lnTo>
                    <a:pt x="140" y="38"/>
                  </a:lnTo>
                  <a:lnTo>
                    <a:pt x="140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68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1"/>
                  </a:lnTo>
                  <a:lnTo>
                    <a:pt x="98" y="179"/>
                  </a:lnTo>
                  <a:lnTo>
                    <a:pt x="118" y="183"/>
                  </a:lnTo>
                  <a:lnTo>
                    <a:pt x="140" y="183"/>
                  </a:lnTo>
                  <a:lnTo>
                    <a:pt x="140" y="183"/>
                  </a:lnTo>
                  <a:lnTo>
                    <a:pt x="164" y="181"/>
                  </a:lnTo>
                  <a:lnTo>
                    <a:pt x="176" y="179"/>
                  </a:lnTo>
                  <a:lnTo>
                    <a:pt x="188" y="175"/>
                  </a:lnTo>
                  <a:lnTo>
                    <a:pt x="198" y="171"/>
                  </a:lnTo>
                  <a:lnTo>
                    <a:pt x="206" y="165"/>
                  </a:lnTo>
                  <a:lnTo>
                    <a:pt x="216" y="157"/>
                  </a:lnTo>
                  <a:lnTo>
                    <a:pt x="224" y="149"/>
                  </a:lnTo>
                  <a:lnTo>
                    <a:pt x="260" y="169"/>
                  </a:lnTo>
                  <a:lnTo>
                    <a:pt x="260" y="169"/>
                  </a:lnTo>
                  <a:lnTo>
                    <a:pt x="248" y="181"/>
                  </a:lnTo>
                  <a:lnTo>
                    <a:pt x="234" y="191"/>
                  </a:lnTo>
                  <a:lnTo>
                    <a:pt x="220" y="201"/>
                  </a:lnTo>
                  <a:lnTo>
                    <a:pt x="206" y="207"/>
                  </a:lnTo>
                  <a:lnTo>
                    <a:pt x="192" y="213"/>
                  </a:lnTo>
                  <a:lnTo>
                    <a:pt x="174" y="217"/>
                  </a:lnTo>
                  <a:lnTo>
                    <a:pt x="158" y="219"/>
                  </a:lnTo>
                  <a:lnTo>
                    <a:pt x="138" y="219"/>
                  </a:lnTo>
                  <a:lnTo>
                    <a:pt x="138" y="219"/>
                  </a:lnTo>
                  <a:lnTo>
                    <a:pt x="108" y="217"/>
                  </a:lnTo>
                  <a:lnTo>
                    <a:pt x="82" y="211"/>
                  </a:lnTo>
                  <a:lnTo>
                    <a:pt x="58" y="201"/>
                  </a:lnTo>
                  <a:lnTo>
                    <a:pt x="38" y="189"/>
                  </a:lnTo>
                  <a:lnTo>
                    <a:pt x="30" y="181"/>
                  </a:lnTo>
                  <a:lnTo>
                    <a:pt x="22" y="173"/>
                  </a:lnTo>
                  <a:lnTo>
                    <a:pt x="16" y="163"/>
                  </a:lnTo>
                  <a:lnTo>
                    <a:pt x="10" y="153"/>
                  </a:lnTo>
                  <a:lnTo>
                    <a:pt x="6" y="143"/>
                  </a:lnTo>
                  <a:lnTo>
                    <a:pt x="2" y="133"/>
                  </a:lnTo>
                  <a:lnTo>
                    <a:pt x="0" y="12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4"/>
                  </a:lnTo>
                  <a:lnTo>
                    <a:pt x="16" y="54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56" y="2"/>
                  </a:lnTo>
                  <a:lnTo>
                    <a:pt x="174" y="4"/>
                  </a:lnTo>
                  <a:lnTo>
                    <a:pt x="190" y="8"/>
                  </a:lnTo>
                  <a:lnTo>
                    <a:pt x="206" y="14"/>
                  </a:lnTo>
                  <a:lnTo>
                    <a:pt x="222" y="22"/>
                  </a:lnTo>
                  <a:lnTo>
                    <a:pt x="236" y="32"/>
                  </a:lnTo>
                  <a:lnTo>
                    <a:pt x="248" y="44"/>
                  </a:lnTo>
                  <a:lnTo>
                    <a:pt x="262" y="58"/>
                  </a:lnTo>
                  <a:lnTo>
                    <a:pt x="224" y="7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62" name="Freeform 30">
              <a:extLst>
                <a:ext uri="{FF2B5EF4-FFF2-40B4-BE49-F238E27FC236}">
                  <a16:creationId xmlns:a16="http://schemas.microsoft.com/office/drawing/2014/main" id="{673ACC04-6BB0-418A-89BD-C6CFD273F7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475038" y="-2733675"/>
              <a:ext cx="415925" cy="347662"/>
            </a:xfrm>
            <a:custGeom>
              <a:avLst/>
              <a:gdLst>
                <a:gd name="T0" fmla="*/ 224 w 262"/>
                <a:gd name="T1" fmla="*/ 70 h 219"/>
                <a:gd name="T2" fmla="*/ 188 w 262"/>
                <a:gd name="T3" fmla="*/ 46 h 219"/>
                <a:gd name="T4" fmla="*/ 140 w 262"/>
                <a:gd name="T5" fmla="*/ 38 h 219"/>
                <a:gd name="T6" fmla="*/ 118 w 262"/>
                <a:gd name="T7" fmla="*/ 38 h 219"/>
                <a:gd name="T8" fmla="*/ 82 w 262"/>
                <a:gd name="T9" fmla="*/ 50 h 219"/>
                <a:gd name="T10" fmla="*/ 58 w 262"/>
                <a:gd name="T11" fmla="*/ 68 h 219"/>
                <a:gd name="T12" fmla="*/ 44 w 262"/>
                <a:gd name="T13" fmla="*/ 96 h 219"/>
                <a:gd name="T14" fmla="*/ 42 w 262"/>
                <a:gd name="T15" fmla="*/ 109 h 219"/>
                <a:gd name="T16" fmla="*/ 48 w 262"/>
                <a:gd name="T17" fmla="*/ 139 h 219"/>
                <a:gd name="T18" fmla="*/ 68 w 262"/>
                <a:gd name="T19" fmla="*/ 163 h 219"/>
                <a:gd name="T20" fmla="*/ 98 w 262"/>
                <a:gd name="T21" fmla="*/ 179 h 219"/>
                <a:gd name="T22" fmla="*/ 140 w 262"/>
                <a:gd name="T23" fmla="*/ 183 h 219"/>
                <a:gd name="T24" fmla="*/ 164 w 262"/>
                <a:gd name="T25" fmla="*/ 181 h 219"/>
                <a:gd name="T26" fmla="*/ 188 w 262"/>
                <a:gd name="T27" fmla="*/ 175 h 219"/>
                <a:gd name="T28" fmla="*/ 206 w 262"/>
                <a:gd name="T29" fmla="*/ 165 h 219"/>
                <a:gd name="T30" fmla="*/ 224 w 262"/>
                <a:gd name="T31" fmla="*/ 149 h 219"/>
                <a:gd name="T32" fmla="*/ 260 w 262"/>
                <a:gd name="T33" fmla="*/ 169 h 219"/>
                <a:gd name="T34" fmla="*/ 234 w 262"/>
                <a:gd name="T35" fmla="*/ 191 h 219"/>
                <a:gd name="T36" fmla="*/ 206 w 262"/>
                <a:gd name="T37" fmla="*/ 207 h 219"/>
                <a:gd name="T38" fmla="*/ 174 w 262"/>
                <a:gd name="T39" fmla="*/ 217 h 219"/>
                <a:gd name="T40" fmla="*/ 138 w 262"/>
                <a:gd name="T41" fmla="*/ 219 h 219"/>
                <a:gd name="T42" fmla="*/ 108 w 262"/>
                <a:gd name="T43" fmla="*/ 217 h 219"/>
                <a:gd name="T44" fmla="*/ 58 w 262"/>
                <a:gd name="T45" fmla="*/ 201 h 219"/>
                <a:gd name="T46" fmla="*/ 30 w 262"/>
                <a:gd name="T47" fmla="*/ 181 h 219"/>
                <a:gd name="T48" fmla="*/ 16 w 262"/>
                <a:gd name="T49" fmla="*/ 163 h 219"/>
                <a:gd name="T50" fmla="*/ 6 w 262"/>
                <a:gd name="T51" fmla="*/ 143 h 219"/>
                <a:gd name="T52" fmla="*/ 0 w 262"/>
                <a:gd name="T53" fmla="*/ 121 h 219"/>
                <a:gd name="T54" fmla="*/ 0 w 262"/>
                <a:gd name="T55" fmla="*/ 109 h 219"/>
                <a:gd name="T56" fmla="*/ 2 w 262"/>
                <a:gd name="T57" fmla="*/ 86 h 219"/>
                <a:gd name="T58" fmla="*/ 10 w 262"/>
                <a:gd name="T59" fmla="*/ 64 h 219"/>
                <a:gd name="T60" fmla="*/ 24 w 262"/>
                <a:gd name="T61" fmla="*/ 46 h 219"/>
                <a:gd name="T62" fmla="*/ 44 w 262"/>
                <a:gd name="T63" fmla="*/ 28 h 219"/>
                <a:gd name="T64" fmla="*/ 62 w 262"/>
                <a:gd name="T65" fmla="*/ 16 h 219"/>
                <a:gd name="T66" fmla="*/ 110 w 262"/>
                <a:gd name="T67" fmla="*/ 2 h 219"/>
                <a:gd name="T68" fmla="*/ 136 w 262"/>
                <a:gd name="T69" fmla="*/ 0 h 219"/>
                <a:gd name="T70" fmla="*/ 174 w 262"/>
                <a:gd name="T71" fmla="*/ 4 h 219"/>
                <a:gd name="T72" fmla="*/ 206 w 262"/>
                <a:gd name="T73" fmla="*/ 14 h 219"/>
                <a:gd name="T74" fmla="*/ 236 w 262"/>
                <a:gd name="T75" fmla="*/ 32 h 219"/>
                <a:gd name="T76" fmla="*/ 262 w 262"/>
                <a:gd name="T77" fmla="*/ 5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2" h="219">
                  <a:moveTo>
                    <a:pt x="224" y="70"/>
                  </a:moveTo>
                  <a:lnTo>
                    <a:pt x="224" y="70"/>
                  </a:lnTo>
                  <a:lnTo>
                    <a:pt x="208" y="56"/>
                  </a:lnTo>
                  <a:lnTo>
                    <a:pt x="188" y="46"/>
                  </a:lnTo>
                  <a:lnTo>
                    <a:pt x="164" y="40"/>
                  </a:lnTo>
                  <a:lnTo>
                    <a:pt x="140" y="38"/>
                  </a:lnTo>
                  <a:lnTo>
                    <a:pt x="140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68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1"/>
                  </a:lnTo>
                  <a:lnTo>
                    <a:pt x="98" y="179"/>
                  </a:lnTo>
                  <a:lnTo>
                    <a:pt x="118" y="183"/>
                  </a:lnTo>
                  <a:lnTo>
                    <a:pt x="140" y="183"/>
                  </a:lnTo>
                  <a:lnTo>
                    <a:pt x="140" y="183"/>
                  </a:lnTo>
                  <a:lnTo>
                    <a:pt x="164" y="181"/>
                  </a:lnTo>
                  <a:lnTo>
                    <a:pt x="176" y="179"/>
                  </a:lnTo>
                  <a:lnTo>
                    <a:pt x="188" y="175"/>
                  </a:lnTo>
                  <a:lnTo>
                    <a:pt x="198" y="171"/>
                  </a:lnTo>
                  <a:lnTo>
                    <a:pt x="206" y="165"/>
                  </a:lnTo>
                  <a:lnTo>
                    <a:pt x="216" y="157"/>
                  </a:lnTo>
                  <a:lnTo>
                    <a:pt x="224" y="149"/>
                  </a:lnTo>
                  <a:lnTo>
                    <a:pt x="260" y="169"/>
                  </a:lnTo>
                  <a:lnTo>
                    <a:pt x="260" y="169"/>
                  </a:lnTo>
                  <a:lnTo>
                    <a:pt x="248" y="181"/>
                  </a:lnTo>
                  <a:lnTo>
                    <a:pt x="234" y="191"/>
                  </a:lnTo>
                  <a:lnTo>
                    <a:pt x="220" y="201"/>
                  </a:lnTo>
                  <a:lnTo>
                    <a:pt x="206" y="207"/>
                  </a:lnTo>
                  <a:lnTo>
                    <a:pt x="192" y="213"/>
                  </a:lnTo>
                  <a:lnTo>
                    <a:pt x="174" y="217"/>
                  </a:lnTo>
                  <a:lnTo>
                    <a:pt x="158" y="219"/>
                  </a:lnTo>
                  <a:lnTo>
                    <a:pt x="138" y="219"/>
                  </a:lnTo>
                  <a:lnTo>
                    <a:pt x="138" y="219"/>
                  </a:lnTo>
                  <a:lnTo>
                    <a:pt x="108" y="217"/>
                  </a:lnTo>
                  <a:lnTo>
                    <a:pt x="82" y="211"/>
                  </a:lnTo>
                  <a:lnTo>
                    <a:pt x="58" y="201"/>
                  </a:lnTo>
                  <a:lnTo>
                    <a:pt x="38" y="189"/>
                  </a:lnTo>
                  <a:lnTo>
                    <a:pt x="30" y="181"/>
                  </a:lnTo>
                  <a:lnTo>
                    <a:pt x="22" y="173"/>
                  </a:lnTo>
                  <a:lnTo>
                    <a:pt x="16" y="163"/>
                  </a:lnTo>
                  <a:lnTo>
                    <a:pt x="10" y="153"/>
                  </a:lnTo>
                  <a:lnTo>
                    <a:pt x="6" y="143"/>
                  </a:lnTo>
                  <a:lnTo>
                    <a:pt x="2" y="133"/>
                  </a:lnTo>
                  <a:lnTo>
                    <a:pt x="0" y="12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4"/>
                  </a:lnTo>
                  <a:lnTo>
                    <a:pt x="16" y="54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56" y="2"/>
                  </a:lnTo>
                  <a:lnTo>
                    <a:pt x="174" y="4"/>
                  </a:lnTo>
                  <a:lnTo>
                    <a:pt x="190" y="8"/>
                  </a:lnTo>
                  <a:lnTo>
                    <a:pt x="206" y="14"/>
                  </a:lnTo>
                  <a:lnTo>
                    <a:pt x="222" y="22"/>
                  </a:lnTo>
                  <a:lnTo>
                    <a:pt x="236" y="32"/>
                  </a:lnTo>
                  <a:lnTo>
                    <a:pt x="248" y="44"/>
                  </a:lnTo>
                  <a:lnTo>
                    <a:pt x="262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pic>
          <p:nvPicPr>
            <p:cNvPr id="63" name="Picture 31">
              <a:extLst>
                <a:ext uri="{FF2B5EF4-FFF2-40B4-BE49-F238E27FC236}">
                  <a16:creationId xmlns:a16="http://schemas.microsoft.com/office/drawing/2014/main" id="{F629690A-C48A-4FAD-8B61-52C6C27D1A3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374889" y="-2924178"/>
              <a:ext cx="876302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19BECBF1-F5E4-41A8-B496-C8875657C59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868103" cy="6491845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pic>
        <p:nvPicPr>
          <p:cNvPr id="67" name="Graphique 66">
            <a:extLst>
              <a:ext uri="{FF2B5EF4-FFF2-40B4-BE49-F238E27FC236}">
                <a16:creationId xmlns:a16="http://schemas.microsoft.com/office/drawing/2014/main" id="{0F7B14B1-83B6-43CB-8C1C-A2842C6DED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610601" y="6525159"/>
            <a:ext cx="383495" cy="151413"/>
          </a:xfrm>
          <a:prstGeom prst="rect">
            <a:avLst/>
          </a:prstGeom>
        </p:spPr>
      </p:pic>
      <p:pic>
        <p:nvPicPr>
          <p:cNvPr id="66" name="Espace réservé pour une image  5">
            <a:extLst>
              <a:ext uri="{FF2B5EF4-FFF2-40B4-BE49-F238E27FC236}">
                <a16:creationId xmlns:a16="http://schemas.microsoft.com/office/drawing/2014/main" id="{E96A3666-E505-C241-B27E-C011EC938A0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9" r="4739"/>
          <a:stretch>
            <a:fillRect/>
          </a:stretch>
        </p:blipFill>
        <p:spPr>
          <a:xfrm>
            <a:off x="1" y="-1"/>
            <a:ext cx="6867524" cy="6525159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054202-A0C2-4AC1-910B-43780D2074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67680" y="3590053"/>
            <a:ext cx="3576320" cy="571544"/>
          </a:xfrm>
          <a:solidFill>
            <a:schemeClr val="bg2"/>
          </a:solidFill>
        </p:spPr>
        <p:txBody>
          <a:bodyPr tIns="36000" bIns="7200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2"/>
                </a:solidFill>
                <a:latin typeface="+mj-lt"/>
                <a:cs typeface="Poppins bold" panose="02000000000000000000" pitchFamily="2" charset="0"/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Émetteur - version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7EEB03A-8791-49EA-BAAA-DCCF04B699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7680" y="2194560"/>
            <a:ext cx="3576320" cy="1395493"/>
          </a:xfrm>
          <a:solidFill>
            <a:schemeClr val="bg2"/>
          </a:solidFill>
        </p:spPr>
        <p:txBody>
          <a:bodyPr lIns="90000" tIns="0" bIns="144000" anchor="b">
            <a:normAutofit/>
          </a:bodyPr>
          <a:lstStyle>
            <a:lvl1pPr>
              <a:lnSpc>
                <a:spcPts val="2900"/>
              </a:lnSpc>
              <a:defRPr sz="2800" b="1">
                <a:latin typeface="+mj-lt"/>
                <a:cs typeface="Poppins bold" panose="02000000000000000000" pitchFamily="2" charset="0"/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35388001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20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>
            <a:extLst>
              <a:ext uri="{FF2B5EF4-FFF2-40B4-BE49-F238E27FC236}">
                <a16:creationId xmlns:a16="http://schemas.microsoft.com/office/drawing/2014/main" id="{2D57E7CE-AD86-43CB-B9E7-90DE7E0098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5807" y="10160"/>
            <a:ext cx="2345635" cy="6858000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5AB63131-8042-481C-9E87-0834DDD27F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890260" y="10160"/>
            <a:ext cx="9144000" cy="6858000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487D8DA-21C9-4C70-9523-495EC2DF31D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104154" y="1314195"/>
            <a:ext cx="1856968" cy="2566364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None/>
              <a:defRPr sz="1050"/>
            </a:lvl2pPr>
            <a:lvl3pPr marL="685766" indent="0">
              <a:buNone/>
              <a:defRPr sz="900"/>
            </a:lvl3pPr>
            <a:lvl4pPr marL="1028649" indent="0">
              <a:buNone/>
              <a:defRPr sz="750"/>
            </a:lvl4pPr>
            <a:lvl5pPr marL="1371532" indent="0">
              <a:buNone/>
              <a:defRPr sz="750"/>
            </a:lvl5pPr>
            <a:lvl6pPr marL="1714415" indent="0">
              <a:buNone/>
              <a:defRPr sz="750"/>
            </a:lvl6pPr>
            <a:lvl7pPr marL="2057297" indent="0">
              <a:buNone/>
              <a:defRPr sz="750"/>
            </a:lvl7pPr>
            <a:lvl8pPr marL="2400180" indent="0">
              <a:buNone/>
              <a:defRPr sz="750"/>
            </a:lvl8pPr>
            <a:lvl9pPr marL="2743064" indent="0">
              <a:buNone/>
              <a:defRPr sz="750"/>
            </a:lvl9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601818A5-295E-4977-8BD9-5A627F1AFA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21087" y="86439"/>
            <a:ext cx="1840034" cy="643815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1200" b="1">
                <a:solidFill>
                  <a:schemeClr val="accent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2pPr>
            <a:lvl3pPr marL="685766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3pPr>
            <a:lvl4pPr marL="1028649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4pPr>
            <a:lvl5pPr marL="1371532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5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35" name="Espace réservé du texte 13">
            <a:extLst>
              <a:ext uri="{FF2B5EF4-FFF2-40B4-BE49-F238E27FC236}">
                <a16:creationId xmlns:a16="http://schemas.microsoft.com/office/drawing/2014/main" id="{4CD7DAA3-C84E-4DD4-ACEB-227095D49BA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2065" y="1005839"/>
            <a:ext cx="813816" cy="1024371"/>
          </a:xfrm>
          <a:solidFill>
            <a:srgbClr val="F5F5F5"/>
          </a:solidFill>
        </p:spPr>
        <p:txBody>
          <a:bodyPr lIns="0" tIns="0" rIns="0" bIns="0"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5600" b="1">
                <a:solidFill>
                  <a:srgbClr val="52277A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57" name="Espace réservé du texte 13">
            <a:extLst>
              <a:ext uri="{FF2B5EF4-FFF2-40B4-BE49-F238E27FC236}">
                <a16:creationId xmlns:a16="http://schemas.microsoft.com/office/drawing/2014/main" id="{48C2E234-AE87-4B23-9A75-85A26A20F6C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333322" y="1005839"/>
            <a:ext cx="1350000" cy="576000"/>
          </a:xfrm>
          <a:solidFill>
            <a:srgbClr val="F5F5F5"/>
          </a:solidFill>
        </p:spPr>
        <p:txBody>
          <a:bodyPr lIns="108000" bIns="0"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Titre partie 1</a:t>
            </a:r>
          </a:p>
        </p:txBody>
      </p:sp>
      <p:sp>
        <p:nvSpPr>
          <p:cNvPr id="52" name="Espace réservé du texte 13">
            <a:extLst>
              <a:ext uri="{FF2B5EF4-FFF2-40B4-BE49-F238E27FC236}">
                <a16:creationId xmlns:a16="http://schemas.microsoft.com/office/drawing/2014/main" id="{47C7E0E9-5DFB-4F64-8D1E-820E6134413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333322" y="1542934"/>
            <a:ext cx="1350000" cy="487796"/>
          </a:xfrm>
          <a:solidFill>
            <a:srgbClr val="F5F5F5"/>
          </a:solidFill>
        </p:spPr>
        <p:txBody>
          <a:bodyPr lIns="108000" tIns="0"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79" name="Espace réservé du texte 13">
            <a:extLst>
              <a:ext uri="{FF2B5EF4-FFF2-40B4-BE49-F238E27FC236}">
                <a16:creationId xmlns:a16="http://schemas.microsoft.com/office/drawing/2014/main" id="{9FCF08C9-F2A5-4E4F-B871-1EA1BB81377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993414" y="1005839"/>
            <a:ext cx="813816" cy="1024371"/>
          </a:xfrm>
          <a:solidFill>
            <a:srgbClr val="F5F5F5"/>
          </a:solidFill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5600" b="1">
                <a:solidFill>
                  <a:srgbClr val="52277A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5</a:t>
            </a:r>
          </a:p>
        </p:txBody>
      </p:sp>
      <p:sp>
        <p:nvSpPr>
          <p:cNvPr id="80" name="Espace réservé du texte 13">
            <a:extLst>
              <a:ext uri="{FF2B5EF4-FFF2-40B4-BE49-F238E27FC236}">
                <a16:creationId xmlns:a16="http://schemas.microsoft.com/office/drawing/2014/main" id="{1281FB98-0636-40CF-A193-2B0BD7483B24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814672" y="1005839"/>
            <a:ext cx="1350000" cy="576000"/>
          </a:xfrm>
          <a:solidFill>
            <a:srgbClr val="F5F5F5"/>
          </a:solidFill>
        </p:spPr>
        <p:txBody>
          <a:bodyPr lIns="108000" bIns="0"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Titre partie 5</a:t>
            </a:r>
          </a:p>
        </p:txBody>
      </p:sp>
      <p:sp>
        <p:nvSpPr>
          <p:cNvPr id="81" name="Espace réservé du texte 13">
            <a:extLst>
              <a:ext uri="{FF2B5EF4-FFF2-40B4-BE49-F238E27FC236}">
                <a16:creationId xmlns:a16="http://schemas.microsoft.com/office/drawing/2014/main" id="{53301A03-4A2D-4409-A753-198D80723BB7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814672" y="1542934"/>
            <a:ext cx="1350000" cy="487796"/>
          </a:xfrm>
          <a:solidFill>
            <a:srgbClr val="F5F5F5"/>
          </a:solidFill>
        </p:spPr>
        <p:txBody>
          <a:bodyPr lIns="108000" tIns="0"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84" name="Espace réservé du texte 13">
            <a:extLst>
              <a:ext uri="{FF2B5EF4-FFF2-40B4-BE49-F238E27FC236}">
                <a16:creationId xmlns:a16="http://schemas.microsoft.com/office/drawing/2014/main" id="{F76ECD26-1BE3-4FA3-B90D-AF921E40974B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993414" y="2279785"/>
            <a:ext cx="813816" cy="1024371"/>
          </a:xfrm>
          <a:solidFill>
            <a:srgbClr val="F5F5F5"/>
          </a:solidFill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5600" b="1">
                <a:solidFill>
                  <a:srgbClr val="52277A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6</a:t>
            </a:r>
          </a:p>
        </p:txBody>
      </p:sp>
      <p:sp>
        <p:nvSpPr>
          <p:cNvPr id="85" name="Espace réservé du texte 13">
            <a:extLst>
              <a:ext uri="{FF2B5EF4-FFF2-40B4-BE49-F238E27FC236}">
                <a16:creationId xmlns:a16="http://schemas.microsoft.com/office/drawing/2014/main" id="{AA0B0DB5-E77C-4E5D-BE6B-5BF479E5844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814672" y="2279781"/>
            <a:ext cx="1350000" cy="576000"/>
          </a:xfrm>
          <a:solidFill>
            <a:srgbClr val="F5F5F5"/>
          </a:solidFill>
        </p:spPr>
        <p:txBody>
          <a:bodyPr lIns="108000" bIns="0"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Titre partie 6</a:t>
            </a:r>
          </a:p>
        </p:txBody>
      </p:sp>
      <p:sp>
        <p:nvSpPr>
          <p:cNvPr id="86" name="Espace réservé du texte 13">
            <a:extLst>
              <a:ext uri="{FF2B5EF4-FFF2-40B4-BE49-F238E27FC236}">
                <a16:creationId xmlns:a16="http://schemas.microsoft.com/office/drawing/2014/main" id="{675B6AE6-9E0F-4D29-9F1D-75A6C0E1AFD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814672" y="2816359"/>
            <a:ext cx="1350000" cy="487796"/>
          </a:xfrm>
          <a:solidFill>
            <a:srgbClr val="F5F5F5"/>
          </a:solidFill>
        </p:spPr>
        <p:txBody>
          <a:bodyPr lIns="108000" tIns="0"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88" name="Espace réservé du texte 13">
            <a:extLst>
              <a:ext uri="{FF2B5EF4-FFF2-40B4-BE49-F238E27FC236}">
                <a16:creationId xmlns:a16="http://schemas.microsoft.com/office/drawing/2014/main" id="{E7237566-7ED3-4644-8E0A-A3D2249783D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993414" y="3556557"/>
            <a:ext cx="813816" cy="1024371"/>
          </a:xfrm>
          <a:solidFill>
            <a:srgbClr val="F5F5F5"/>
          </a:solidFill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5600" b="1">
                <a:solidFill>
                  <a:srgbClr val="52277A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7</a:t>
            </a:r>
          </a:p>
        </p:txBody>
      </p:sp>
      <p:sp>
        <p:nvSpPr>
          <p:cNvPr id="89" name="Espace réservé du texte 13">
            <a:extLst>
              <a:ext uri="{FF2B5EF4-FFF2-40B4-BE49-F238E27FC236}">
                <a16:creationId xmlns:a16="http://schemas.microsoft.com/office/drawing/2014/main" id="{B7135141-D89B-4D96-BDDB-10F751271F00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3814672" y="3556555"/>
            <a:ext cx="1350000" cy="576000"/>
          </a:xfrm>
          <a:solidFill>
            <a:srgbClr val="F5F5F5"/>
          </a:solidFill>
        </p:spPr>
        <p:txBody>
          <a:bodyPr lIns="108000" bIns="0"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Titre partie 7</a:t>
            </a:r>
          </a:p>
        </p:txBody>
      </p:sp>
      <p:sp>
        <p:nvSpPr>
          <p:cNvPr id="90" name="Espace réservé du texte 13">
            <a:extLst>
              <a:ext uri="{FF2B5EF4-FFF2-40B4-BE49-F238E27FC236}">
                <a16:creationId xmlns:a16="http://schemas.microsoft.com/office/drawing/2014/main" id="{DEBFC674-67B3-4B25-B888-35B673A41C30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3814672" y="4093131"/>
            <a:ext cx="1350000" cy="487796"/>
          </a:xfrm>
          <a:solidFill>
            <a:srgbClr val="F5F5F5"/>
          </a:solidFill>
        </p:spPr>
        <p:txBody>
          <a:bodyPr lIns="108000" tIns="0"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92" name="Espace réservé du texte 13">
            <a:extLst>
              <a:ext uri="{FF2B5EF4-FFF2-40B4-BE49-F238E27FC236}">
                <a16:creationId xmlns:a16="http://schemas.microsoft.com/office/drawing/2014/main" id="{3AA451F6-A220-4481-BC0D-6B44EAD5A783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2993414" y="4833329"/>
            <a:ext cx="813816" cy="1024371"/>
          </a:xfrm>
          <a:solidFill>
            <a:srgbClr val="F5F5F5"/>
          </a:solidFill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5600" b="1">
                <a:solidFill>
                  <a:srgbClr val="52277A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8</a:t>
            </a:r>
          </a:p>
        </p:txBody>
      </p:sp>
      <p:sp>
        <p:nvSpPr>
          <p:cNvPr id="93" name="Espace réservé du texte 13">
            <a:extLst>
              <a:ext uri="{FF2B5EF4-FFF2-40B4-BE49-F238E27FC236}">
                <a16:creationId xmlns:a16="http://schemas.microsoft.com/office/drawing/2014/main" id="{3997775E-B43E-46F2-AEEC-572C340B7900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814672" y="4833329"/>
            <a:ext cx="1350000" cy="576000"/>
          </a:xfrm>
          <a:solidFill>
            <a:srgbClr val="F5F5F5"/>
          </a:solidFill>
        </p:spPr>
        <p:txBody>
          <a:bodyPr lIns="108000" bIns="0"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Titre partie 8</a:t>
            </a:r>
          </a:p>
        </p:txBody>
      </p:sp>
      <p:sp>
        <p:nvSpPr>
          <p:cNvPr id="94" name="Espace réservé du texte 13">
            <a:extLst>
              <a:ext uri="{FF2B5EF4-FFF2-40B4-BE49-F238E27FC236}">
                <a16:creationId xmlns:a16="http://schemas.microsoft.com/office/drawing/2014/main" id="{EF4DF4FA-1D43-4582-B64B-641E1F14E0C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3814672" y="5369907"/>
            <a:ext cx="1350000" cy="487796"/>
          </a:xfrm>
          <a:solidFill>
            <a:srgbClr val="F5F5F5"/>
          </a:solidFill>
        </p:spPr>
        <p:txBody>
          <a:bodyPr lIns="108000" tIns="0"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96" name="Espace réservé du texte 13">
            <a:extLst>
              <a:ext uri="{FF2B5EF4-FFF2-40B4-BE49-F238E27FC236}">
                <a16:creationId xmlns:a16="http://schemas.microsoft.com/office/drawing/2014/main" id="{A675F8B5-C8FF-4E41-AF22-D534717C876C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12065" y="4833329"/>
            <a:ext cx="813816" cy="1024371"/>
          </a:xfrm>
          <a:solidFill>
            <a:srgbClr val="F5F5F5"/>
          </a:solidFill>
        </p:spPr>
        <p:txBody>
          <a:bodyPr lIns="0" tIns="0" rIns="0" bIns="0"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5600" b="1">
                <a:solidFill>
                  <a:srgbClr val="52277A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4</a:t>
            </a:r>
          </a:p>
        </p:txBody>
      </p:sp>
      <p:sp>
        <p:nvSpPr>
          <p:cNvPr id="97" name="Espace réservé du texte 13">
            <a:extLst>
              <a:ext uri="{FF2B5EF4-FFF2-40B4-BE49-F238E27FC236}">
                <a16:creationId xmlns:a16="http://schemas.microsoft.com/office/drawing/2014/main" id="{EDCCEC7C-BCD8-4298-A39D-4B8820EED0DE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333322" y="4833329"/>
            <a:ext cx="1350000" cy="576000"/>
          </a:xfrm>
          <a:solidFill>
            <a:srgbClr val="F5F5F5"/>
          </a:solidFill>
        </p:spPr>
        <p:txBody>
          <a:bodyPr lIns="108000" bIns="0"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Titre partie 4</a:t>
            </a:r>
          </a:p>
        </p:txBody>
      </p:sp>
      <p:sp>
        <p:nvSpPr>
          <p:cNvPr id="98" name="Espace réservé du texte 13">
            <a:extLst>
              <a:ext uri="{FF2B5EF4-FFF2-40B4-BE49-F238E27FC236}">
                <a16:creationId xmlns:a16="http://schemas.microsoft.com/office/drawing/2014/main" id="{2B944133-C5DB-4FB3-BBBC-548E9DFAA763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1333322" y="5369907"/>
            <a:ext cx="1350000" cy="487796"/>
          </a:xfrm>
          <a:solidFill>
            <a:srgbClr val="F5F5F5"/>
          </a:solidFill>
        </p:spPr>
        <p:txBody>
          <a:bodyPr lIns="108000" tIns="0"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100" name="Espace réservé du texte 13">
            <a:extLst>
              <a:ext uri="{FF2B5EF4-FFF2-40B4-BE49-F238E27FC236}">
                <a16:creationId xmlns:a16="http://schemas.microsoft.com/office/drawing/2014/main" id="{D7E3952D-1080-4079-A67C-A1D242E9F6C7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512065" y="3556557"/>
            <a:ext cx="813816" cy="1024371"/>
          </a:xfrm>
          <a:solidFill>
            <a:srgbClr val="F5F5F5"/>
          </a:solidFill>
        </p:spPr>
        <p:txBody>
          <a:bodyPr lIns="0" tIns="0" rIns="0" bIns="0"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5600" b="1">
                <a:solidFill>
                  <a:srgbClr val="52277A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3</a:t>
            </a:r>
          </a:p>
        </p:txBody>
      </p:sp>
      <p:sp>
        <p:nvSpPr>
          <p:cNvPr id="101" name="Espace réservé du texte 13">
            <a:extLst>
              <a:ext uri="{FF2B5EF4-FFF2-40B4-BE49-F238E27FC236}">
                <a16:creationId xmlns:a16="http://schemas.microsoft.com/office/drawing/2014/main" id="{91D8514D-9C03-4B2F-8BCB-5C1275E87C20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1333323" y="3556555"/>
            <a:ext cx="1350000" cy="576000"/>
          </a:xfrm>
          <a:solidFill>
            <a:srgbClr val="F5F5F5"/>
          </a:solidFill>
        </p:spPr>
        <p:txBody>
          <a:bodyPr lIns="108000" bIns="0"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Titre partie 3</a:t>
            </a:r>
          </a:p>
        </p:txBody>
      </p:sp>
      <p:sp>
        <p:nvSpPr>
          <p:cNvPr id="102" name="Espace réservé du texte 13">
            <a:extLst>
              <a:ext uri="{FF2B5EF4-FFF2-40B4-BE49-F238E27FC236}">
                <a16:creationId xmlns:a16="http://schemas.microsoft.com/office/drawing/2014/main" id="{EB0EB3FD-7A55-439A-890A-4D85C06FFFC3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1333323" y="4093131"/>
            <a:ext cx="1350000" cy="487796"/>
          </a:xfrm>
          <a:solidFill>
            <a:srgbClr val="F5F5F5"/>
          </a:solidFill>
        </p:spPr>
        <p:txBody>
          <a:bodyPr lIns="108000" tIns="0"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112" name="Espace réservé du texte 13">
            <a:extLst>
              <a:ext uri="{FF2B5EF4-FFF2-40B4-BE49-F238E27FC236}">
                <a16:creationId xmlns:a16="http://schemas.microsoft.com/office/drawing/2014/main" id="{C78FA39C-FA71-4B2C-8403-483B3170B2B7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518300" y="2279785"/>
            <a:ext cx="813816" cy="1024371"/>
          </a:xfrm>
          <a:solidFill>
            <a:srgbClr val="F5F5F5"/>
          </a:solidFill>
        </p:spPr>
        <p:txBody>
          <a:bodyPr lIns="0" tIns="0" rIns="0" bIns="0"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5600" b="1">
                <a:solidFill>
                  <a:srgbClr val="52277A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2</a:t>
            </a:r>
          </a:p>
        </p:txBody>
      </p:sp>
      <p:sp>
        <p:nvSpPr>
          <p:cNvPr id="113" name="Espace réservé du texte 13">
            <a:extLst>
              <a:ext uri="{FF2B5EF4-FFF2-40B4-BE49-F238E27FC236}">
                <a16:creationId xmlns:a16="http://schemas.microsoft.com/office/drawing/2014/main" id="{B318AED4-F1FD-4769-85AC-C745018D79FA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1339558" y="2279781"/>
            <a:ext cx="1350000" cy="576000"/>
          </a:xfrm>
          <a:solidFill>
            <a:srgbClr val="F5F5F5"/>
          </a:solidFill>
        </p:spPr>
        <p:txBody>
          <a:bodyPr lIns="108000" bIns="0"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Titre partie 2</a:t>
            </a:r>
          </a:p>
        </p:txBody>
      </p:sp>
      <p:sp>
        <p:nvSpPr>
          <p:cNvPr id="114" name="Espace réservé du texte 13">
            <a:extLst>
              <a:ext uri="{FF2B5EF4-FFF2-40B4-BE49-F238E27FC236}">
                <a16:creationId xmlns:a16="http://schemas.microsoft.com/office/drawing/2014/main" id="{30E71959-C779-41B5-BF59-1D1867245BBB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1339558" y="2816359"/>
            <a:ext cx="1350000" cy="487796"/>
          </a:xfrm>
          <a:solidFill>
            <a:srgbClr val="F5F5F5"/>
          </a:solidFill>
        </p:spPr>
        <p:txBody>
          <a:bodyPr lIns="108000" tIns="0"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922A5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/>
              <a:t>sous-titre</a:t>
            </a:r>
          </a:p>
        </p:txBody>
      </p:sp>
      <p:pic>
        <p:nvPicPr>
          <p:cNvPr id="30" name="Picture 5">
            <a:extLst>
              <a:ext uri="{FF2B5EF4-FFF2-40B4-BE49-F238E27FC236}">
                <a16:creationId xmlns:a16="http://schemas.microsoft.com/office/drawing/2014/main" id="{6E83166B-8E65-418A-B6E6-FDF4471E708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1" y="6540755"/>
            <a:ext cx="75009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5056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02" userDrawn="1">
          <p15:clr>
            <a:srgbClr val="FBAE40"/>
          </p15:clr>
        </p15:guide>
        <p15:guide id="2" pos="453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ous-titre du 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>
            <a:extLst>
              <a:ext uri="{FF2B5EF4-FFF2-40B4-BE49-F238E27FC236}">
                <a16:creationId xmlns:a16="http://schemas.microsoft.com/office/drawing/2014/main" id="{8CBA4453-F601-42B7-BD65-1286DD5DE12F}"/>
              </a:ext>
            </a:extLst>
          </p:cNvPr>
          <p:cNvGrpSpPr/>
          <p:nvPr userDrawn="1"/>
        </p:nvGrpSpPr>
        <p:grpSpPr>
          <a:xfrm>
            <a:off x="-143199" y="1"/>
            <a:ext cx="9132940" cy="6476180"/>
            <a:chOff x="-1" y="0"/>
            <a:chExt cx="9132940" cy="5184000"/>
          </a:xfrm>
        </p:grpSpPr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3252B788-4461-448E-AD76-3EC45FCE4204}"/>
                </a:ext>
              </a:extLst>
            </p:cNvPr>
            <p:cNvPicPr preferRelativeResize="0">
              <a:picLocks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l="44655" r="12911" b="1"/>
            <a:stretch/>
          </p:blipFill>
          <p:spPr>
            <a:xfrm>
              <a:off x="-1" y="0"/>
              <a:ext cx="3880219" cy="5184000"/>
            </a:xfrm>
            <a:prstGeom prst="rect">
              <a:avLst/>
            </a:prstGeom>
          </p:spPr>
        </p:pic>
        <p:pic>
          <p:nvPicPr>
            <p:cNvPr id="27" name="Graphique 26">
              <a:extLst>
                <a:ext uri="{FF2B5EF4-FFF2-40B4-BE49-F238E27FC236}">
                  <a16:creationId xmlns:a16="http://schemas.microsoft.com/office/drawing/2014/main" id="{795CDD28-B2BD-4F41-A4E5-D07D3CDAE8B2}"/>
                </a:ext>
              </a:extLst>
            </p:cNvPr>
            <p:cNvPicPr preferRelativeResize="0">
              <a:picLocks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l="28608" r="12911" b="1"/>
            <a:stretch/>
          </p:blipFill>
          <p:spPr>
            <a:xfrm>
              <a:off x="3785435" y="0"/>
              <a:ext cx="5347504" cy="5184000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31222D98-54B8-4641-B065-5B76C6078727}"/>
              </a:ext>
            </a:extLst>
          </p:cNvPr>
          <p:cNvSpPr/>
          <p:nvPr userDrawn="1"/>
        </p:nvSpPr>
        <p:spPr>
          <a:xfrm flipH="1">
            <a:off x="-33131" y="1"/>
            <a:ext cx="6959088" cy="647618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sz="1013">
              <a:solidFill>
                <a:prstClr val="white"/>
              </a:solidFill>
            </a:endParaRPr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92506C8F-61FD-42E6-A91E-85628CDB15B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-33131" y="660965"/>
            <a:ext cx="3433684" cy="6197035"/>
          </a:xfrm>
          <a:noFill/>
        </p:spPr>
        <p:txBody>
          <a:bodyPr lIns="396000" tIns="0" rIns="0" bIns="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50000" b="1">
                <a:ln w="76200"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  <a:defRPr sz="900">
                <a:solidFill>
                  <a:srgbClr val="922A51"/>
                </a:solidFill>
              </a:defRPr>
            </a:lvl2pPr>
            <a:lvl3pPr marL="336929" indent="0">
              <a:buNone/>
              <a:defRPr sz="788">
                <a:solidFill>
                  <a:srgbClr val="922A51"/>
                </a:solidFill>
              </a:defRPr>
            </a:lvl3pPr>
            <a:lvl4pPr marL="469082" indent="-132154">
              <a:defRPr sz="750">
                <a:solidFill>
                  <a:srgbClr val="922A51"/>
                </a:solidFill>
              </a:defRPr>
            </a:lvl4pPr>
            <a:lvl5pPr>
              <a:defRPr sz="750">
                <a:solidFill>
                  <a:srgbClr val="922A51"/>
                </a:solidFill>
              </a:defRPr>
            </a:lvl5pPr>
          </a:lstStyle>
          <a:p>
            <a:pPr lvl="0"/>
            <a:r>
              <a:rPr lang="fr-FR" dirty="0"/>
              <a:t>2</a:t>
            </a:r>
          </a:p>
        </p:txBody>
      </p:sp>
      <p:sp>
        <p:nvSpPr>
          <p:cNvPr id="37" name="Espace réservé du texte 11">
            <a:extLst>
              <a:ext uri="{FF2B5EF4-FFF2-40B4-BE49-F238E27FC236}">
                <a16:creationId xmlns:a16="http://schemas.microsoft.com/office/drawing/2014/main" id="{F8391822-5C74-4DD0-8EE1-0DFF99A76B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15114" y="1577243"/>
            <a:ext cx="3456000" cy="655389"/>
          </a:xfrm>
        </p:spPr>
        <p:txBody>
          <a:bodyPr lIns="72000" tIns="72000" rIns="72000" bIns="72000">
            <a:noAutofit/>
          </a:bodyPr>
          <a:lstStyle>
            <a:lvl1pPr marL="0" indent="0" algn="l">
              <a:buFontTx/>
              <a:buNone/>
              <a:defRPr lang="fr-FR" sz="1200" b="1" kern="120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Poppins bold" panose="02000000000000000000" pitchFamily="2" charset="0"/>
              </a:defRPr>
            </a:lvl1pPr>
            <a:lvl2pPr marL="342884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2pPr>
            <a:lvl3pPr marL="685766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3pPr>
            <a:lvl4pPr marL="1028649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4pPr>
            <a:lvl5pPr marL="1371532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5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7EEB03A-8791-49EA-BAAA-DCCF04B699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5114" y="2238161"/>
            <a:ext cx="3456000" cy="1980000"/>
          </a:xfrm>
          <a:noFill/>
        </p:spPr>
        <p:txBody>
          <a:bodyPr lIns="72000" tIns="72000" rIns="72000" bIns="72000" anchor="b" anchorCtr="0">
            <a:normAutofit/>
          </a:bodyPr>
          <a:lstStyle>
            <a:lvl1pPr algn="l" defTabSz="685766" rtl="0" eaLnBrk="1" latinLnBrk="0" hangingPunct="1">
              <a:lnSpc>
                <a:spcPts val="2900"/>
              </a:lnSpc>
              <a:spcBef>
                <a:spcPct val="0"/>
              </a:spcBef>
              <a:buNone/>
              <a:defRPr lang="fr-FR" sz="28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Poppins bold" panose="02000000000000000000" pitchFamily="2" charset="0"/>
              </a:defRPr>
            </a:lvl1pPr>
          </a:lstStyle>
          <a:p>
            <a:r>
              <a:rPr lang="fr-FR" dirty="0"/>
              <a:t>Cliquez </a:t>
            </a:r>
            <a:br>
              <a:rPr lang="fr-FR" dirty="0"/>
            </a:br>
            <a:r>
              <a:rPr lang="fr-FR" dirty="0"/>
              <a:t>pour ajouter </a:t>
            </a:r>
            <a:br>
              <a:rPr lang="fr-FR" dirty="0"/>
            </a:br>
            <a:r>
              <a:rPr lang="fr-FR" dirty="0"/>
              <a:t>un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054202-A0C2-4AC1-910B-43780D2074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15115" y="4229451"/>
            <a:ext cx="3927633" cy="1557688"/>
          </a:xfrm>
        </p:spPr>
        <p:txBody>
          <a:bodyPr lIns="72000" tIns="72000" rIns="72000" bIns="72000" anchor="t" anchorCtr="0">
            <a:normAutofit/>
          </a:bodyPr>
          <a:lstStyle>
            <a:lvl1pPr marL="0" indent="0" algn="l">
              <a:lnSpc>
                <a:spcPts val="1800"/>
              </a:lnSpc>
              <a:buNone/>
              <a:defRPr sz="1800" b="1">
                <a:solidFill>
                  <a:schemeClr val="tx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ajouter un sous-titre</a:t>
            </a: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1FAAD8CF-3E67-417D-AE8B-5C95D2602B0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6579281" y="3294063"/>
            <a:ext cx="75009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3121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507" userDrawn="1">
          <p15:clr>
            <a:srgbClr val="FBAE40"/>
          </p15:clr>
        </p15:guide>
        <p15:guide id="2" pos="703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ag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6925957" y="0"/>
            <a:ext cx="2218043" cy="6912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sz="1013">
              <a:solidFill>
                <a:prstClr val="white"/>
              </a:solidFill>
            </a:endParaRP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F6A4E39-CE29-4968-BBA4-9AFCFEE7F438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1112451" y="4210772"/>
            <a:ext cx="3759176" cy="5819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ajouter un sous-titre</a:t>
            </a:r>
          </a:p>
        </p:txBody>
      </p:sp>
      <p:pic>
        <p:nvPicPr>
          <p:cNvPr id="21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6579281" y="3294063"/>
            <a:ext cx="75009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F8240A09-0070-45A2-B076-F82BC87E8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5114" y="2238161"/>
            <a:ext cx="3456000" cy="1980000"/>
          </a:xfrm>
          <a:noFill/>
        </p:spPr>
        <p:txBody>
          <a:bodyPr lIns="72000" tIns="72000" rIns="72000" bIns="72000" anchor="b" anchorCtr="0">
            <a:normAutofit/>
          </a:bodyPr>
          <a:lstStyle>
            <a:lvl1pPr algn="l" defTabSz="685766" rtl="0" eaLnBrk="1" latinLnBrk="0" hangingPunct="1">
              <a:lnSpc>
                <a:spcPts val="2900"/>
              </a:lnSpc>
              <a:spcBef>
                <a:spcPct val="0"/>
              </a:spcBef>
              <a:buNone/>
              <a:defRPr lang="fr-FR" sz="28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Poppins bold" panose="02000000000000000000" pitchFamily="2" charset="0"/>
              </a:defRPr>
            </a:lvl1pPr>
          </a:lstStyle>
          <a:p>
            <a:r>
              <a:rPr lang="fr-FR" dirty="0"/>
              <a:t>Cliquez </a:t>
            </a:r>
            <a:br>
              <a:rPr lang="fr-FR" dirty="0"/>
            </a:br>
            <a:r>
              <a:rPr lang="fr-FR" dirty="0"/>
              <a:t>pour ajouter </a:t>
            </a:r>
            <a:br>
              <a:rPr lang="fr-FR" dirty="0"/>
            </a:br>
            <a:r>
              <a:rPr lang="fr-FR" dirty="0"/>
              <a:t>un titre</a:t>
            </a:r>
          </a:p>
        </p:txBody>
      </p:sp>
      <p:sp>
        <p:nvSpPr>
          <p:cNvPr id="26" name="Espace réservé du texte 11">
            <a:extLst>
              <a:ext uri="{FF2B5EF4-FFF2-40B4-BE49-F238E27FC236}">
                <a16:creationId xmlns:a16="http://schemas.microsoft.com/office/drawing/2014/main" id="{C82B8E2B-A9C0-45A7-B270-4A5F74DE2B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15114" y="1577243"/>
            <a:ext cx="3456000" cy="655389"/>
          </a:xfrm>
        </p:spPr>
        <p:txBody>
          <a:bodyPr lIns="72000" tIns="72000" rIns="72000" bIns="72000">
            <a:noAutofit/>
          </a:bodyPr>
          <a:lstStyle>
            <a:lvl1pPr marL="0" indent="0" algn="l">
              <a:buFontTx/>
              <a:buNone/>
              <a:defRPr lang="fr-FR" sz="1200" b="1" kern="120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Poppins bold" panose="02000000000000000000" pitchFamily="2" charset="0"/>
              </a:defRPr>
            </a:lvl1pPr>
            <a:lvl2pPr marL="342884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2pPr>
            <a:lvl3pPr marL="685766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3pPr>
            <a:lvl4pPr marL="1028649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4pPr>
            <a:lvl5pPr marL="1371532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5pPr>
          </a:lstStyle>
          <a:p>
            <a:pPr lvl="0"/>
            <a:r>
              <a:rPr lang="fr-FR" dirty="0"/>
              <a:t>Titre de la présentation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C426BD4F-CAA1-4C24-B8D5-2D9E3223ED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890260" y="1016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589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e et 1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14E11A13-1E5B-476B-A9F8-C4AD0EC471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45635" cy="6858000"/>
          </a:xfrm>
          <a:prstGeom prst="rect">
            <a:avLst/>
          </a:prstGeom>
        </p:spPr>
      </p:pic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601818A5-295E-4977-8BD9-5A627F1AFA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53267" y="214125"/>
            <a:ext cx="6129362" cy="57600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 b="1">
                <a:solidFill>
                  <a:schemeClr val="accent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2pPr>
            <a:lvl3pPr marL="685766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3pPr>
            <a:lvl4pPr marL="1028649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4pPr>
            <a:lvl5pPr marL="1371532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5" name="Espace réservé du contenu 9">
            <a:extLst>
              <a:ext uri="{FF2B5EF4-FFF2-40B4-BE49-F238E27FC236}">
                <a16:creationId xmlns:a16="http://schemas.microsoft.com/office/drawing/2014/main" id="{9BEFCDE2-30A2-4604-A87A-502699B39F7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853267" y="1441936"/>
            <a:ext cx="6129362" cy="4992000"/>
          </a:xfrm>
        </p:spPr>
        <p:txBody>
          <a:bodyPr>
            <a:normAutofit/>
          </a:bodyPr>
          <a:lstStyle>
            <a:lvl1pPr>
              <a:defRPr sz="1200">
                <a:latin typeface="Calibri" panose="020F0502020204030204" pitchFamily="34" charset="0"/>
              </a:defRPr>
            </a:lvl1pPr>
            <a:lvl2pPr>
              <a:defRPr sz="1200">
                <a:latin typeface="Calibri" panose="020F0502020204030204" pitchFamily="34" charset="0"/>
              </a:defRPr>
            </a:lvl2pPr>
            <a:lvl3pPr>
              <a:defRPr sz="1200">
                <a:latin typeface="Calibri" panose="020F0502020204030204" pitchFamily="34" charset="0"/>
              </a:defRPr>
            </a:lvl3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17" name="Espace réservé du numéro de diapositive 6">
            <a:extLst>
              <a:ext uri="{FF2B5EF4-FFF2-40B4-BE49-F238E27FC236}">
                <a16:creationId xmlns:a16="http://schemas.microsoft.com/office/drawing/2014/main" id="{536D01FD-EEC6-42C1-BE39-F43671754ED2}"/>
              </a:ext>
            </a:extLst>
          </p:cNvPr>
          <p:cNvSpPr txBox="1">
            <a:spLocks/>
          </p:cNvSpPr>
          <p:nvPr userDrawn="1"/>
        </p:nvSpPr>
        <p:spPr>
          <a:xfrm>
            <a:off x="7818120" y="6540755"/>
            <a:ext cx="1150620" cy="557700"/>
          </a:xfrm>
          <a:prstGeom prst="rect">
            <a:avLst/>
          </a:prstGeom>
        </p:spPr>
        <p:txBody>
          <a:bodyPr vert="horz" lIns="68580" tIns="34290" rIns="68580" bIns="34290" rtlCol="0" anchor="t"/>
          <a:lstStyle>
            <a:defPPr>
              <a:defRPr lang="fr-FR"/>
            </a:defPPr>
            <a:lvl1pPr marL="0" algn="r" defTabSz="914400" rtl="0" eaLnBrk="1" latinLnBrk="0" hangingPunct="1">
              <a:defRPr lang="fr-FR" sz="3200" kern="1200" smtClean="0">
                <a:solidFill>
                  <a:srgbClr val="FF0000"/>
                </a:solidFill>
                <a:latin typeface="Poppins bold" panose="02000000000000000000" pitchFamily="2" charset="0"/>
                <a:ea typeface="+mn-ea"/>
                <a:cs typeface="Poppins bold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B958674-3982-48B0-8A4D-8E22907E6D49}" type="slidenum">
              <a:rPr sz="1800" b="1">
                <a:solidFill>
                  <a:srgbClr val="52277A"/>
                </a:solidFill>
                <a:latin typeface="Calibri" panose="020F0502020204030204" pitchFamily="34" charset="0"/>
              </a:rPr>
              <a:pPr/>
              <a:t>‹N°›</a:t>
            </a:fld>
            <a:endParaRPr sz="1800" b="1" dirty="0">
              <a:solidFill>
                <a:srgbClr val="52277A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9E11F316-9B9C-46C6-8C9A-212C9E0D4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33" y="1362910"/>
            <a:ext cx="1654893" cy="1022787"/>
          </a:xfrm>
        </p:spPr>
        <p:txBody>
          <a:bodyPr tIns="90000" bIns="90000" anchor="t">
            <a:no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29EE60ED-70B1-40B1-B759-7C4402888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7169" y="90311"/>
            <a:ext cx="1588565" cy="1162147"/>
          </a:xfrm>
        </p:spPr>
        <p:txBody>
          <a:bodyPr anchor="b" anchorCtr="0">
            <a:no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None/>
              <a:defRPr sz="1050"/>
            </a:lvl2pPr>
            <a:lvl3pPr marL="685766" indent="0">
              <a:buNone/>
              <a:defRPr sz="900"/>
            </a:lvl3pPr>
            <a:lvl4pPr marL="1028649" indent="0">
              <a:buNone/>
              <a:defRPr sz="750"/>
            </a:lvl4pPr>
            <a:lvl5pPr marL="1371532" indent="0">
              <a:buNone/>
              <a:defRPr sz="750"/>
            </a:lvl5pPr>
            <a:lvl6pPr marL="1714415" indent="0">
              <a:buNone/>
              <a:defRPr sz="750"/>
            </a:lvl6pPr>
            <a:lvl7pPr marL="2057297" indent="0">
              <a:buNone/>
              <a:defRPr sz="750"/>
            </a:lvl7pPr>
            <a:lvl8pPr marL="2400180" indent="0">
              <a:buNone/>
              <a:defRPr sz="750"/>
            </a:lvl8pPr>
            <a:lvl9pPr marL="2743064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3A82AC06-ED0C-46F2-9794-F3FD99EC7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9632" y="2385697"/>
            <a:ext cx="1823168" cy="4129403"/>
          </a:xfrm>
        </p:spPr>
        <p:txBody>
          <a:bodyPr>
            <a:normAutofit/>
          </a:bodyPr>
          <a:lstStyle>
            <a:lvl1pPr marL="0" indent="0" algn="l" defTabSz="685766" rtl="0" eaLnBrk="1" latinLnBrk="0" hangingPunct="1">
              <a:lnSpc>
                <a:spcPts val="1400"/>
              </a:lnSpc>
              <a:spcAft>
                <a:spcPts val="0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182563" indent="-182563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469082" indent="-132154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469082" indent="-132154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469082" indent="-132154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3FBC00CD-A25A-4845-8F45-86AF62CBDBB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1" y="6540755"/>
            <a:ext cx="75009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9296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xte et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8B4DF48D-3EB2-43CA-8A53-5B6FFBDA0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45635" cy="6858000"/>
          </a:xfrm>
          <a:prstGeom prst="rect">
            <a:avLst/>
          </a:prstGeom>
        </p:spPr>
      </p:pic>
      <p:sp>
        <p:nvSpPr>
          <p:cNvPr id="20" name="Espace réservé du contenu 9">
            <a:extLst>
              <a:ext uri="{FF2B5EF4-FFF2-40B4-BE49-F238E27FC236}">
                <a16:creationId xmlns:a16="http://schemas.microsoft.com/office/drawing/2014/main" id="{E8B4C3AD-E4DF-4BCA-9F6F-8E4C7E1F390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481149" y="1064580"/>
            <a:ext cx="2160000" cy="252000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21" name="Espace réservé du contenu 9">
            <a:extLst>
              <a:ext uri="{FF2B5EF4-FFF2-40B4-BE49-F238E27FC236}">
                <a16:creationId xmlns:a16="http://schemas.microsoft.com/office/drawing/2014/main" id="{D913FF49-4215-4D68-A7A0-2D247778E5D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481149" y="3730689"/>
            <a:ext cx="4455000" cy="252000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13" name="Espace réservé du contenu 9">
            <a:extLst>
              <a:ext uri="{FF2B5EF4-FFF2-40B4-BE49-F238E27FC236}">
                <a16:creationId xmlns:a16="http://schemas.microsoft.com/office/drawing/2014/main" id="{FE8521C1-A21E-4D7D-B088-33570E393B9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776149" y="1064580"/>
            <a:ext cx="2160000" cy="252000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8BAFB453-0295-4F74-AF3B-5AA5962F20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27099" y="214127"/>
            <a:ext cx="4456800" cy="56038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 b="1">
                <a:solidFill>
                  <a:schemeClr val="accent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2pPr>
            <a:lvl3pPr marL="685766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3pPr>
            <a:lvl4pPr marL="1028649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4pPr>
            <a:lvl5pPr marL="1371532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numéro de diapositive 6">
            <a:extLst>
              <a:ext uri="{FF2B5EF4-FFF2-40B4-BE49-F238E27FC236}">
                <a16:creationId xmlns:a16="http://schemas.microsoft.com/office/drawing/2014/main" id="{539A6DD3-3B0C-43FC-943D-F38725F9F6D7}"/>
              </a:ext>
            </a:extLst>
          </p:cNvPr>
          <p:cNvSpPr txBox="1">
            <a:spLocks/>
          </p:cNvSpPr>
          <p:nvPr userDrawn="1"/>
        </p:nvSpPr>
        <p:spPr>
          <a:xfrm>
            <a:off x="7818120" y="6540755"/>
            <a:ext cx="1150620" cy="557700"/>
          </a:xfrm>
          <a:prstGeom prst="rect">
            <a:avLst/>
          </a:prstGeom>
        </p:spPr>
        <p:txBody>
          <a:bodyPr vert="horz" lIns="68580" tIns="34290" rIns="68580" bIns="34290" rtlCol="0" anchor="t"/>
          <a:lstStyle>
            <a:defPPr>
              <a:defRPr lang="fr-FR"/>
            </a:defPPr>
            <a:lvl1pPr marL="0" algn="r" defTabSz="914400" rtl="0" eaLnBrk="1" latinLnBrk="0" hangingPunct="1">
              <a:defRPr lang="fr-FR" sz="3200" kern="1200" smtClean="0">
                <a:solidFill>
                  <a:srgbClr val="FF0000"/>
                </a:solidFill>
                <a:latin typeface="Poppins bold" panose="02000000000000000000" pitchFamily="2" charset="0"/>
                <a:ea typeface="+mn-ea"/>
                <a:cs typeface="Poppins bold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B958674-3982-48B0-8A4D-8E22907E6D49}" type="slidenum">
              <a:rPr sz="1800" b="1">
                <a:solidFill>
                  <a:srgbClr val="52277A"/>
                </a:solidFill>
                <a:latin typeface="Calibri" panose="020F0502020204030204" pitchFamily="34" charset="0"/>
              </a:rPr>
              <a:pPr/>
              <a:t>‹N°›</a:t>
            </a:fld>
            <a:endParaRPr sz="1800" b="1">
              <a:solidFill>
                <a:srgbClr val="52277A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Titre 1">
            <a:extLst>
              <a:ext uri="{FF2B5EF4-FFF2-40B4-BE49-F238E27FC236}">
                <a16:creationId xmlns:a16="http://schemas.microsoft.com/office/drawing/2014/main" id="{07E43242-49A6-4843-B584-1815A174C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33" y="1362910"/>
            <a:ext cx="1586101" cy="1022787"/>
          </a:xfrm>
        </p:spPr>
        <p:txBody>
          <a:bodyPr tIns="90000" bIns="90000" anchor="t">
            <a:noAutofit/>
          </a:bodyPr>
          <a:lstStyle>
            <a:lvl1pPr>
              <a:lnSpc>
                <a:spcPct val="100000"/>
              </a:lnSpc>
              <a:defRPr sz="1800">
                <a:solidFill>
                  <a:schemeClr val="tx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27" name="Espace réservé du texte 3">
            <a:extLst>
              <a:ext uri="{FF2B5EF4-FFF2-40B4-BE49-F238E27FC236}">
                <a16:creationId xmlns:a16="http://schemas.microsoft.com/office/drawing/2014/main" id="{5ABD8398-9C69-4E72-8AB2-69DE97A9B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7169" y="90311"/>
            <a:ext cx="1588565" cy="1162147"/>
          </a:xfrm>
        </p:spPr>
        <p:txBody>
          <a:bodyPr anchor="b" anchorCtr="0">
            <a:no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None/>
              <a:defRPr sz="1050"/>
            </a:lvl2pPr>
            <a:lvl3pPr marL="685766" indent="0">
              <a:buNone/>
              <a:defRPr sz="900"/>
            </a:lvl3pPr>
            <a:lvl4pPr marL="1028649" indent="0">
              <a:buNone/>
              <a:defRPr sz="750"/>
            </a:lvl4pPr>
            <a:lvl5pPr marL="1371532" indent="0">
              <a:buNone/>
              <a:defRPr sz="750"/>
            </a:lvl5pPr>
            <a:lvl6pPr marL="1714415" indent="0">
              <a:buNone/>
              <a:defRPr sz="750"/>
            </a:lvl6pPr>
            <a:lvl7pPr marL="2057297" indent="0">
              <a:buNone/>
              <a:defRPr sz="750"/>
            </a:lvl7pPr>
            <a:lvl8pPr marL="2400180" indent="0">
              <a:buNone/>
              <a:defRPr sz="750"/>
            </a:lvl8pPr>
            <a:lvl9pPr marL="2743064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804B964E-32EC-4BAF-B28C-BA6CCDAE2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9632" y="2385697"/>
            <a:ext cx="1823168" cy="4129403"/>
          </a:xfrm>
        </p:spPr>
        <p:txBody>
          <a:bodyPr>
            <a:normAutofit/>
          </a:bodyPr>
          <a:lstStyle>
            <a:lvl1pPr marL="0" indent="0" algn="l" defTabSz="685766" rtl="0" eaLnBrk="1" latinLnBrk="0" hangingPunct="1">
              <a:lnSpc>
                <a:spcPts val="1400"/>
              </a:lnSpc>
              <a:spcAft>
                <a:spcPts val="0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182563" indent="-182563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469082" indent="-132154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469082" indent="-132154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469082" indent="-132154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F2945F97-414E-4F9C-8BAD-10029A3D693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1" y="6540755"/>
            <a:ext cx="75009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259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914214D-4EE0-4C35-B507-C831F7A832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45635" cy="6858000"/>
          </a:xfrm>
          <a:prstGeom prst="rect">
            <a:avLst/>
          </a:prstGeom>
        </p:spPr>
      </p:pic>
      <p:sp>
        <p:nvSpPr>
          <p:cNvPr id="9" name="Espace réservé du texte 19">
            <a:extLst>
              <a:ext uri="{FF2B5EF4-FFF2-40B4-BE49-F238E27FC236}">
                <a16:creationId xmlns:a16="http://schemas.microsoft.com/office/drawing/2014/main" id="{4BA9BA0B-FBB8-44D2-9DF9-9A8456486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27867" y="1362911"/>
            <a:ext cx="5892800" cy="5116912"/>
          </a:xfrm>
        </p:spPr>
        <p:txBody>
          <a:bodyPr>
            <a:normAutofit/>
          </a:bodyPr>
          <a:lstStyle/>
          <a:p>
            <a:pPr lvl="0"/>
            <a:r>
              <a:rPr lang="fr-FR" sz="1200" smtClean="0"/>
              <a:t>Modifiez les styles du texte du masque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8CD56EA2-1397-4BDC-AE8E-444F7BA49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33" y="1362910"/>
            <a:ext cx="1586101" cy="897689"/>
          </a:xfrm>
        </p:spPr>
        <p:txBody>
          <a:bodyPr tIns="90000" bIns="90000" anchor="t">
            <a:noAutofit/>
          </a:bodyPr>
          <a:lstStyle>
            <a:lvl1pPr>
              <a:lnSpc>
                <a:spcPct val="100000"/>
              </a:lnSpc>
              <a:defRPr sz="1800">
                <a:solidFill>
                  <a:schemeClr val="tx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B556E995-6003-452E-833D-ED6CEED311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7169" y="90311"/>
            <a:ext cx="1588565" cy="1162147"/>
          </a:xfrm>
        </p:spPr>
        <p:txBody>
          <a:bodyPr anchor="b" anchorCtr="0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None/>
              <a:defRPr sz="1050"/>
            </a:lvl2pPr>
            <a:lvl3pPr marL="685766" indent="0">
              <a:buNone/>
              <a:defRPr sz="900"/>
            </a:lvl3pPr>
            <a:lvl4pPr marL="1028649" indent="0">
              <a:buNone/>
              <a:defRPr sz="750"/>
            </a:lvl4pPr>
            <a:lvl5pPr marL="1371532" indent="0">
              <a:buNone/>
              <a:defRPr sz="750"/>
            </a:lvl5pPr>
            <a:lvl6pPr marL="1714415" indent="0">
              <a:buNone/>
              <a:defRPr sz="750"/>
            </a:lvl6pPr>
            <a:lvl7pPr marL="2057297" indent="0">
              <a:buNone/>
              <a:defRPr sz="750"/>
            </a:lvl7pPr>
            <a:lvl8pPr marL="2400180" indent="0">
              <a:buNone/>
              <a:defRPr sz="750"/>
            </a:lvl8pPr>
            <a:lvl9pPr marL="2743064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FCE5E986-749B-4C15-AD7C-39D61892082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27099" y="214127"/>
            <a:ext cx="4456800" cy="56038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 b="1">
                <a:solidFill>
                  <a:schemeClr val="accent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2pPr>
            <a:lvl3pPr marL="685766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3pPr>
            <a:lvl4pPr marL="1028649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4pPr>
            <a:lvl5pPr marL="1371532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u numéro de diapositive 6">
            <a:extLst>
              <a:ext uri="{FF2B5EF4-FFF2-40B4-BE49-F238E27FC236}">
                <a16:creationId xmlns:a16="http://schemas.microsoft.com/office/drawing/2014/main" id="{B98A54BB-72A6-4510-8149-27A64BA701E8}"/>
              </a:ext>
            </a:extLst>
          </p:cNvPr>
          <p:cNvSpPr txBox="1">
            <a:spLocks/>
          </p:cNvSpPr>
          <p:nvPr userDrawn="1"/>
        </p:nvSpPr>
        <p:spPr>
          <a:xfrm>
            <a:off x="7818120" y="6540755"/>
            <a:ext cx="1150620" cy="557700"/>
          </a:xfrm>
          <a:prstGeom prst="rect">
            <a:avLst/>
          </a:prstGeom>
        </p:spPr>
        <p:txBody>
          <a:bodyPr vert="horz" lIns="68580" tIns="34290" rIns="68580" bIns="34290" rtlCol="0" anchor="t"/>
          <a:lstStyle>
            <a:defPPr>
              <a:defRPr lang="fr-FR"/>
            </a:defPPr>
            <a:lvl1pPr marL="0" algn="r" defTabSz="914400" rtl="0" eaLnBrk="1" latinLnBrk="0" hangingPunct="1">
              <a:defRPr lang="fr-FR" sz="3200" kern="1200" smtClean="0">
                <a:solidFill>
                  <a:srgbClr val="FF0000"/>
                </a:solidFill>
                <a:latin typeface="Poppins bold" panose="02000000000000000000" pitchFamily="2" charset="0"/>
                <a:ea typeface="+mn-ea"/>
                <a:cs typeface="Poppins bold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B958674-3982-48B0-8A4D-8E22907E6D49}" type="slidenum">
              <a:rPr sz="1800" b="1">
                <a:solidFill>
                  <a:srgbClr val="52277A"/>
                </a:solidFill>
                <a:latin typeface="Calibri" panose="020F0502020204030204" pitchFamily="34" charset="0"/>
              </a:rPr>
              <a:pPr/>
              <a:t>‹N°›</a:t>
            </a:fld>
            <a:endParaRPr sz="1800" b="1" dirty="0">
              <a:solidFill>
                <a:srgbClr val="52277A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620C8B26-8C8B-4C01-AC29-97F14E08740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1" y="6540755"/>
            <a:ext cx="75009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710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xte et logi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7">
            <a:extLst>
              <a:ext uri="{FF2B5EF4-FFF2-40B4-BE49-F238E27FC236}">
                <a16:creationId xmlns:a16="http://schemas.microsoft.com/office/drawing/2014/main" id="{6091CC4D-41D7-4DC3-B032-8605A58649A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012130" y="1027310"/>
            <a:ext cx="5381300" cy="5150321"/>
          </a:xfrm>
        </p:spPr>
        <p:txBody>
          <a:bodyPr>
            <a:normAutofit/>
          </a:bodyPr>
          <a:lstStyle>
            <a:lvl1pPr algn="l" defTabSz="685766" rtl="0" eaLnBrk="1" latinLnBrk="0" hangingPunct="1">
              <a:lnSpc>
                <a:spcPts val="1200"/>
              </a:lnSpc>
              <a:buClr>
                <a:schemeClr val="tx1"/>
              </a:buClr>
              <a:defRPr lang="fr-FR" sz="1100" kern="120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129773" indent="-129773" algn="l" defTabSz="685766" rtl="0" eaLnBrk="1" latinLnBrk="0" hangingPunct="1">
              <a:lnSpc>
                <a:spcPts val="1200"/>
              </a:lnSpc>
              <a:buClr>
                <a:schemeClr val="tx1"/>
              </a:buClr>
              <a:defRPr lang="fr-FR" sz="11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29773" indent="-129773" algn="l" defTabSz="685766" rtl="0" eaLnBrk="1" latinLnBrk="0" hangingPunct="1">
              <a:lnSpc>
                <a:spcPts val="1200"/>
              </a:lnSpc>
              <a:buClr>
                <a:schemeClr val="tx1"/>
              </a:buClr>
              <a:defRPr lang="fr-FR" sz="11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29773" indent="-129773" algn="l" defTabSz="685766" rtl="0" eaLnBrk="1" latinLnBrk="0" hangingPunct="1">
              <a:lnSpc>
                <a:spcPts val="1200"/>
              </a:lnSpc>
              <a:buClr>
                <a:schemeClr val="tx1"/>
              </a:buClr>
              <a:defRPr lang="fr-FR" sz="11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29773" indent="-129773" algn="l" defTabSz="685766" rtl="0" eaLnBrk="1" latinLnBrk="0" hangingPunct="1">
              <a:lnSpc>
                <a:spcPts val="1200"/>
              </a:lnSpc>
              <a:buClr>
                <a:schemeClr val="tx1"/>
              </a:buClr>
              <a:defRPr lang="fr-FR" sz="11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6">
            <a:extLst>
              <a:ext uri="{FF2B5EF4-FFF2-40B4-BE49-F238E27FC236}">
                <a16:creationId xmlns:a16="http://schemas.microsoft.com/office/drawing/2014/main" id="{F9A2E6EC-15F7-49AA-B7F9-3DBD0CEF441C}"/>
              </a:ext>
            </a:extLst>
          </p:cNvPr>
          <p:cNvSpPr txBox="1">
            <a:spLocks/>
          </p:cNvSpPr>
          <p:nvPr userDrawn="1"/>
        </p:nvSpPr>
        <p:spPr>
          <a:xfrm>
            <a:off x="7818120" y="6540755"/>
            <a:ext cx="1150620" cy="557700"/>
          </a:xfrm>
          <a:prstGeom prst="rect">
            <a:avLst/>
          </a:prstGeom>
        </p:spPr>
        <p:txBody>
          <a:bodyPr vert="horz" lIns="68580" tIns="34290" rIns="68580" bIns="34290" rtlCol="0" anchor="t"/>
          <a:lstStyle>
            <a:defPPr>
              <a:defRPr lang="fr-FR"/>
            </a:defPPr>
            <a:lvl1pPr marL="0" algn="r" defTabSz="914400" rtl="0" eaLnBrk="1" latinLnBrk="0" hangingPunct="1">
              <a:defRPr lang="fr-FR" sz="3200" kern="1200" smtClean="0">
                <a:solidFill>
                  <a:srgbClr val="FF0000"/>
                </a:solidFill>
                <a:latin typeface="Poppins bold" panose="02000000000000000000" pitchFamily="2" charset="0"/>
                <a:ea typeface="+mn-ea"/>
                <a:cs typeface="Poppins bold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B958674-3982-48B0-8A4D-8E22907E6D49}" type="slidenum">
              <a:rPr sz="1800" b="1">
                <a:solidFill>
                  <a:srgbClr val="52277A"/>
                </a:solidFill>
                <a:latin typeface="Calibri" panose="020F0502020204030204" pitchFamily="34" charset="0"/>
              </a:rPr>
              <a:pPr/>
              <a:t>‹N°›</a:t>
            </a:fld>
            <a:endParaRPr sz="1800" b="1">
              <a:solidFill>
                <a:srgbClr val="52277A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B83E823-E737-4F7E-AF4E-2EF564A0A4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45635" cy="6858000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95EEFA51-F302-4B7B-972E-C6F8FB406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33" y="1362910"/>
            <a:ext cx="1586101" cy="1022787"/>
          </a:xfrm>
        </p:spPr>
        <p:txBody>
          <a:bodyPr tIns="90000" bIns="90000" anchor="t">
            <a:noAutofit/>
          </a:bodyPr>
          <a:lstStyle>
            <a:lvl1pPr>
              <a:lnSpc>
                <a:spcPct val="100000"/>
              </a:lnSpc>
              <a:defRPr sz="1800">
                <a:solidFill>
                  <a:schemeClr val="tx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21" name="Espace réservé du texte 3">
            <a:extLst>
              <a:ext uri="{FF2B5EF4-FFF2-40B4-BE49-F238E27FC236}">
                <a16:creationId xmlns:a16="http://schemas.microsoft.com/office/drawing/2014/main" id="{ACA8D07D-2EB0-4D74-BC8D-C62A9653F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7169" y="90311"/>
            <a:ext cx="1588565" cy="1162147"/>
          </a:xfrm>
        </p:spPr>
        <p:txBody>
          <a:bodyPr anchor="b" anchorCtr="0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None/>
              <a:defRPr sz="1050"/>
            </a:lvl2pPr>
            <a:lvl3pPr marL="685766" indent="0">
              <a:buNone/>
              <a:defRPr sz="900"/>
            </a:lvl3pPr>
            <a:lvl4pPr marL="1028649" indent="0">
              <a:buNone/>
              <a:defRPr sz="750"/>
            </a:lvl4pPr>
            <a:lvl5pPr marL="1371532" indent="0">
              <a:buNone/>
              <a:defRPr sz="750"/>
            </a:lvl5pPr>
            <a:lvl6pPr marL="1714415" indent="0">
              <a:buNone/>
              <a:defRPr sz="750"/>
            </a:lvl6pPr>
            <a:lvl7pPr marL="2057297" indent="0">
              <a:buNone/>
              <a:defRPr sz="750"/>
            </a:lvl7pPr>
            <a:lvl8pPr marL="2400180" indent="0">
              <a:buNone/>
              <a:defRPr sz="750"/>
            </a:lvl8pPr>
            <a:lvl9pPr marL="2743064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Espace réservé du texte 13">
            <a:extLst>
              <a:ext uri="{FF2B5EF4-FFF2-40B4-BE49-F238E27FC236}">
                <a16:creationId xmlns:a16="http://schemas.microsoft.com/office/drawing/2014/main" id="{503732EB-A17A-4C92-BFDD-E84A78B4E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9632" y="2385697"/>
            <a:ext cx="1823168" cy="3951603"/>
          </a:xfrm>
        </p:spPr>
        <p:txBody>
          <a:bodyPr>
            <a:normAutofit/>
          </a:bodyPr>
          <a:lstStyle>
            <a:lvl1pPr marL="0" indent="0" algn="l" defTabSz="685766" rtl="0" eaLnBrk="1" latinLnBrk="0" hangingPunct="1">
              <a:lnSpc>
                <a:spcPts val="1400"/>
              </a:lnSpc>
              <a:spcAft>
                <a:spcPts val="0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182563" indent="-182563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469082" indent="-132154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469082" indent="-132154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469082" indent="-132154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2FD33407-F188-42DA-A901-99559300DD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27099" y="214127"/>
            <a:ext cx="4456800" cy="56038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 b="1">
                <a:solidFill>
                  <a:schemeClr val="accent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2pPr>
            <a:lvl3pPr marL="685766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3pPr>
            <a:lvl4pPr marL="1028649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4pPr>
            <a:lvl5pPr marL="1371532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B745FC2A-0CED-4BC8-AE76-1F16E33B549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1" y="6540755"/>
            <a:ext cx="75009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6766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Slide de f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raphique 98">
            <a:extLst>
              <a:ext uri="{FF2B5EF4-FFF2-40B4-BE49-F238E27FC236}">
                <a16:creationId xmlns:a16="http://schemas.microsoft.com/office/drawing/2014/main" id="{9A6606B0-A250-4392-81B0-D79DB4DF958D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8608" r="12911" b="7557"/>
          <a:stretch/>
        </p:blipFill>
        <p:spPr>
          <a:xfrm>
            <a:off x="3785435" y="0"/>
            <a:ext cx="5347504" cy="6339840"/>
          </a:xfrm>
          <a:prstGeom prst="rect">
            <a:avLst/>
          </a:prstGeom>
        </p:spPr>
      </p:pic>
      <p:pic>
        <p:nvPicPr>
          <p:cNvPr id="100" name="Graphique 99">
            <a:extLst>
              <a:ext uri="{FF2B5EF4-FFF2-40B4-BE49-F238E27FC236}">
                <a16:creationId xmlns:a16="http://schemas.microsoft.com/office/drawing/2014/main" id="{B0D57348-5F24-4807-9CAF-68586BB1B891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46994" r="12911" b="6963"/>
          <a:stretch/>
        </p:blipFill>
        <p:spPr>
          <a:xfrm>
            <a:off x="162560" y="0"/>
            <a:ext cx="3666347" cy="638048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E6EE513-5455-469C-AB81-75AA970D183C}"/>
              </a:ext>
            </a:extLst>
          </p:cNvPr>
          <p:cNvSpPr/>
          <p:nvPr userDrawn="1"/>
        </p:nvSpPr>
        <p:spPr>
          <a:xfrm>
            <a:off x="0" y="1041725"/>
            <a:ext cx="9144000" cy="465302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sz="1013">
              <a:solidFill>
                <a:prstClr val="white"/>
              </a:solidFill>
            </a:endParaRP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BEB5C0BA-6012-4C75-8FFB-95F8168C9A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t="17516" b="38054"/>
          <a:stretch/>
        </p:blipFill>
        <p:spPr>
          <a:xfrm>
            <a:off x="3060022" y="2472533"/>
            <a:ext cx="3023960" cy="1791403"/>
          </a:xfrm>
          <a:prstGeom prst="rect">
            <a:avLst/>
          </a:prstGeom>
        </p:spPr>
      </p:pic>
      <p:grpSp>
        <p:nvGrpSpPr>
          <p:cNvPr id="64" name="Groupe 63">
            <a:extLst>
              <a:ext uri="{FF2B5EF4-FFF2-40B4-BE49-F238E27FC236}">
                <a16:creationId xmlns:a16="http://schemas.microsoft.com/office/drawing/2014/main" id="{B42D0BCC-CBB6-4C8F-8377-8BED58B07D16}"/>
              </a:ext>
            </a:extLst>
          </p:cNvPr>
          <p:cNvGrpSpPr/>
          <p:nvPr userDrawn="1"/>
        </p:nvGrpSpPr>
        <p:grpSpPr>
          <a:xfrm>
            <a:off x="94186" y="6588868"/>
            <a:ext cx="1223015" cy="197152"/>
            <a:chOff x="-8374889" y="-2924178"/>
            <a:chExt cx="5738051" cy="693737"/>
          </a:xfrm>
        </p:grpSpPr>
        <p:sp>
          <p:nvSpPr>
            <p:cNvPr id="65" name="Freeform 5">
              <a:extLst>
                <a:ext uri="{FF2B5EF4-FFF2-40B4-BE49-F238E27FC236}">
                  <a16:creationId xmlns:a16="http://schemas.microsoft.com/office/drawing/2014/main" id="{7E44E3AE-AC05-4BF6-BA9B-BA13F2D529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7434263" y="-2733675"/>
              <a:ext cx="431800" cy="350837"/>
            </a:xfrm>
            <a:custGeom>
              <a:avLst/>
              <a:gdLst>
                <a:gd name="T0" fmla="*/ 272 w 272"/>
                <a:gd name="T1" fmla="*/ 107 h 221"/>
                <a:gd name="T2" fmla="*/ 270 w 272"/>
                <a:gd name="T3" fmla="*/ 131 h 221"/>
                <a:gd name="T4" fmla="*/ 264 w 272"/>
                <a:gd name="T5" fmla="*/ 153 h 221"/>
                <a:gd name="T6" fmla="*/ 252 w 272"/>
                <a:gd name="T7" fmla="*/ 173 h 221"/>
                <a:gd name="T8" fmla="*/ 236 w 272"/>
                <a:gd name="T9" fmla="*/ 189 h 221"/>
                <a:gd name="T10" fmla="*/ 216 w 272"/>
                <a:gd name="T11" fmla="*/ 203 h 221"/>
                <a:gd name="T12" fmla="*/ 166 w 272"/>
                <a:gd name="T13" fmla="*/ 219 h 221"/>
                <a:gd name="T14" fmla="*/ 138 w 272"/>
                <a:gd name="T15" fmla="*/ 221 h 221"/>
                <a:gd name="T16" fmla="*/ 86 w 272"/>
                <a:gd name="T17" fmla="*/ 213 h 221"/>
                <a:gd name="T18" fmla="*/ 44 w 272"/>
                <a:gd name="T19" fmla="*/ 193 h 221"/>
                <a:gd name="T20" fmla="*/ 34 w 272"/>
                <a:gd name="T21" fmla="*/ 185 h 221"/>
                <a:gd name="T22" fmla="*/ 18 w 272"/>
                <a:gd name="T23" fmla="*/ 167 h 221"/>
                <a:gd name="T24" fmla="*/ 6 w 272"/>
                <a:gd name="T25" fmla="*/ 145 h 221"/>
                <a:gd name="T26" fmla="*/ 2 w 272"/>
                <a:gd name="T27" fmla="*/ 123 h 221"/>
                <a:gd name="T28" fmla="*/ 0 w 272"/>
                <a:gd name="T29" fmla="*/ 109 h 221"/>
                <a:gd name="T30" fmla="*/ 4 w 272"/>
                <a:gd name="T31" fmla="*/ 86 h 221"/>
                <a:gd name="T32" fmla="*/ 12 w 272"/>
                <a:gd name="T33" fmla="*/ 66 h 221"/>
                <a:gd name="T34" fmla="*/ 24 w 272"/>
                <a:gd name="T35" fmla="*/ 46 h 221"/>
                <a:gd name="T36" fmla="*/ 44 w 272"/>
                <a:gd name="T37" fmla="*/ 28 h 221"/>
                <a:gd name="T38" fmla="*/ 64 w 272"/>
                <a:gd name="T39" fmla="*/ 16 h 221"/>
                <a:gd name="T40" fmla="*/ 112 w 272"/>
                <a:gd name="T41" fmla="*/ 2 h 221"/>
                <a:gd name="T42" fmla="*/ 140 w 272"/>
                <a:gd name="T43" fmla="*/ 0 h 221"/>
                <a:gd name="T44" fmla="*/ 172 w 272"/>
                <a:gd name="T45" fmla="*/ 4 h 221"/>
                <a:gd name="T46" fmla="*/ 202 w 272"/>
                <a:gd name="T47" fmla="*/ 12 h 221"/>
                <a:gd name="T48" fmla="*/ 230 w 272"/>
                <a:gd name="T49" fmla="*/ 28 h 221"/>
                <a:gd name="T50" fmla="*/ 254 w 272"/>
                <a:gd name="T51" fmla="*/ 48 h 221"/>
                <a:gd name="T52" fmla="*/ 216 w 272"/>
                <a:gd name="T53" fmla="*/ 68 h 221"/>
                <a:gd name="T54" fmla="*/ 180 w 272"/>
                <a:gd name="T55" fmla="*/ 44 h 221"/>
                <a:gd name="T56" fmla="*/ 138 w 272"/>
                <a:gd name="T57" fmla="*/ 38 h 221"/>
                <a:gd name="T58" fmla="*/ 118 w 272"/>
                <a:gd name="T59" fmla="*/ 38 h 221"/>
                <a:gd name="T60" fmla="*/ 82 w 272"/>
                <a:gd name="T61" fmla="*/ 50 h 221"/>
                <a:gd name="T62" fmla="*/ 58 w 272"/>
                <a:gd name="T63" fmla="*/ 70 h 221"/>
                <a:gd name="T64" fmla="*/ 44 w 272"/>
                <a:gd name="T65" fmla="*/ 96 h 221"/>
                <a:gd name="T66" fmla="*/ 42 w 272"/>
                <a:gd name="T67" fmla="*/ 109 h 221"/>
                <a:gd name="T68" fmla="*/ 50 w 272"/>
                <a:gd name="T69" fmla="*/ 139 h 221"/>
                <a:gd name="T70" fmla="*/ 68 w 272"/>
                <a:gd name="T71" fmla="*/ 163 h 221"/>
                <a:gd name="T72" fmla="*/ 98 w 272"/>
                <a:gd name="T73" fmla="*/ 179 h 221"/>
                <a:gd name="T74" fmla="*/ 138 w 272"/>
                <a:gd name="T75" fmla="*/ 185 h 221"/>
                <a:gd name="T76" fmla="*/ 152 w 272"/>
                <a:gd name="T77" fmla="*/ 183 h 221"/>
                <a:gd name="T78" fmla="*/ 178 w 272"/>
                <a:gd name="T79" fmla="*/ 177 h 221"/>
                <a:gd name="T80" fmla="*/ 200 w 272"/>
                <a:gd name="T81" fmla="*/ 165 h 221"/>
                <a:gd name="T82" fmla="*/ 216 w 272"/>
                <a:gd name="T83" fmla="*/ 149 h 221"/>
                <a:gd name="T84" fmla="*/ 128 w 272"/>
                <a:gd name="T85" fmla="*/ 137 h 221"/>
                <a:gd name="T86" fmla="*/ 272 w 272"/>
                <a:gd name="T87" fmla="*/ 10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2" h="221">
                  <a:moveTo>
                    <a:pt x="272" y="107"/>
                  </a:moveTo>
                  <a:lnTo>
                    <a:pt x="272" y="107"/>
                  </a:lnTo>
                  <a:lnTo>
                    <a:pt x="272" y="119"/>
                  </a:lnTo>
                  <a:lnTo>
                    <a:pt x="270" y="131"/>
                  </a:lnTo>
                  <a:lnTo>
                    <a:pt x="268" y="143"/>
                  </a:lnTo>
                  <a:lnTo>
                    <a:pt x="264" y="153"/>
                  </a:lnTo>
                  <a:lnTo>
                    <a:pt x="258" y="163"/>
                  </a:lnTo>
                  <a:lnTo>
                    <a:pt x="252" y="173"/>
                  </a:lnTo>
                  <a:lnTo>
                    <a:pt x="244" y="181"/>
                  </a:lnTo>
                  <a:lnTo>
                    <a:pt x="236" y="189"/>
                  </a:lnTo>
                  <a:lnTo>
                    <a:pt x="226" y="197"/>
                  </a:lnTo>
                  <a:lnTo>
                    <a:pt x="216" y="203"/>
                  </a:lnTo>
                  <a:lnTo>
                    <a:pt x="194" y="213"/>
                  </a:lnTo>
                  <a:lnTo>
                    <a:pt x="166" y="219"/>
                  </a:lnTo>
                  <a:lnTo>
                    <a:pt x="138" y="221"/>
                  </a:lnTo>
                  <a:lnTo>
                    <a:pt x="138" y="221"/>
                  </a:lnTo>
                  <a:lnTo>
                    <a:pt x="110" y="219"/>
                  </a:lnTo>
                  <a:lnTo>
                    <a:pt x="86" y="213"/>
                  </a:lnTo>
                  <a:lnTo>
                    <a:pt x="64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4" y="185"/>
                  </a:lnTo>
                  <a:lnTo>
                    <a:pt x="24" y="177"/>
                  </a:lnTo>
                  <a:lnTo>
                    <a:pt x="18" y="167"/>
                  </a:lnTo>
                  <a:lnTo>
                    <a:pt x="12" y="157"/>
                  </a:lnTo>
                  <a:lnTo>
                    <a:pt x="6" y="145"/>
                  </a:lnTo>
                  <a:lnTo>
                    <a:pt x="4" y="135"/>
                  </a:lnTo>
                  <a:lnTo>
                    <a:pt x="2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98"/>
                  </a:lnTo>
                  <a:lnTo>
                    <a:pt x="4" y="86"/>
                  </a:lnTo>
                  <a:lnTo>
                    <a:pt x="6" y="76"/>
                  </a:lnTo>
                  <a:lnTo>
                    <a:pt x="12" y="66"/>
                  </a:lnTo>
                  <a:lnTo>
                    <a:pt x="18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4" y="16"/>
                  </a:lnTo>
                  <a:lnTo>
                    <a:pt x="86" y="8"/>
                  </a:lnTo>
                  <a:lnTo>
                    <a:pt x="112" y="2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6" y="2"/>
                  </a:lnTo>
                  <a:lnTo>
                    <a:pt x="172" y="4"/>
                  </a:lnTo>
                  <a:lnTo>
                    <a:pt x="188" y="8"/>
                  </a:lnTo>
                  <a:lnTo>
                    <a:pt x="202" y="12"/>
                  </a:lnTo>
                  <a:lnTo>
                    <a:pt x="216" y="18"/>
                  </a:lnTo>
                  <a:lnTo>
                    <a:pt x="230" y="28"/>
                  </a:lnTo>
                  <a:lnTo>
                    <a:pt x="242" y="38"/>
                  </a:lnTo>
                  <a:lnTo>
                    <a:pt x="254" y="48"/>
                  </a:lnTo>
                  <a:lnTo>
                    <a:pt x="216" y="68"/>
                  </a:lnTo>
                  <a:lnTo>
                    <a:pt x="216" y="68"/>
                  </a:lnTo>
                  <a:lnTo>
                    <a:pt x="198" y="54"/>
                  </a:lnTo>
                  <a:lnTo>
                    <a:pt x="180" y="44"/>
                  </a:lnTo>
                  <a:lnTo>
                    <a:pt x="160" y="40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70"/>
                  </a:lnTo>
                  <a:lnTo>
                    <a:pt x="50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50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52" y="183"/>
                  </a:lnTo>
                  <a:lnTo>
                    <a:pt x="166" y="181"/>
                  </a:lnTo>
                  <a:lnTo>
                    <a:pt x="178" y="177"/>
                  </a:lnTo>
                  <a:lnTo>
                    <a:pt x="190" y="171"/>
                  </a:lnTo>
                  <a:lnTo>
                    <a:pt x="200" y="165"/>
                  </a:lnTo>
                  <a:lnTo>
                    <a:pt x="208" y="157"/>
                  </a:lnTo>
                  <a:lnTo>
                    <a:pt x="216" y="149"/>
                  </a:lnTo>
                  <a:lnTo>
                    <a:pt x="222" y="137"/>
                  </a:lnTo>
                  <a:lnTo>
                    <a:pt x="128" y="137"/>
                  </a:lnTo>
                  <a:lnTo>
                    <a:pt x="128" y="101"/>
                  </a:lnTo>
                  <a:lnTo>
                    <a:pt x="272" y="101"/>
                  </a:lnTo>
                  <a:lnTo>
                    <a:pt x="272" y="1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66" name="Freeform 6">
              <a:extLst>
                <a:ext uri="{FF2B5EF4-FFF2-40B4-BE49-F238E27FC236}">
                  <a16:creationId xmlns:a16="http://schemas.microsoft.com/office/drawing/2014/main" id="{9144520B-0F13-4FE0-928B-F88C008DD4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7434263" y="-2733675"/>
              <a:ext cx="431800" cy="350837"/>
            </a:xfrm>
            <a:custGeom>
              <a:avLst/>
              <a:gdLst>
                <a:gd name="T0" fmla="*/ 272 w 272"/>
                <a:gd name="T1" fmla="*/ 107 h 221"/>
                <a:gd name="T2" fmla="*/ 270 w 272"/>
                <a:gd name="T3" fmla="*/ 131 h 221"/>
                <a:gd name="T4" fmla="*/ 264 w 272"/>
                <a:gd name="T5" fmla="*/ 153 h 221"/>
                <a:gd name="T6" fmla="*/ 252 w 272"/>
                <a:gd name="T7" fmla="*/ 173 h 221"/>
                <a:gd name="T8" fmla="*/ 236 w 272"/>
                <a:gd name="T9" fmla="*/ 189 h 221"/>
                <a:gd name="T10" fmla="*/ 216 w 272"/>
                <a:gd name="T11" fmla="*/ 203 h 221"/>
                <a:gd name="T12" fmla="*/ 166 w 272"/>
                <a:gd name="T13" fmla="*/ 219 h 221"/>
                <a:gd name="T14" fmla="*/ 138 w 272"/>
                <a:gd name="T15" fmla="*/ 221 h 221"/>
                <a:gd name="T16" fmla="*/ 86 w 272"/>
                <a:gd name="T17" fmla="*/ 213 h 221"/>
                <a:gd name="T18" fmla="*/ 44 w 272"/>
                <a:gd name="T19" fmla="*/ 193 h 221"/>
                <a:gd name="T20" fmla="*/ 34 w 272"/>
                <a:gd name="T21" fmla="*/ 185 h 221"/>
                <a:gd name="T22" fmla="*/ 18 w 272"/>
                <a:gd name="T23" fmla="*/ 167 h 221"/>
                <a:gd name="T24" fmla="*/ 6 w 272"/>
                <a:gd name="T25" fmla="*/ 145 h 221"/>
                <a:gd name="T26" fmla="*/ 2 w 272"/>
                <a:gd name="T27" fmla="*/ 123 h 221"/>
                <a:gd name="T28" fmla="*/ 0 w 272"/>
                <a:gd name="T29" fmla="*/ 109 h 221"/>
                <a:gd name="T30" fmla="*/ 4 w 272"/>
                <a:gd name="T31" fmla="*/ 86 h 221"/>
                <a:gd name="T32" fmla="*/ 12 w 272"/>
                <a:gd name="T33" fmla="*/ 66 h 221"/>
                <a:gd name="T34" fmla="*/ 24 w 272"/>
                <a:gd name="T35" fmla="*/ 46 h 221"/>
                <a:gd name="T36" fmla="*/ 44 w 272"/>
                <a:gd name="T37" fmla="*/ 28 h 221"/>
                <a:gd name="T38" fmla="*/ 64 w 272"/>
                <a:gd name="T39" fmla="*/ 16 h 221"/>
                <a:gd name="T40" fmla="*/ 112 w 272"/>
                <a:gd name="T41" fmla="*/ 2 h 221"/>
                <a:gd name="T42" fmla="*/ 140 w 272"/>
                <a:gd name="T43" fmla="*/ 0 h 221"/>
                <a:gd name="T44" fmla="*/ 172 w 272"/>
                <a:gd name="T45" fmla="*/ 4 h 221"/>
                <a:gd name="T46" fmla="*/ 202 w 272"/>
                <a:gd name="T47" fmla="*/ 12 h 221"/>
                <a:gd name="T48" fmla="*/ 230 w 272"/>
                <a:gd name="T49" fmla="*/ 28 h 221"/>
                <a:gd name="T50" fmla="*/ 254 w 272"/>
                <a:gd name="T51" fmla="*/ 48 h 221"/>
                <a:gd name="T52" fmla="*/ 216 w 272"/>
                <a:gd name="T53" fmla="*/ 68 h 221"/>
                <a:gd name="T54" fmla="*/ 180 w 272"/>
                <a:gd name="T55" fmla="*/ 44 h 221"/>
                <a:gd name="T56" fmla="*/ 138 w 272"/>
                <a:gd name="T57" fmla="*/ 38 h 221"/>
                <a:gd name="T58" fmla="*/ 118 w 272"/>
                <a:gd name="T59" fmla="*/ 38 h 221"/>
                <a:gd name="T60" fmla="*/ 82 w 272"/>
                <a:gd name="T61" fmla="*/ 50 h 221"/>
                <a:gd name="T62" fmla="*/ 58 w 272"/>
                <a:gd name="T63" fmla="*/ 70 h 221"/>
                <a:gd name="T64" fmla="*/ 44 w 272"/>
                <a:gd name="T65" fmla="*/ 96 h 221"/>
                <a:gd name="T66" fmla="*/ 42 w 272"/>
                <a:gd name="T67" fmla="*/ 109 h 221"/>
                <a:gd name="T68" fmla="*/ 50 w 272"/>
                <a:gd name="T69" fmla="*/ 139 h 221"/>
                <a:gd name="T70" fmla="*/ 68 w 272"/>
                <a:gd name="T71" fmla="*/ 163 h 221"/>
                <a:gd name="T72" fmla="*/ 98 w 272"/>
                <a:gd name="T73" fmla="*/ 179 h 221"/>
                <a:gd name="T74" fmla="*/ 138 w 272"/>
                <a:gd name="T75" fmla="*/ 185 h 221"/>
                <a:gd name="T76" fmla="*/ 152 w 272"/>
                <a:gd name="T77" fmla="*/ 183 h 221"/>
                <a:gd name="T78" fmla="*/ 178 w 272"/>
                <a:gd name="T79" fmla="*/ 177 h 221"/>
                <a:gd name="T80" fmla="*/ 200 w 272"/>
                <a:gd name="T81" fmla="*/ 165 h 221"/>
                <a:gd name="T82" fmla="*/ 216 w 272"/>
                <a:gd name="T83" fmla="*/ 149 h 221"/>
                <a:gd name="T84" fmla="*/ 128 w 272"/>
                <a:gd name="T85" fmla="*/ 137 h 221"/>
                <a:gd name="T86" fmla="*/ 272 w 272"/>
                <a:gd name="T87" fmla="*/ 10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2" h="221">
                  <a:moveTo>
                    <a:pt x="272" y="107"/>
                  </a:moveTo>
                  <a:lnTo>
                    <a:pt x="272" y="107"/>
                  </a:lnTo>
                  <a:lnTo>
                    <a:pt x="272" y="119"/>
                  </a:lnTo>
                  <a:lnTo>
                    <a:pt x="270" y="131"/>
                  </a:lnTo>
                  <a:lnTo>
                    <a:pt x="268" y="143"/>
                  </a:lnTo>
                  <a:lnTo>
                    <a:pt x="264" y="153"/>
                  </a:lnTo>
                  <a:lnTo>
                    <a:pt x="258" y="163"/>
                  </a:lnTo>
                  <a:lnTo>
                    <a:pt x="252" y="173"/>
                  </a:lnTo>
                  <a:lnTo>
                    <a:pt x="244" y="181"/>
                  </a:lnTo>
                  <a:lnTo>
                    <a:pt x="236" y="189"/>
                  </a:lnTo>
                  <a:lnTo>
                    <a:pt x="226" y="197"/>
                  </a:lnTo>
                  <a:lnTo>
                    <a:pt x="216" y="203"/>
                  </a:lnTo>
                  <a:lnTo>
                    <a:pt x="194" y="213"/>
                  </a:lnTo>
                  <a:lnTo>
                    <a:pt x="166" y="219"/>
                  </a:lnTo>
                  <a:lnTo>
                    <a:pt x="138" y="221"/>
                  </a:lnTo>
                  <a:lnTo>
                    <a:pt x="138" y="221"/>
                  </a:lnTo>
                  <a:lnTo>
                    <a:pt x="110" y="219"/>
                  </a:lnTo>
                  <a:lnTo>
                    <a:pt x="86" y="213"/>
                  </a:lnTo>
                  <a:lnTo>
                    <a:pt x="64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4" y="185"/>
                  </a:lnTo>
                  <a:lnTo>
                    <a:pt x="24" y="177"/>
                  </a:lnTo>
                  <a:lnTo>
                    <a:pt x="18" y="167"/>
                  </a:lnTo>
                  <a:lnTo>
                    <a:pt x="12" y="157"/>
                  </a:lnTo>
                  <a:lnTo>
                    <a:pt x="6" y="145"/>
                  </a:lnTo>
                  <a:lnTo>
                    <a:pt x="4" y="135"/>
                  </a:lnTo>
                  <a:lnTo>
                    <a:pt x="2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98"/>
                  </a:lnTo>
                  <a:lnTo>
                    <a:pt x="4" y="86"/>
                  </a:lnTo>
                  <a:lnTo>
                    <a:pt x="6" y="76"/>
                  </a:lnTo>
                  <a:lnTo>
                    <a:pt x="12" y="66"/>
                  </a:lnTo>
                  <a:lnTo>
                    <a:pt x="18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4" y="16"/>
                  </a:lnTo>
                  <a:lnTo>
                    <a:pt x="86" y="8"/>
                  </a:lnTo>
                  <a:lnTo>
                    <a:pt x="112" y="2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6" y="2"/>
                  </a:lnTo>
                  <a:lnTo>
                    <a:pt x="172" y="4"/>
                  </a:lnTo>
                  <a:lnTo>
                    <a:pt x="188" y="8"/>
                  </a:lnTo>
                  <a:lnTo>
                    <a:pt x="202" y="12"/>
                  </a:lnTo>
                  <a:lnTo>
                    <a:pt x="216" y="18"/>
                  </a:lnTo>
                  <a:lnTo>
                    <a:pt x="230" y="28"/>
                  </a:lnTo>
                  <a:lnTo>
                    <a:pt x="242" y="38"/>
                  </a:lnTo>
                  <a:lnTo>
                    <a:pt x="254" y="48"/>
                  </a:lnTo>
                  <a:lnTo>
                    <a:pt x="216" y="68"/>
                  </a:lnTo>
                  <a:lnTo>
                    <a:pt x="216" y="68"/>
                  </a:lnTo>
                  <a:lnTo>
                    <a:pt x="198" y="54"/>
                  </a:lnTo>
                  <a:lnTo>
                    <a:pt x="180" y="44"/>
                  </a:lnTo>
                  <a:lnTo>
                    <a:pt x="160" y="40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70"/>
                  </a:lnTo>
                  <a:lnTo>
                    <a:pt x="50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50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52" y="183"/>
                  </a:lnTo>
                  <a:lnTo>
                    <a:pt x="166" y="181"/>
                  </a:lnTo>
                  <a:lnTo>
                    <a:pt x="178" y="177"/>
                  </a:lnTo>
                  <a:lnTo>
                    <a:pt x="190" y="171"/>
                  </a:lnTo>
                  <a:lnTo>
                    <a:pt x="200" y="165"/>
                  </a:lnTo>
                  <a:lnTo>
                    <a:pt x="208" y="157"/>
                  </a:lnTo>
                  <a:lnTo>
                    <a:pt x="216" y="149"/>
                  </a:lnTo>
                  <a:lnTo>
                    <a:pt x="222" y="137"/>
                  </a:lnTo>
                  <a:lnTo>
                    <a:pt x="128" y="137"/>
                  </a:lnTo>
                  <a:lnTo>
                    <a:pt x="128" y="101"/>
                  </a:lnTo>
                  <a:lnTo>
                    <a:pt x="272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67" name="Freeform 7">
              <a:extLst>
                <a:ext uri="{FF2B5EF4-FFF2-40B4-BE49-F238E27FC236}">
                  <a16:creationId xmlns:a16="http://schemas.microsoft.com/office/drawing/2014/main" id="{92AA9D9A-37D8-45DA-B803-AB9474831B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6942138" y="-2720975"/>
              <a:ext cx="388938" cy="328612"/>
            </a:xfrm>
            <a:custGeom>
              <a:avLst/>
              <a:gdLst>
                <a:gd name="T0" fmla="*/ 199 w 245"/>
                <a:gd name="T1" fmla="*/ 207 h 207"/>
                <a:gd name="T2" fmla="*/ 143 w 245"/>
                <a:gd name="T3" fmla="*/ 131 h 207"/>
                <a:gd name="T4" fmla="*/ 41 w 245"/>
                <a:gd name="T5" fmla="*/ 131 h 207"/>
                <a:gd name="T6" fmla="*/ 41 w 245"/>
                <a:gd name="T7" fmla="*/ 207 h 207"/>
                <a:gd name="T8" fmla="*/ 0 w 245"/>
                <a:gd name="T9" fmla="*/ 207 h 207"/>
                <a:gd name="T10" fmla="*/ 0 w 245"/>
                <a:gd name="T11" fmla="*/ 0 h 207"/>
                <a:gd name="T12" fmla="*/ 169 w 245"/>
                <a:gd name="T13" fmla="*/ 0 h 207"/>
                <a:gd name="T14" fmla="*/ 169 w 245"/>
                <a:gd name="T15" fmla="*/ 0 h 207"/>
                <a:gd name="T16" fmla="*/ 185 w 245"/>
                <a:gd name="T17" fmla="*/ 0 h 207"/>
                <a:gd name="T18" fmla="*/ 199 w 245"/>
                <a:gd name="T19" fmla="*/ 4 h 207"/>
                <a:gd name="T20" fmla="*/ 211 w 245"/>
                <a:gd name="T21" fmla="*/ 10 h 207"/>
                <a:gd name="T22" fmla="*/ 221 w 245"/>
                <a:gd name="T23" fmla="*/ 18 h 207"/>
                <a:gd name="T24" fmla="*/ 229 w 245"/>
                <a:gd name="T25" fmla="*/ 26 h 207"/>
                <a:gd name="T26" fmla="*/ 235 w 245"/>
                <a:gd name="T27" fmla="*/ 38 h 207"/>
                <a:gd name="T28" fmla="*/ 239 w 245"/>
                <a:gd name="T29" fmla="*/ 52 h 207"/>
                <a:gd name="T30" fmla="*/ 241 w 245"/>
                <a:gd name="T31" fmla="*/ 66 h 207"/>
                <a:gd name="T32" fmla="*/ 241 w 245"/>
                <a:gd name="T33" fmla="*/ 66 h 207"/>
                <a:gd name="T34" fmla="*/ 239 w 245"/>
                <a:gd name="T35" fmla="*/ 78 h 207"/>
                <a:gd name="T36" fmla="*/ 237 w 245"/>
                <a:gd name="T37" fmla="*/ 88 h 207"/>
                <a:gd name="T38" fmla="*/ 233 w 245"/>
                <a:gd name="T39" fmla="*/ 97 h 207"/>
                <a:gd name="T40" fmla="*/ 227 w 245"/>
                <a:gd name="T41" fmla="*/ 105 h 207"/>
                <a:gd name="T42" fmla="*/ 221 w 245"/>
                <a:gd name="T43" fmla="*/ 113 h 207"/>
                <a:gd name="T44" fmla="*/ 211 w 245"/>
                <a:gd name="T45" fmla="*/ 119 h 207"/>
                <a:gd name="T46" fmla="*/ 201 w 245"/>
                <a:gd name="T47" fmla="*/ 125 h 207"/>
                <a:gd name="T48" fmla="*/ 189 w 245"/>
                <a:gd name="T49" fmla="*/ 127 h 207"/>
                <a:gd name="T50" fmla="*/ 245 w 245"/>
                <a:gd name="T51" fmla="*/ 207 h 207"/>
                <a:gd name="T52" fmla="*/ 199 w 245"/>
                <a:gd name="T53" fmla="*/ 207 h 207"/>
                <a:gd name="T54" fmla="*/ 199 w 245"/>
                <a:gd name="T55" fmla="*/ 66 h 207"/>
                <a:gd name="T56" fmla="*/ 199 w 245"/>
                <a:gd name="T57" fmla="*/ 66 h 207"/>
                <a:gd name="T58" fmla="*/ 199 w 245"/>
                <a:gd name="T59" fmla="*/ 58 h 207"/>
                <a:gd name="T60" fmla="*/ 197 w 245"/>
                <a:gd name="T61" fmla="*/ 52 h 207"/>
                <a:gd name="T62" fmla="*/ 193 w 245"/>
                <a:gd name="T63" fmla="*/ 48 h 207"/>
                <a:gd name="T64" fmla="*/ 189 w 245"/>
                <a:gd name="T65" fmla="*/ 44 h 207"/>
                <a:gd name="T66" fmla="*/ 183 w 245"/>
                <a:gd name="T67" fmla="*/ 40 h 207"/>
                <a:gd name="T68" fmla="*/ 177 w 245"/>
                <a:gd name="T69" fmla="*/ 38 h 207"/>
                <a:gd name="T70" fmla="*/ 159 w 245"/>
                <a:gd name="T71" fmla="*/ 36 h 207"/>
                <a:gd name="T72" fmla="*/ 41 w 245"/>
                <a:gd name="T73" fmla="*/ 36 h 207"/>
                <a:gd name="T74" fmla="*/ 41 w 245"/>
                <a:gd name="T75" fmla="*/ 93 h 207"/>
                <a:gd name="T76" fmla="*/ 163 w 245"/>
                <a:gd name="T77" fmla="*/ 93 h 207"/>
                <a:gd name="T78" fmla="*/ 163 w 245"/>
                <a:gd name="T79" fmla="*/ 93 h 207"/>
                <a:gd name="T80" fmla="*/ 179 w 245"/>
                <a:gd name="T81" fmla="*/ 92 h 207"/>
                <a:gd name="T82" fmla="*/ 185 w 245"/>
                <a:gd name="T83" fmla="*/ 90 h 207"/>
                <a:gd name="T84" fmla="*/ 189 w 245"/>
                <a:gd name="T85" fmla="*/ 86 h 207"/>
                <a:gd name="T86" fmla="*/ 193 w 245"/>
                <a:gd name="T87" fmla="*/ 84 h 207"/>
                <a:gd name="T88" fmla="*/ 197 w 245"/>
                <a:gd name="T89" fmla="*/ 78 h 207"/>
                <a:gd name="T90" fmla="*/ 199 w 245"/>
                <a:gd name="T91" fmla="*/ 72 h 207"/>
                <a:gd name="T92" fmla="*/ 199 w 245"/>
                <a:gd name="T93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5" h="207">
                  <a:moveTo>
                    <a:pt x="199" y="207"/>
                  </a:moveTo>
                  <a:lnTo>
                    <a:pt x="143" y="131"/>
                  </a:lnTo>
                  <a:lnTo>
                    <a:pt x="41" y="131"/>
                  </a:lnTo>
                  <a:lnTo>
                    <a:pt x="41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85" y="0"/>
                  </a:lnTo>
                  <a:lnTo>
                    <a:pt x="199" y="4"/>
                  </a:lnTo>
                  <a:lnTo>
                    <a:pt x="211" y="10"/>
                  </a:lnTo>
                  <a:lnTo>
                    <a:pt x="221" y="18"/>
                  </a:lnTo>
                  <a:lnTo>
                    <a:pt x="229" y="26"/>
                  </a:lnTo>
                  <a:lnTo>
                    <a:pt x="235" y="38"/>
                  </a:lnTo>
                  <a:lnTo>
                    <a:pt x="239" y="52"/>
                  </a:lnTo>
                  <a:lnTo>
                    <a:pt x="241" y="66"/>
                  </a:lnTo>
                  <a:lnTo>
                    <a:pt x="241" y="66"/>
                  </a:lnTo>
                  <a:lnTo>
                    <a:pt x="239" y="78"/>
                  </a:lnTo>
                  <a:lnTo>
                    <a:pt x="237" y="88"/>
                  </a:lnTo>
                  <a:lnTo>
                    <a:pt x="233" y="97"/>
                  </a:lnTo>
                  <a:lnTo>
                    <a:pt x="227" y="105"/>
                  </a:lnTo>
                  <a:lnTo>
                    <a:pt x="221" y="113"/>
                  </a:lnTo>
                  <a:lnTo>
                    <a:pt x="211" y="119"/>
                  </a:lnTo>
                  <a:lnTo>
                    <a:pt x="201" y="125"/>
                  </a:lnTo>
                  <a:lnTo>
                    <a:pt x="189" y="127"/>
                  </a:lnTo>
                  <a:lnTo>
                    <a:pt x="245" y="207"/>
                  </a:lnTo>
                  <a:lnTo>
                    <a:pt x="199" y="207"/>
                  </a:lnTo>
                  <a:close/>
                  <a:moveTo>
                    <a:pt x="199" y="66"/>
                  </a:moveTo>
                  <a:lnTo>
                    <a:pt x="199" y="66"/>
                  </a:lnTo>
                  <a:lnTo>
                    <a:pt x="199" y="58"/>
                  </a:lnTo>
                  <a:lnTo>
                    <a:pt x="197" y="52"/>
                  </a:lnTo>
                  <a:lnTo>
                    <a:pt x="193" y="48"/>
                  </a:lnTo>
                  <a:lnTo>
                    <a:pt x="189" y="44"/>
                  </a:lnTo>
                  <a:lnTo>
                    <a:pt x="183" y="40"/>
                  </a:lnTo>
                  <a:lnTo>
                    <a:pt x="177" y="38"/>
                  </a:lnTo>
                  <a:lnTo>
                    <a:pt x="159" y="36"/>
                  </a:lnTo>
                  <a:lnTo>
                    <a:pt x="41" y="36"/>
                  </a:lnTo>
                  <a:lnTo>
                    <a:pt x="41" y="93"/>
                  </a:lnTo>
                  <a:lnTo>
                    <a:pt x="163" y="93"/>
                  </a:lnTo>
                  <a:lnTo>
                    <a:pt x="163" y="93"/>
                  </a:lnTo>
                  <a:lnTo>
                    <a:pt x="179" y="92"/>
                  </a:lnTo>
                  <a:lnTo>
                    <a:pt x="185" y="90"/>
                  </a:lnTo>
                  <a:lnTo>
                    <a:pt x="189" y="86"/>
                  </a:lnTo>
                  <a:lnTo>
                    <a:pt x="193" y="84"/>
                  </a:lnTo>
                  <a:lnTo>
                    <a:pt x="197" y="78"/>
                  </a:lnTo>
                  <a:lnTo>
                    <a:pt x="199" y="72"/>
                  </a:lnTo>
                  <a:lnTo>
                    <a:pt x="199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68" name="Freeform 8">
              <a:extLst>
                <a:ext uri="{FF2B5EF4-FFF2-40B4-BE49-F238E27FC236}">
                  <a16:creationId xmlns:a16="http://schemas.microsoft.com/office/drawing/2014/main" id="{35982DAE-6ADB-45AF-827E-B811B3F339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942138" y="-2720975"/>
              <a:ext cx="388938" cy="328612"/>
            </a:xfrm>
            <a:custGeom>
              <a:avLst/>
              <a:gdLst>
                <a:gd name="T0" fmla="*/ 199 w 245"/>
                <a:gd name="T1" fmla="*/ 207 h 207"/>
                <a:gd name="T2" fmla="*/ 143 w 245"/>
                <a:gd name="T3" fmla="*/ 131 h 207"/>
                <a:gd name="T4" fmla="*/ 41 w 245"/>
                <a:gd name="T5" fmla="*/ 131 h 207"/>
                <a:gd name="T6" fmla="*/ 41 w 245"/>
                <a:gd name="T7" fmla="*/ 207 h 207"/>
                <a:gd name="T8" fmla="*/ 0 w 245"/>
                <a:gd name="T9" fmla="*/ 207 h 207"/>
                <a:gd name="T10" fmla="*/ 0 w 245"/>
                <a:gd name="T11" fmla="*/ 0 h 207"/>
                <a:gd name="T12" fmla="*/ 169 w 245"/>
                <a:gd name="T13" fmla="*/ 0 h 207"/>
                <a:gd name="T14" fmla="*/ 169 w 245"/>
                <a:gd name="T15" fmla="*/ 0 h 207"/>
                <a:gd name="T16" fmla="*/ 185 w 245"/>
                <a:gd name="T17" fmla="*/ 0 h 207"/>
                <a:gd name="T18" fmla="*/ 199 w 245"/>
                <a:gd name="T19" fmla="*/ 4 h 207"/>
                <a:gd name="T20" fmla="*/ 211 w 245"/>
                <a:gd name="T21" fmla="*/ 10 h 207"/>
                <a:gd name="T22" fmla="*/ 221 w 245"/>
                <a:gd name="T23" fmla="*/ 18 h 207"/>
                <a:gd name="T24" fmla="*/ 229 w 245"/>
                <a:gd name="T25" fmla="*/ 26 h 207"/>
                <a:gd name="T26" fmla="*/ 235 w 245"/>
                <a:gd name="T27" fmla="*/ 38 h 207"/>
                <a:gd name="T28" fmla="*/ 239 w 245"/>
                <a:gd name="T29" fmla="*/ 52 h 207"/>
                <a:gd name="T30" fmla="*/ 241 w 245"/>
                <a:gd name="T31" fmla="*/ 66 h 207"/>
                <a:gd name="T32" fmla="*/ 241 w 245"/>
                <a:gd name="T33" fmla="*/ 66 h 207"/>
                <a:gd name="T34" fmla="*/ 239 w 245"/>
                <a:gd name="T35" fmla="*/ 78 h 207"/>
                <a:gd name="T36" fmla="*/ 237 w 245"/>
                <a:gd name="T37" fmla="*/ 88 h 207"/>
                <a:gd name="T38" fmla="*/ 233 w 245"/>
                <a:gd name="T39" fmla="*/ 97 h 207"/>
                <a:gd name="T40" fmla="*/ 227 w 245"/>
                <a:gd name="T41" fmla="*/ 105 h 207"/>
                <a:gd name="T42" fmla="*/ 221 w 245"/>
                <a:gd name="T43" fmla="*/ 113 h 207"/>
                <a:gd name="T44" fmla="*/ 211 w 245"/>
                <a:gd name="T45" fmla="*/ 119 h 207"/>
                <a:gd name="T46" fmla="*/ 201 w 245"/>
                <a:gd name="T47" fmla="*/ 125 h 207"/>
                <a:gd name="T48" fmla="*/ 189 w 245"/>
                <a:gd name="T49" fmla="*/ 127 h 207"/>
                <a:gd name="T50" fmla="*/ 245 w 245"/>
                <a:gd name="T51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7">
                  <a:moveTo>
                    <a:pt x="199" y="207"/>
                  </a:moveTo>
                  <a:lnTo>
                    <a:pt x="143" y="131"/>
                  </a:lnTo>
                  <a:lnTo>
                    <a:pt x="41" y="131"/>
                  </a:lnTo>
                  <a:lnTo>
                    <a:pt x="41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85" y="0"/>
                  </a:lnTo>
                  <a:lnTo>
                    <a:pt x="199" y="4"/>
                  </a:lnTo>
                  <a:lnTo>
                    <a:pt x="211" y="10"/>
                  </a:lnTo>
                  <a:lnTo>
                    <a:pt x="221" y="18"/>
                  </a:lnTo>
                  <a:lnTo>
                    <a:pt x="229" y="26"/>
                  </a:lnTo>
                  <a:lnTo>
                    <a:pt x="235" y="38"/>
                  </a:lnTo>
                  <a:lnTo>
                    <a:pt x="239" y="52"/>
                  </a:lnTo>
                  <a:lnTo>
                    <a:pt x="241" y="66"/>
                  </a:lnTo>
                  <a:lnTo>
                    <a:pt x="241" y="66"/>
                  </a:lnTo>
                  <a:lnTo>
                    <a:pt x="239" y="78"/>
                  </a:lnTo>
                  <a:lnTo>
                    <a:pt x="237" y="88"/>
                  </a:lnTo>
                  <a:lnTo>
                    <a:pt x="233" y="97"/>
                  </a:lnTo>
                  <a:lnTo>
                    <a:pt x="227" y="105"/>
                  </a:lnTo>
                  <a:lnTo>
                    <a:pt x="221" y="113"/>
                  </a:lnTo>
                  <a:lnTo>
                    <a:pt x="211" y="119"/>
                  </a:lnTo>
                  <a:lnTo>
                    <a:pt x="201" y="125"/>
                  </a:lnTo>
                  <a:lnTo>
                    <a:pt x="189" y="127"/>
                  </a:lnTo>
                  <a:lnTo>
                    <a:pt x="245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69" name="Freeform 9">
              <a:extLst>
                <a:ext uri="{FF2B5EF4-FFF2-40B4-BE49-F238E27FC236}">
                  <a16:creationId xmlns:a16="http://schemas.microsoft.com/office/drawing/2014/main" id="{8D01720C-5BD1-4104-9F19-CE9878BEA0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877051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8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2 w 158"/>
                <a:gd name="T23" fmla="*/ 57 h 57"/>
                <a:gd name="T24" fmla="*/ 122 w 158"/>
                <a:gd name="T25" fmla="*/ 57 h 57"/>
                <a:gd name="T26" fmla="*/ 138 w 158"/>
                <a:gd name="T27" fmla="*/ 56 h 57"/>
                <a:gd name="T28" fmla="*/ 144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8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8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2" y="57"/>
                  </a:lnTo>
                  <a:lnTo>
                    <a:pt x="122" y="57"/>
                  </a:lnTo>
                  <a:lnTo>
                    <a:pt x="138" y="56"/>
                  </a:lnTo>
                  <a:lnTo>
                    <a:pt x="144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8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70" name="Freeform 10">
              <a:extLst>
                <a:ext uri="{FF2B5EF4-FFF2-40B4-BE49-F238E27FC236}">
                  <a16:creationId xmlns:a16="http://schemas.microsoft.com/office/drawing/2014/main" id="{EF3E4CD1-FB35-4046-9E68-3F7987F5DD6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6496051" y="-2733675"/>
              <a:ext cx="434975" cy="350837"/>
            </a:xfrm>
            <a:custGeom>
              <a:avLst/>
              <a:gdLst>
                <a:gd name="T0" fmla="*/ 230 w 274"/>
                <a:gd name="T1" fmla="*/ 193 h 221"/>
                <a:gd name="T2" fmla="*/ 188 w 274"/>
                <a:gd name="T3" fmla="*/ 213 h 221"/>
                <a:gd name="T4" fmla="*/ 136 w 274"/>
                <a:gd name="T5" fmla="*/ 221 h 221"/>
                <a:gd name="T6" fmla="*/ 110 w 274"/>
                <a:gd name="T7" fmla="*/ 219 h 221"/>
                <a:gd name="T8" fmla="*/ 62 w 274"/>
                <a:gd name="T9" fmla="*/ 205 h 221"/>
                <a:gd name="T10" fmla="*/ 44 w 274"/>
                <a:gd name="T11" fmla="*/ 193 h 221"/>
                <a:gd name="T12" fmla="*/ 24 w 274"/>
                <a:gd name="T13" fmla="*/ 177 h 221"/>
                <a:gd name="T14" fmla="*/ 10 w 274"/>
                <a:gd name="T15" fmla="*/ 157 h 221"/>
                <a:gd name="T16" fmla="*/ 2 w 274"/>
                <a:gd name="T17" fmla="*/ 135 h 221"/>
                <a:gd name="T18" fmla="*/ 0 w 274"/>
                <a:gd name="T19" fmla="*/ 109 h 221"/>
                <a:gd name="T20" fmla="*/ 0 w 274"/>
                <a:gd name="T21" fmla="*/ 98 h 221"/>
                <a:gd name="T22" fmla="*/ 6 w 274"/>
                <a:gd name="T23" fmla="*/ 76 h 221"/>
                <a:gd name="T24" fmla="*/ 16 w 274"/>
                <a:gd name="T25" fmla="*/ 56 h 221"/>
                <a:gd name="T26" fmla="*/ 34 w 274"/>
                <a:gd name="T27" fmla="*/ 36 h 221"/>
                <a:gd name="T28" fmla="*/ 44 w 274"/>
                <a:gd name="T29" fmla="*/ 28 h 221"/>
                <a:gd name="T30" fmla="*/ 86 w 274"/>
                <a:gd name="T31" fmla="*/ 8 h 221"/>
                <a:gd name="T32" fmla="*/ 136 w 274"/>
                <a:gd name="T33" fmla="*/ 0 h 221"/>
                <a:gd name="T34" fmla="*/ 162 w 274"/>
                <a:gd name="T35" fmla="*/ 2 h 221"/>
                <a:gd name="T36" fmla="*/ 210 w 274"/>
                <a:gd name="T37" fmla="*/ 16 h 221"/>
                <a:gd name="T38" fmla="*/ 230 w 274"/>
                <a:gd name="T39" fmla="*/ 28 h 221"/>
                <a:gd name="T40" fmla="*/ 248 w 274"/>
                <a:gd name="T41" fmla="*/ 46 h 221"/>
                <a:gd name="T42" fmla="*/ 262 w 274"/>
                <a:gd name="T43" fmla="*/ 66 h 221"/>
                <a:gd name="T44" fmla="*/ 270 w 274"/>
                <a:gd name="T45" fmla="*/ 86 h 221"/>
                <a:gd name="T46" fmla="*/ 274 w 274"/>
                <a:gd name="T47" fmla="*/ 109 h 221"/>
                <a:gd name="T48" fmla="*/ 272 w 274"/>
                <a:gd name="T49" fmla="*/ 123 h 221"/>
                <a:gd name="T50" fmla="*/ 266 w 274"/>
                <a:gd name="T51" fmla="*/ 145 h 221"/>
                <a:gd name="T52" fmla="*/ 256 w 274"/>
                <a:gd name="T53" fmla="*/ 167 h 221"/>
                <a:gd name="T54" fmla="*/ 240 w 274"/>
                <a:gd name="T55" fmla="*/ 185 h 221"/>
                <a:gd name="T56" fmla="*/ 136 w 274"/>
                <a:gd name="T57" fmla="*/ 38 h 221"/>
                <a:gd name="T58" fmla="*/ 116 w 274"/>
                <a:gd name="T59" fmla="*/ 38 h 221"/>
                <a:gd name="T60" fmla="*/ 82 w 274"/>
                <a:gd name="T61" fmla="*/ 50 h 221"/>
                <a:gd name="T62" fmla="*/ 56 w 274"/>
                <a:gd name="T63" fmla="*/ 70 h 221"/>
                <a:gd name="T64" fmla="*/ 44 w 274"/>
                <a:gd name="T65" fmla="*/ 96 h 221"/>
                <a:gd name="T66" fmla="*/ 42 w 274"/>
                <a:gd name="T67" fmla="*/ 109 h 221"/>
                <a:gd name="T68" fmla="*/ 48 w 274"/>
                <a:gd name="T69" fmla="*/ 139 h 221"/>
                <a:gd name="T70" fmla="*/ 68 w 274"/>
                <a:gd name="T71" fmla="*/ 163 h 221"/>
                <a:gd name="T72" fmla="*/ 98 w 274"/>
                <a:gd name="T73" fmla="*/ 179 h 221"/>
                <a:gd name="T74" fmla="*/ 136 w 274"/>
                <a:gd name="T75" fmla="*/ 185 h 221"/>
                <a:gd name="T76" fmla="*/ 156 w 274"/>
                <a:gd name="T77" fmla="*/ 183 h 221"/>
                <a:gd name="T78" fmla="*/ 192 w 274"/>
                <a:gd name="T79" fmla="*/ 173 h 221"/>
                <a:gd name="T80" fmla="*/ 216 w 274"/>
                <a:gd name="T81" fmla="*/ 153 h 221"/>
                <a:gd name="T82" fmla="*/ 230 w 274"/>
                <a:gd name="T83" fmla="*/ 125 h 221"/>
                <a:gd name="T84" fmla="*/ 230 w 274"/>
                <a:gd name="T85" fmla="*/ 109 h 221"/>
                <a:gd name="T86" fmla="*/ 224 w 274"/>
                <a:gd name="T87" fmla="*/ 82 h 221"/>
                <a:gd name="T88" fmla="*/ 204 w 274"/>
                <a:gd name="T89" fmla="*/ 58 h 221"/>
                <a:gd name="T90" fmla="*/ 174 w 274"/>
                <a:gd name="T91" fmla="*/ 42 h 221"/>
                <a:gd name="T92" fmla="*/ 136 w 274"/>
                <a:gd name="T93" fmla="*/ 3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4" h="221">
                  <a:moveTo>
                    <a:pt x="230" y="193"/>
                  </a:moveTo>
                  <a:lnTo>
                    <a:pt x="230" y="193"/>
                  </a:lnTo>
                  <a:lnTo>
                    <a:pt x="210" y="205"/>
                  </a:lnTo>
                  <a:lnTo>
                    <a:pt x="188" y="213"/>
                  </a:lnTo>
                  <a:lnTo>
                    <a:pt x="164" y="219"/>
                  </a:lnTo>
                  <a:lnTo>
                    <a:pt x="136" y="221"/>
                  </a:lnTo>
                  <a:lnTo>
                    <a:pt x="136" y="221"/>
                  </a:lnTo>
                  <a:lnTo>
                    <a:pt x="110" y="219"/>
                  </a:lnTo>
                  <a:lnTo>
                    <a:pt x="84" y="213"/>
                  </a:lnTo>
                  <a:lnTo>
                    <a:pt x="62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2" y="185"/>
                  </a:lnTo>
                  <a:lnTo>
                    <a:pt x="24" y="177"/>
                  </a:lnTo>
                  <a:lnTo>
                    <a:pt x="16" y="167"/>
                  </a:lnTo>
                  <a:lnTo>
                    <a:pt x="10" y="157"/>
                  </a:lnTo>
                  <a:lnTo>
                    <a:pt x="6" y="145"/>
                  </a:lnTo>
                  <a:lnTo>
                    <a:pt x="2" y="135"/>
                  </a:lnTo>
                  <a:lnTo>
                    <a:pt x="0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6"/>
                  </a:lnTo>
                  <a:lnTo>
                    <a:pt x="16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62" y="2"/>
                  </a:lnTo>
                  <a:lnTo>
                    <a:pt x="188" y="8"/>
                  </a:lnTo>
                  <a:lnTo>
                    <a:pt x="210" y="16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40" y="36"/>
                  </a:lnTo>
                  <a:lnTo>
                    <a:pt x="248" y="46"/>
                  </a:lnTo>
                  <a:lnTo>
                    <a:pt x="256" y="56"/>
                  </a:lnTo>
                  <a:lnTo>
                    <a:pt x="262" y="66"/>
                  </a:lnTo>
                  <a:lnTo>
                    <a:pt x="266" y="76"/>
                  </a:lnTo>
                  <a:lnTo>
                    <a:pt x="270" y="86"/>
                  </a:lnTo>
                  <a:lnTo>
                    <a:pt x="272" y="98"/>
                  </a:lnTo>
                  <a:lnTo>
                    <a:pt x="274" y="109"/>
                  </a:lnTo>
                  <a:lnTo>
                    <a:pt x="274" y="109"/>
                  </a:lnTo>
                  <a:lnTo>
                    <a:pt x="272" y="123"/>
                  </a:lnTo>
                  <a:lnTo>
                    <a:pt x="270" y="135"/>
                  </a:lnTo>
                  <a:lnTo>
                    <a:pt x="266" y="145"/>
                  </a:lnTo>
                  <a:lnTo>
                    <a:pt x="262" y="157"/>
                  </a:lnTo>
                  <a:lnTo>
                    <a:pt x="256" y="167"/>
                  </a:lnTo>
                  <a:lnTo>
                    <a:pt x="248" y="177"/>
                  </a:lnTo>
                  <a:lnTo>
                    <a:pt x="240" y="185"/>
                  </a:lnTo>
                  <a:lnTo>
                    <a:pt x="230" y="193"/>
                  </a:lnTo>
                  <a:close/>
                  <a:moveTo>
                    <a:pt x="136" y="38"/>
                  </a:moveTo>
                  <a:lnTo>
                    <a:pt x="136" y="38"/>
                  </a:lnTo>
                  <a:lnTo>
                    <a:pt x="116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6" y="70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6" y="153"/>
                  </a:lnTo>
                  <a:lnTo>
                    <a:pt x="68" y="163"/>
                  </a:lnTo>
                  <a:lnTo>
                    <a:pt x="80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56" y="183"/>
                  </a:lnTo>
                  <a:lnTo>
                    <a:pt x="176" y="179"/>
                  </a:lnTo>
                  <a:lnTo>
                    <a:pt x="192" y="173"/>
                  </a:lnTo>
                  <a:lnTo>
                    <a:pt x="206" y="163"/>
                  </a:lnTo>
                  <a:lnTo>
                    <a:pt x="216" y="153"/>
                  </a:lnTo>
                  <a:lnTo>
                    <a:pt x="224" y="139"/>
                  </a:lnTo>
                  <a:lnTo>
                    <a:pt x="230" y="125"/>
                  </a:lnTo>
                  <a:lnTo>
                    <a:pt x="230" y="109"/>
                  </a:lnTo>
                  <a:lnTo>
                    <a:pt x="230" y="109"/>
                  </a:lnTo>
                  <a:lnTo>
                    <a:pt x="230" y="96"/>
                  </a:lnTo>
                  <a:lnTo>
                    <a:pt x="224" y="82"/>
                  </a:lnTo>
                  <a:lnTo>
                    <a:pt x="216" y="70"/>
                  </a:lnTo>
                  <a:lnTo>
                    <a:pt x="204" y="58"/>
                  </a:lnTo>
                  <a:lnTo>
                    <a:pt x="190" y="50"/>
                  </a:lnTo>
                  <a:lnTo>
                    <a:pt x="174" y="42"/>
                  </a:lnTo>
                  <a:lnTo>
                    <a:pt x="156" y="38"/>
                  </a:lnTo>
                  <a:lnTo>
                    <a:pt x="136" y="38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71" name="Freeform 11">
              <a:extLst>
                <a:ext uri="{FF2B5EF4-FFF2-40B4-BE49-F238E27FC236}">
                  <a16:creationId xmlns:a16="http://schemas.microsoft.com/office/drawing/2014/main" id="{733FED70-2775-48F7-98B1-D8591EC963B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496051" y="-2733675"/>
              <a:ext cx="434975" cy="350837"/>
            </a:xfrm>
            <a:custGeom>
              <a:avLst/>
              <a:gdLst>
                <a:gd name="T0" fmla="*/ 230 w 274"/>
                <a:gd name="T1" fmla="*/ 193 h 221"/>
                <a:gd name="T2" fmla="*/ 230 w 274"/>
                <a:gd name="T3" fmla="*/ 193 h 221"/>
                <a:gd name="T4" fmla="*/ 210 w 274"/>
                <a:gd name="T5" fmla="*/ 205 h 221"/>
                <a:gd name="T6" fmla="*/ 188 w 274"/>
                <a:gd name="T7" fmla="*/ 213 h 221"/>
                <a:gd name="T8" fmla="*/ 164 w 274"/>
                <a:gd name="T9" fmla="*/ 219 h 221"/>
                <a:gd name="T10" fmla="*/ 136 w 274"/>
                <a:gd name="T11" fmla="*/ 221 h 221"/>
                <a:gd name="T12" fmla="*/ 136 w 274"/>
                <a:gd name="T13" fmla="*/ 221 h 221"/>
                <a:gd name="T14" fmla="*/ 110 w 274"/>
                <a:gd name="T15" fmla="*/ 219 h 221"/>
                <a:gd name="T16" fmla="*/ 84 w 274"/>
                <a:gd name="T17" fmla="*/ 213 h 221"/>
                <a:gd name="T18" fmla="*/ 62 w 274"/>
                <a:gd name="T19" fmla="*/ 205 h 221"/>
                <a:gd name="T20" fmla="*/ 44 w 274"/>
                <a:gd name="T21" fmla="*/ 193 h 221"/>
                <a:gd name="T22" fmla="*/ 44 w 274"/>
                <a:gd name="T23" fmla="*/ 193 h 221"/>
                <a:gd name="T24" fmla="*/ 32 w 274"/>
                <a:gd name="T25" fmla="*/ 185 h 221"/>
                <a:gd name="T26" fmla="*/ 24 w 274"/>
                <a:gd name="T27" fmla="*/ 177 h 221"/>
                <a:gd name="T28" fmla="*/ 16 w 274"/>
                <a:gd name="T29" fmla="*/ 167 h 221"/>
                <a:gd name="T30" fmla="*/ 10 w 274"/>
                <a:gd name="T31" fmla="*/ 157 h 221"/>
                <a:gd name="T32" fmla="*/ 6 w 274"/>
                <a:gd name="T33" fmla="*/ 145 h 221"/>
                <a:gd name="T34" fmla="*/ 2 w 274"/>
                <a:gd name="T35" fmla="*/ 135 h 221"/>
                <a:gd name="T36" fmla="*/ 0 w 274"/>
                <a:gd name="T37" fmla="*/ 123 h 221"/>
                <a:gd name="T38" fmla="*/ 0 w 274"/>
                <a:gd name="T39" fmla="*/ 109 h 221"/>
                <a:gd name="T40" fmla="*/ 0 w 274"/>
                <a:gd name="T41" fmla="*/ 109 h 221"/>
                <a:gd name="T42" fmla="*/ 0 w 274"/>
                <a:gd name="T43" fmla="*/ 98 h 221"/>
                <a:gd name="T44" fmla="*/ 2 w 274"/>
                <a:gd name="T45" fmla="*/ 86 h 221"/>
                <a:gd name="T46" fmla="*/ 6 w 274"/>
                <a:gd name="T47" fmla="*/ 76 h 221"/>
                <a:gd name="T48" fmla="*/ 10 w 274"/>
                <a:gd name="T49" fmla="*/ 66 h 221"/>
                <a:gd name="T50" fmla="*/ 16 w 274"/>
                <a:gd name="T51" fmla="*/ 56 h 221"/>
                <a:gd name="T52" fmla="*/ 24 w 274"/>
                <a:gd name="T53" fmla="*/ 46 h 221"/>
                <a:gd name="T54" fmla="*/ 34 w 274"/>
                <a:gd name="T55" fmla="*/ 36 h 221"/>
                <a:gd name="T56" fmla="*/ 44 w 274"/>
                <a:gd name="T57" fmla="*/ 28 h 221"/>
                <a:gd name="T58" fmla="*/ 44 w 274"/>
                <a:gd name="T59" fmla="*/ 28 h 221"/>
                <a:gd name="T60" fmla="*/ 62 w 274"/>
                <a:gd name="T61" fmla="*/ 16 h 221"/>
                <a:gd name="T62" fmla="*/ 86 w 274"/>
                <a:gd name="T63" fmla="*/ 8 h 221"/>
                <a:gd name="T64" fmla="*/ 110 w 274"/>
                <a:gd name="T65" fmla="*/ 2 h 221"/>
                <a:gd name="T66" fmla="*/ 136 w 274"/>
                <a:gd name="T67" fmla="*/ 0 h 221"/>
                <a:gd name="T68" fmla="*/ 136 w 274"/>
                <a:gd name="T69" fmla="*/ 0 h 221"/>
                <a:gd name="T70" fmla="*/ 162 w 274"/>
                <a:gd name="T71" fmla="*/ 2 h 221"/>
                <a:gd name="T72" fmla="*/ 188 w 274"/>
                <a:gd name="T73" fmla="*/ 8 h 221"/>
                <a:gd name="T74" fmla="*/ 210 w 274"/>
                <a:gd name="T75" fmla="*/ 16 h 221"/>
                <a:gd name="T76" fmla="*/ 230 w 274"/>
                <a:gd name="T77" fmla="*/ 28 h 221"/>
                <a:gd name="T78" fmla="*/ 230 w 274"/>
                <a:gd name="T79" fmla="*/ 28 h 221"/>
                <a:gd name="T80" fmla="*/ 240 w 274"/>
                <a:gd name="T81" fmla="*/ 36 h 221"/>
                <a:gd name="T82" fmla="*/ 248 w 274"/>
                <a:gd name="T83" fmla="*/ 46 h 221"/>
                <a:gd name="T84" fmla="*/ 256 w 274"/>
                <a:gd name="T85" fmla="*/ 56 h 221"/>
                <a:gd name="T86" fmla="*/ 262 w 274"/>
                <a:gd name="T87" fmla="*/ 66 h 221"/>
                <a:gd name="T88" fmla="*/ 266 w 274"/>
                <a:gd name="T89" fmla="*/ 76 h 221"/>
                <a:gd name="T90" fmla="*/ 270 w 274"/>
                <a:gd name="T91" fmla="*/ 86 h 221"/>
                <a:gd name="T92" fmla="*/ 272 w 274"/>
                <a:gd name="T93" fmla="*/ 98 h 221"/>
                <a:gd name="T94" fmla="*/ 274 w 274"/>
                <a:gd name="T95" fmla="*/ 109 h 221"/>
                <a:gd name="T96" fmla="*/ 274 w 274"/>
                <a:gd name="T97" fmla="*/ 109 h 221"/>
                <a:gd name="T98" fmla="*/ 272 w 274"/>
                <a:gd name="T99" fmla="*/ 123 h 221"/>
                <a:gd name="T100" fmla="*/ 270 w 274"/>
                <a:gd name="T101" fmla="*/ 135 h 221"/>
                <a:gd name="T102" fmla="*/ 266 w 274"/>
                <a:gd name="T103" fmla="*/ 145 h 221"/>
                <a:gd name="T104" fmla="*/ 262 w 274"/>
                <a:gd name="T105" fmla="*/ 157 h 221"/>
                <a:gd name="T106" fmla="*/ 256 w 274"/>
                <a:gd name="T107" fmla="*/ 167 h 221"/>
                <a:gd name="T108" fmla="*/ 248 w 274"/>
                <a:gd name="T109" fmla="*/ 177 h 221"/>
                <a:gd name="T110" fmla="*/ 240 w 274"/>
                <a:gd name="T111" fmla="*/ 185 h 221"/>
                <a:gd name="T112" fmla="*/ 230 w 274"/>
                <a:gd name="T113" fmla="*/ 19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4" h="221">
                  <a:moveTo>
                    <a:pt x="230" y="193"/>
                  </a:moveTo>
                  <a:lnTo>
                    <a:pt x="230" y="193"/>
                  </a:lnTo>
                  <a:lnTo>
                    <a:pt x="210" y="205"/>
                  </a:lnTo>
                  <a:lnTo>
                    <a:pt x="188" y="213"/>
                  </a:lnTo>
                  <a:lnTo>
                    <a:pt x="164" y="219"/>
                  </a:lnTo>
                  <a:lnTo>
                    <a:pt x="136" y="221"/>
                  </a:lnTo>
                  <a:lnTo>
                    <a:pt x="136" y="221"/>
                  </a:lnTo>
                  <a:lnTo>
                    <a:pt x="110" y="219"/>
                  </a:lnTo>
                  <a:lnTo>
                    <a:pt x="84" y="213"/>
                  </a:lnTo>
                  <a:lnTo>
                    <a:pt x="62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2" y="185"/>
                  </a:lnTo>
                  <a:lnTo>
                    <a:pt x="24" y="177"/>
                  </a:lnTo>
                  <a:lnTo>
                    <a:pt x="16" y="167"/>
                  </a:lnTo>
                  <a:lnTo>
                    <a:pt x="10" y="157"/>
                  </a:lnTo>
                  <a:lnTo>
                    <a:pt x="6" y="145"/>
                  </a:lnTo>
                  <a:lnTo>
                    <a:pt x="2" y="135"/>
                  </a:lnTo>
                  <a:lnTo>
                    <a:pt x="0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6"/>
                  </a:lnTo>
                  <a:lnTo>
                    <a:pt x="16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62" y="2"/>
                  </a:lnTo>
                  <a:lnTo>
                    <a:pt x="188" y="8"/>
                  </a:lnTo>
                  <a:lnTo>
                    <a:pt x="210" y="16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40" y="36"/>
                  </a:lnTo>
                  <a:lnTo>
                    <a:pt x="248" y="46"/>
                  </a:lnTo>
                  <a:lnTo>
                    <a:pt x="256" y="56"/>
                  </a:lnTo>
                  <a:lnTo>
                    <a:pt x="262" y="66"/>
                  </a:lnTo>
                  <a:lnTo>
                    <a:pt x="266" y="76"/>
                  </a:lnTo>
                  <a:lnTo>
                    <a:pt x="270" y="86"/>
                  </a:lnTo>
                  <a:lnTo>
                    <a:pt x="272" y="98"/>
                  </a:lnTo>
                  <a:lnTo>
                    <a:pt x="274" y="109"/>
                  </a:lnTo>
                  <a:lnTo>
                    <a:pt x="274" y="109"/>
                  </a:lnTo>
                  <a:lnTo>
                    <a:pt x="272" y="123"/>
                  </a:lnTo>
                  <a:lnTo>
                    <a:pt x="270" y="135"/>
                  </a:lnTo>
                  <a:lnTo>
                    <a:pt x="266" y="145"/>
                  </a:lnTo>
                  <a:lnTo>
                    <a:pt x="262" y="157"/>
                  </a:lnTo>
                  <a:lnTo>
                    <a:pt x="256" y="167"/>
                  </a:lnTo>
                  <a:lnTo>
                    <a:pt x="248" y="177"/>
                  </a:lnTo>
                  <a:lnTo>
                    <a:pt x="240" y="185"/>
                  </a:lnTo>
                  <a:lnTo>
                    <a:pt x="230" y="19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72" name="Freeform 12">
              <a:extLst>
                <a:ext uri="{FF2B5EF4-FFF2-40B4-BE49-F238E27FC236}">
                  <a16:creationId xmlns:a16="http://schemas.microsoft.com/office/drawing/2014/main" id="{FA9F9873-235D-4F18-A056-1308BDED72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429376" y="-2673350"/>
              <a:ext cx="298450" cy="233362"/>
            </a:xfrm>
            <a:custGeom>
              <a:avLst/>
              <a:gdLst>
                <a:gd name="T0" fmla="*/ 94 w 188"/>
                <a:gd name="T1" fmla="*/ 0 h 147"/>
                <a:gd name="T2" fmla="*/ 94 w 188"/>
                <a:gd name="T3" fmla="*/ 0 h 147"/>
                <a:gd name="T4" fmla="*/ 74 w 188"/>
                <a:gd name="T5" fmla="*/ 0 h 147"/>
                <a:gd name="T6" fmla="*/ 56 w 188"/>
                <a:gd name="T7" fmla="*/ 4 h 147"/>
                <a:gd name="T8" fmla="*/ 40 w 188"/>
                <a:gd name="T9" fmla="*/ 12 h 147"/>
                <a:gd name="T10" fmla="*/ 26 w 188"/>
                <a:gd name="T11" fmla="*/ 20 h 147"/>
                <a:gd name="T12" fmla="*/ 14 w 188"/>
                <a:gd name="T13" fmla="*/ 32 h 147"/>
                <a:gd name="T14" fmla="*/ 6 w 188"/>
                <a:gd name="T15" fmla="*/ 44 h 147"/>
                <a:gd name="T16" fmla="*/ 2 w 188"/>
                <a:gd name="T17" fmla="*/ 58 h 147"/>
                <a:gd name="T18" fmla="*/ 0 w 188"/>
                <a:gd name="T19" fmla="*/ 71 h 147"/>
                <a:gd name="T20" fmla="*/ 0 w 188"/>
                <a:gd name="T21" fmla="*/ 71 h 147"/>
                <a:gd name="T22" fmla="*/ 2 w 188"/>
                <a:gd name="T23" fmla="*/ 87 h 147"/>
                <a:gd name="T24" fmla="*/ 6 w 188"/>
                <a:gd name="T25" fmla="*/ 101 h 147"/>
                <a:gd name="T26" fmla="*/ 14 w 188"/>
                <a:gd name="T27" fmla="*/ 115 h 147"/>
                <a:gd name="T28" fmla="*/ 26 w 188"/>
                <a:gd name="T29" fmla="*/ 125 h 147"/>
                <a:gd name="T30" fmla="*/ 38 w 188"/>
                <a:gd name="T31" fmla="*/ 135 h 147"/>
                <a:gd name="T32" fmla="*/ 56 w 188"/>
                <a:gd name="T33" fmla="*/ 141 h 147"/>
                <a:gd name="T34" fmla="*/ 74 w 188"/>
                <a:gd name="T35" fmla="*/ 145 h 147"/>
                <a:gd name="T36" fmla="*/ 94 w 188"/>
                <a:gd name="T37" fmla="*/ 147 h 147"/>
                <a:gd name="T38" fmla="*/ 94 w 188"/>
                <a:gd name="T39" fmla="*/ 147 h 147"/>
                <a:gd name="T40" fmla="*/ 114 w 188"/>
                <a:gd name="T41" fmla="*/ 145 h 147"/>
                <a:gd name="T42" fmla="*/ 134 w 188"/>
                <a:gd name="T43" fmla="*/ 141 h 147"/>
                <a:gd name="T44" fmla="*/ 150 w 188"/>
                <a:gd name="T45" fmla="*/ 135 h 147"/>
                <a:gd name="T46" fmla="*/ 164 w 188"/>
                <a:gd name="T47" fmla="*/ 125 h 147"/>
                <a:gd name="T48" fmla="*/ 174 w 188"/>
                <a:gd name="T49" fmla="*/ 115 h 147"/>
                <a:gd name="T50" fmla="*/ 182 w 188"/>
                <a:gd name="T51" fmla="*/ 101 h 147"/>
                <a:gd name="T52" fmla="*/ 188 w 188"/>
                <a:gd name="T53" fmla="*/ 87 h 147"/>
                <a:gd name="T54" fmla="*/ 188 w 188"/>
                <a:gd name="T55" fmla="*/ 71 h 147"/>
                <a:gd name="T56" fmla="*/ 188 w 188"/>
                <a:gd name="T57" fmla="*/ 71 h 147"/>
                <a:gd name="T58" fmla="*/ 188 w 188"/>
                <a:gd name="T59" fmla="*/ 58 h 147"/>
                <a:gd name="T60" fmla="*/ 182 w 188"/>
                <a:gd name="T61" fmla="*/ 44 h 147"/>
                <a:gd name="T62" fmla="*/ 174 w 188"/>
                <a:gd name="T63" fmla="*/ 32 h 147"/>
                <a:gd name="T64" fmla="*/ 162 w 188"/>
                <a:gd name="T65" fmla="*/ 20 h 147"/>
                <a:gd name="T66" fmla="*/ 148 w 188"/>
                <a:gd name="T67" fmla="*/ 12 h 147"/>
                <a:gd name="T68" fmla="*/ 132 w 188"/>
                <a:gd name="T69" fmla="*/ 4 h 147"/>
                <a:gd name="T70" fmla="*/ 114 w 188"/>
                <a:gd name="T71" fmla="*/ 0 h 147"/>
                <a:gd name="T72" fmla="*/ 94 w 188"/>
                <a:gd name="T7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8" h="147">
                  <a:moveTo>
                    <a:pt x="94" y="0"/>
                  </a:moveTo>
                  <a:lnTo>
                    <a:pt x="94" y="0"/>
                  </a:lnTo>
                  <a:lnTo>
                    <a:pt x="74" y="0"/>
                  </a:lnTo>
                  <a:lnTo>
                    <a:pt x="56" y="4"/>
                  </a:lnTo>
                  <a:lnTo>
                    <a:pt x="40" y="12"/>
                  </a:lnTo>
                  <a:lnTo>
                    <a:pt x="26" y="20"/>
                  </a:lnTo>
                  <a:lnTo>
                    <a:pt x="14" y="32"/>
                  </a:lnTo>
                  <a:lnTo>
                    <a:pt x="6" y="44"/>
                  </a:lnTo>
                  <a:lnTo>
                    <a:pt x="2" y="5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" y="87"/>
                  </a:lnTo>
                  <a:lnTo>
                    <a:pt x="6" y="101"/>
                  </a:lnTo>
                  <a:lnTo>
                    <a:pt x="14" y="115"/>
                  </a:lnTo>
                  <a:lnTo>
                    <a:pt x="26" y="125"/>
                  </a:lnTo>
                  <a:lnTo>
                    <a:pt x="38" y="135"/>
                  </a:lnTo>
                  <a:lnTo>
                    <a:pt x="56" y="141"/>
                  </a:lnTo>
                  <a:lnTo>
                    <a:pt x="74" y="145"/>
                  </a:lnTo>
                  <a:lnTo>
                    <a:pt x="94" y="147"/>
                  </a:lnTo>
                  <a:lnTo>
                    <a:pt x="94" y="147"/>
                  </a:lnTo>
                  <a:lnTo>
                    <a:pt x="114" y="145"/>
                  </a:lnTo>
                  <a:lnTo>
                    <a:pt x="134" y="141"/>
                  </a:lnTo>
                  <a:lnTo>
                    <a:pt x="150" y="135"/>
                  </a:lnTo>
                  <a:lnTo>
                    <a:pt x="164" y="125"/>
                  </a:lnTo>
                  <a:lnTo>
                    <a:pt x="174" y="115"/>
                  </a:lnTo>
                  <a:lnTo>
                    <a:pt x="182" y="101"/>
                  </a:lnTo>
                  <a:lnTo>
                    <a:pt x="188" y="87"/>
                  </a:lnTo>
                  <a:lnTo>
                    <a:pt x="188" y="71"/>
                  </a:lnTo>
                  <a:lnTo>
                    <a:pt x="188" y="71"/>
                  </a:lnTo>
                  <a:lnTo>
                    <a:pt x="188" y="58"/>
                  </a:lnTo>
                  <a:lnTo>
                    <a:pt x="182" y="44"/>
                  </a:lnTo>
                  <a:lnTo>
                    <a:pt x="174" y="32"/>
                  </a:lnTo>
                  <a:lnTo>
                    <a:pt x="162" y="20"/>
                  </a:lnTo>
                  <a:lnTo>
                    <a:pt x="148" y="12"/>
                  </a:lnTo>
                  <a:lnTo>
                    <a:pt x="132" y="4"/>
                  </a:lnTo>
                  <a:lnTo>
                    <a:pt x="114" y="0"/>
                  </a:lnTo>
                  <a:lnTo>
                    <a:pt x="9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EAA0BE10-375E-43EE-82FF-267DBB5D29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981701" y="-2720975"/>
              <a:ext cx="384175" cy="338137"/>
            </a:xfrm>
            <a:custGeom>
              <a:avLst/>
              <a:gdLst>
                <a:gd name="T0" fmla="*/ 120 w 242"/>
                <a:gd name="T1" fmla="*/ 213 h 213"/>
                <a:gd name="T2" fmla="*/ 120 w 242"/>
                <a:gd name="T3" fmla="*/ 213 h 213"/>
                <a:gd name="T4" fmla="*/ 94 w 242"/>
                <a:gd name="T5" fmla="*/ 211 h 213"/>
                <a:gd name="T6" fmla="*/ 70 w 242"/>
                <a:gd name="T7" fmla="*/ 207 h 213"/>
                <a:gd name="T8" fmla="*/ 50 w 242"/>
                <a:gd name="T9" fmla="*/ 201 h 213"/>
                <a:gd name="T10" fmla="*/ 32 w 242"/>
                <a:gd name="T11" fmla="*/ 191 h 213"/>
                <a:gd name="T12" fmla="*/ 18 w 242"/>
                <a:gd name="T13" fmla="*/ 181 h 213"/>
                <a:gd name="T14" fmla="*/ 8 w 242"/>
                <a:gd name="T15" fmla="*/ 167 h 213"/>
                <a:gd name="T16" fmla="*/ 2 w 242"/>
                <a:gd name="T17" fmla="*/ 153 h 213"/>
                <a:gd name="T18" fmla="*/ 0 w 242"/>
                <a:gd name="T19" fmla="*/ 139 h 213"/>
                <a:gd name="T20" fmla="*/ 0 w 242"/>
                <a:gd name="T21" fmla="*/ 0 h 213"/>
                <a:gd name="T22" fmla="*/ 40 w 242"/>
                <a:gd name="T23" fmla="*/ 0 h 213"/>
                <a:gd name="T24" fmla="*/ 40 w 242"/>
                <a:gd name="T25" fmla="*/ 131 h 213"/>
                <a:gd name="T26" fmla="*/ 40 w 242"/>
                <a:gd name="T27" fmla="*/ 131 h 213"/>
                <a:gd name="T28" fmla="*/ 42 w 242"/>
                <a:gd name="T29" fmla="*/ 141 h 213"/>
                <a:gd name="T30" fmla="*/ 46 w 242"/>
                <a:gd name="T31" fmla="*/ 149 h 213"/>
                <a:gd name="T32" fmla="*/ 52 w 242"/>
                <a:gd name="T33" fmla="*/ 157 h 213"/>
                <a:gd name="T34" fmla="*/ 60 w 242"/>
                <a:gd name="T35" fmla="*/ 165 h 213"/>
                <a:gd name="T36" fmla="*/ 72 w 242"/>
                <a:gd name="T37" fmla="*/ 169 h 213"/>
                <a:gd name="T38" fmla="*/ 86 w 242"/>
                <a:gd name="T39" fmla="*/ 173 h 213"/>
                <a:gd name="T40" fmla="*/ 102 w 242"/>
                <a:gd name="T41" fmla="*/ 175 h 213"/>
                <a:gd name="T42" fmla="*/ 120 w 242"/>
                <a:gd name="T43" fmla="*/ 177 h 213"/>
                <a:gd name="T44" fmla="*/ 120 w 242"/>
                <a:gd name="T45" fmla="*/ 177 h 213"/>
                <a:gd name="T46" fmla="*/ 140 w 242"/>
                <a:gd name="T47" fmla="*/ 175 h 213"/>
                <a:gd name="T48" fmla="*/ 156 w 242"/>
                <a:gd name="T49" fmla="*/ 173 h 213"/>
                <a:gd name="T50" fmla="*/ 170 w 242"/>
                <a:gd name="T51" fmla="*/ 169 h 213"/>
                <a:gd name="T52" fmla="*/ 180 w 242"/>
                <a:gd name="T53" fmla="*/ 165 h 213"/>
                <a:gd name="T54" fmla="*/ 190 w 242"/>
                <a:gd name="T55" fmla="*/ 157 h 213"/>
                <a:gd name="T56" fmla="*/ 196 w 242"/>
                <a:gd name="T57" fmla="*/ 149 h 213"/>
                <a:gd name="T58" fmla="*/ 200 w 242"/>
                <a:gd name="T59" fmla="*/ 141 h 213"/>
                <a:gd name="T60" fmla="*/ 200 w 242"/>
                <a:gd name="T61" fmla="*/ 131 h 213"/>
                <a:gd name="T62" fmla="*/ 200 w 242"/>
                <a:gd name="T63" fmla="*/ 0 h 213"/>
                <a:gd name="T64" fmla="*/ 242 w 242"/>
                <a:gd name="T65" fmla="*/ 0 h 213"/>
                <a:gd name="T66" fmla="*/ 242 w 242"/>
                <a:gd name="T67" fmla="*/ 139 h 213"/>
                <a:gd name="T68" fmla="*/ 242 w 242"/>
                <a:gd name="T69" fmla="*/ 139 h 213"/>
                <a:gd name="T70" fmla="*/ 240 w 242"/>
                <a:gd name="T71" fmla="*/ 153 h 213"/>
                <a:gd name="T72" fmla="*/ 234 w 242"/>
                <a:gd name="T73" fmla="*/ 167 h 213"/>
                <a:gd name="T74" fmla="*/ 224 w 242"/>
                <a:gd name="T75" fmla="*/ 181 h 213"/>
                <a:gd name="T76" fmla="*/ 210 w 242"/>
                <a:gd name="T77" fmla="*/ 191 h 213"/>
                <a:gd name="T78" fmla="*/ 192 w 242"/>
                <a:gd name="T79" fmla="*/ 201 h 213"/>
                <a:gd name="T80" fmla="*/ 172 w 242"/>
                <a:gd name="T81" fmla="*/ 207 h 213"/>
                <a:gd name="T82" fmla="*/ 148 w 242"/>
                <a:gd name="T83" fmla="*/ 211 h 213"/>
                <a:gd name="T84" fmla="*/ 120 w 242"/>
                <a:gd name="T8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2" h="213">
                  <a:moveTo>
                    <a:pt x="120" y="213"/>
                  </a:moveTo>
                  <a:lnTo>
                    <a:pt x="120" y="213"/>
                  </a:lnTo>
                  <a:lnTo>
                    <a:pt x="94" y="211"/>
                  </a:lnTo>
                  <a:lnTo>
                    <a:pt x="70" y="207"/>
                  </a:lnTo>
                  <a:lnTo>
                    <a:pt x="50" y="201"/>
                  </a:lnTo>
                  <a:lnTo>
                    <a:pt x="32" y="191"/>
                  </a:lnTo>
                  <a:lnTo>
                    <a:pt x="18" y="181"/>
                  </a:lnTo>
                  <a:lnTo>
                    <a:pt x="8" y="167"/>
                  </a:lnTo>
                  <a:lnTo>
                    <a:pt x="2" y="153"/>
                  </a:lnTo>
                  <a:lnTo>
                    <a:pt x="0" y="139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2" y="141"/>
                  </a:lnTo>
                  <a:lnTo>
                    <a:pt x="46" y="149"/>
                  </a:lnTo>
                  <a:lnTo>
                    <a:pt x="52" y="157"/>
                  </a:lnTo>
                  <a:lnTo>
                    <a:pt x="60" y="165"/>
                  </a:lnTo>
                  <a:lnTo>
                    <a:pt x="72" y="169"/>
                  </a:lnTo>
                  <a:lnTo>
                    <a:pt x="86" y="173"/>
                  </a:lnTo>
                  <a:lnTo>
                    <a:pt x="102" y="175"/>
                  </a:lnTo>
                  <a:lnTo>
                    <a:pt x="120" y="177"/>
                  </a:lnTo>
                  <a:lnTo>
                    <a:pt x="120" y="177"/>
                  </a:lnTo>
                  <a:lnTo>
                    <a:pt x="140" y="175"/>
                  </a:lnTo>
                  <a:lnTo>
                    <a:pt x="156" y="173"/>
                  </a:lnTo>
                  <a:lnTo>
                    <a:pt x="170" y="169"/>
                  </a:lnTo>
                  <a:lnTo>
                    <a:pt x="180" y="165"/>
                  </a:lnTo>
                  <a:lnTo>
                    <a:pt x="190" y="157"/>
                  </a:lnTo>
                  <a:lnTo>
                    <a:pt x="196" y="149"/>
                  </a:lnTo>
                  <a:lnTo>
                    <a:pt x="200" y="141"/>
                  </a:lnTo>
                  <a:lnTo>
                    <a:pt x="200" y="131"/>
                  </a:lnTo>
                  <a:lnTo>
                    <a:pt x="200" y="0"/>
                  </a:lnTo>
                  <a:lnTo>
                    <a:pt x="242" y="0"/>
                  </a:lnTo>
                  <a:lnTo>
                    <a:pt x="242" y="139"/>
                  </a:lnTo>
                  <a:lnTo>
                    <a:pt x="242" y="139"/>
                  </a:lnTo>
                  <a:lnTo>
                    <a:pt x="240" y="153"/>
                  </a:lnTo>
                  <a:lnTo>
                    <a:pt x="234" y="167"/>
                  </a:lnTo>
                  <a:lnTo>
                    <a:pt x="224" y="181"/>
                  </a:lnTo>
                  <a:lnTo>
                    <a:pt x="210" y="191"/>
                  </a:lnTo>
                  <a:lnTo>
                    <a:pt x="192" y="201"/>
                  </a:lnTo>
                  <a:lnTo>
                    <a:pt x="172" y="207"/>
                  </a:lnTo>
                  <a:lnTo>
                    <a:pt x="148" y="211"/>
                  </a:lnTo>
                  <a:lnTo>
                    <a:pt x="120" y="213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403CA898-5D42-4C57-AF5B-E2A9AB3CDD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981701" y="-2720975"/>
              <a:ext cx="384175" cy="338137"/>
            </a:xfrm>
            <a:custGeom>
              <a:avLst/>
              <a:gdLst>
                <a:gd name="T0" fmla="*/ 120 w 242"/>
                <a:gd name="T1" fmla="*/ 213 h 213"/>
                <a:gd name="T2" fmla="*/ 120 w 242"/>
                <a:gd name="T3" fmla="*/ 213 h 213"/>
                <a:gd name="T4" fmla="*/ 94 w 242"/>
                <a:gd name="T5" fmla="*/ 211 h 213"/>
                <a:gd name="T6" fmla="*/ 70 w 242"/>
                <a:gd name="T7" fmla="*/ 207 h 213"/>
                <a:gd name="T8" fmla="*/ 50 w 242"/>
                <a:gd name="T9" fmla="*/ 201 h 213"/>
                <a:gd name="T10" fmla="*/ 32 w 242"/>
                <a:gd name="T11" fmla="*/ 191 h 213"/>
                <a:gd name="T12" fmla="*/ 18 w 242"/>
                <a:gd name="T13" fmla="*/ 181 h 213"/>
                <a:gd name="T14" fmla="*/ 8 w 242"/>
                <a:gd name="T15" fmla="*/ 167 h 213"/>
                <a:gd name="T16" fmla="*/ 2 w 242"/>
                <a:gd name="T17" fmla="*/ 153 h 213"/>
                <a:gd name="T18" fmla="*/ 0 w 242"/>
                <a:gd name="T19" fmla="*/ 139 h 213"/>
                <a:gd name="T20" fmla="*/ 0 w 242"/>
                <a:gd name="T21" fmla="*/ 0 h 213"/>
                <a:gd name="T22" fmla="*/ 40 w 242"/>
                <a:gd name="T23" fmla="*/ 0 h 213"/>
                <a:gd name="T24" fmla="*/ 40 w 242"/>
                <a:gd name="T25" fmla="*/ 131 h 213"/>
                <a:gd name="T26" fmla="*/ 40 w 242"/>
                <a:gd name="T27" fmla="*/ 131 h 213"/>
                <a:gd name="T28" fmla="*/ 42 w 242"/>
                <a:gd name="T29" fmla="*/ 141 h 213"/>
                <a:gd name="T30" fmla="*/ 46 w 242"/>
                <a:gd name="T31" fmla="*/ 149 h 213"/>
                <a:gd name="T32" fmla="*/ 52 w 242"/>
                <a:gd name="T33" fmla="*/ 157 h 213"/>
                <a:gd name="T34" fmla="*/ 60 w 242"/>
                <a:gd name="T35" fmla="*/ 165 h 213"/>
                <a:gd name="T36" fmla="*/ 72 w 242"/>
                <a:gd name="T37" fmla="*/ 169 h 213"/>
                <a:gd name="T38" fmla="*/ 86 w 242"/>
                <a:gd name="T39" fmla="*/ 173 h 213"/>
                <a:gd name="T40" fmla="*/ 102 w 242"/>
                <a:gd name="T41" fmla="*/ 175 h 213"/>
                <a:gd name="T42" fmla="*/ 120 w 242"/>
                <a:gd name="T43" fmla="*/ 177 h 213"/>
                <a:gd name="T44" fmla="*/ 120 w 242"/>
                <a:gd name="T45" fmla="*/ 177 h 213"/>
                <a:gd name="T46" fmla="*/ 140 w 242"/>
                <a:gd name="T47" fmla="*/ 175 h 213"/>
                <a:gd name="T48" fmla="*/ 156 w 242"/>
                <a:gd name="T49" fmla="*/ 173 h 213"/>
                <a:gd name="T50" fmla="*/ 170 w 242"/>
                <a:gd name="T51" fmla="*/ 169 h 213"/>
                <a:gd name="T52" fmla="*/ 180 w 242"/>
                <a:gd name="T53" fmla="*/ 165 h 213"/>
                <a:gd name="T54" fmla="*/ 190 w 242"/>
                <a:gd name="T55" fmla="*/ 157 h 213"/>
                <a:gd name="T56" fmla="*/ 196 w 242"/>
                <a:gd name="T57" fmla="*/ 149 h 213"/>
                <a:gd name="T58" fmla="*/ 200 w 242"/>
                <a:gd name="T59" fmla="*/ 141 h 213"/>
                <a:gd name="T60" fmla="*/ 200 w 242"/>
                <a:gd name="T61" fmla="*/ 131 h 213"/>
                <a:gd name="T62" fmla="*/ 200 w 242"/>
                <a:gd name="T63" fmla="*/ 0 h 213"/>
                <a:gd name="T64" fmla="*/ 242 w 242"/>
                <a:gd name="T65" fmla="*/ 0 h 213"/>
                <a:gd name="T66" fmla="*/ 242 w 242"/>
                <a:gd name="T67" fmla="*/ 139 h 213"/>
                <a:gd name="T68" fmla="*/ 242 w 242"/>
                <a:gd name="T69" fmla="*/ 139 h 213"/>
                <a:gd name="T70" fmla="*/ 240 w 242"/>
                <a:gd name="T71" fmla="*/ 153 h 213"/>
                <a:gd name="T72" fmla="*/ 234 w 242"/>
                <a:gd name="T73" fmla="*/ 167 h 213"/>
                <a:gd name="T74" fmla="*/ 224 w 242"/>
                <a:gd name="T75" fmla="*/ 181 h 213"/>
                <a:gd name="T76" fmla="*/ 210 w 242"/>
                <a:gd name="T77" fmla="*/ 191 h 213"/>
                <a:gd name="T78" fmla="*/ 192 w 242"/>
                <a:gd name="T79" fmla="*/ 201 h 213"/>
                <a:gd name="T80" fmla="*/ 172 w 242"/>
                <a:gd name="T81" fmla="*/ 207 h 213"/>
                <a:gd name="T82" fmla="*/ 148 w 242"/>
                <a:gd name="T83" fmla="*/ 211 h 213"/>
                <a:gd name="T84" fmla="*/ 120 w 242"/>
                <a:gd name="T8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2" h="213">
                  <a:moveTo>
                    <a:pt x="120" y="213"/>
                  </a:moveTo>
                  <a:lnTo>
                    <a:pt x="120" y="213"/>
                  </a:lnTo>
                  <a:lnTo>
                    <a:pt x="94" y="211"/>
                  </a:lnTo>
                  <a:lnTo>
                    <a:pt x="70" y="207"/>
                  </a:lnTo>
                  <a:lnTo>
                    <a:pt x="50" y="201"/>
                  </a:lnTo>
                  <a:lnTo>
                    <a:pt x="32" y="191"/>
                  </a:lnTo>
                  <a:lnTo>
                    <a:pt x="18" y="181"/>
                  </a:lnTo>
                  <a:lnTo>
                    <a:pt x="8" y="167"/>
                  </a:lnTo>
                  <a:lnTo>
                    <a:pt x="2" y="153"/>
                  </a:lnTo>
                  <a:lnTo>
                    <a:pt x="0" y="139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2" y="141"/>
                  </a:lnTo>
                  <a:lnTo>
                    <a:pt x="46" y="149"/>
                  </a:lnTo>
                  <a:lnTo>
                    <a:pt x="52" y="157"/>
                  </a:lnTo>
                  <a:lnTo>
                    <a:pt x="60" y="165"/>
                  </a:lnTo>
                  <a:lnTo>
                    <a:pt x="72" y="169"/>
                  </a:lnTo>
                  <a:lnTo>
                    <a:pt x="86" y="173"/>
                  </a:lnTo>
                  <a:lnTo>
                    <a:pt x="102" y="175"/>
                  </a:lnTo>
                  <a:lnTo>
                    <a:pt x="120" y="177"/>
                  </a:lnTo>
                  <a:lnTo>
                    <a:pt x="120" y="177"/>
                  </a:lnTo>
                  <a:lnTo>
                    <a:pt x="140" y="175"/>
                  </a:lnTo>
                  <a:lnTo>
                    <a:pt x="156" y="173"/>
                  </a:lnTo>
                  <a:lnTo>
                    <a:pt x="170" y="169"/>
                  </a:lnTo>
                  <a:lnTo>
                    <a:pt x="180" y="165"/>
                  </a:lnTo>
                  <a:lnTo>
                    <a:pt x="190" y="157"/>
                  </a:lnTo>
                  <a:lnTo>
                    <a:pt x="196" y="149"/>
                  </a:lnTo>
                  <a:lnTo>
                    <a:pt x="200" y="141"/>
                  </a:lnTo>
                  <a:lnTo>
                    <a:pt x="200" y="131"/>
                  </a:lnTo>
                  <a:lnTo>
                    <a:pt x="200" y="0"/>
                  </a:lnTo>
                  <a:lnTo>
                    <a:pt x="242" y="0"/>
                  </a:lnTo>
                  <a:lnTo>
                    <a:pt x="242" y="139"/>
                  </a:lnTo>
                  <a:lnTo>
                    <a:pt x="242" y="139"/>
                  </a:lnTo>
                  <a:lnTo>
                    <a:pt x="240" y="153"/>
                  </a:lnTo>
                  <a:lnTo>
                    <a:pt x="234" y="167"/>
                  </a:lnTo>
                  <a:lnTo>
                    <a:pt x="224" y="181"/>
                  </a:lnTo>
                  <a:lnTo>
                    <a:pt x="210" y="191"/>
                  </a:lnTo>
                  <a:lnTo>
                    <a:pt x="192" y="201"/>
                  </a:lnTo>
                  <a:lnTo>
                    <a:pt x="172" y="207"/>
                  </a:lnTo>
                  <a:lnTo>
                    <a:pt x="148" y="211"/>
                  </a:lnTo>
                  <a:lnTo>
                    <a:pt x="120" y="21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2F979C1E-DAA0-4DBA-8539-04FD5137385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5502276" y="-2720975"/>
              <a:ext cx="384175" cy="328612"/>
            </a:xfrm>
            <a:custGeom>
              <a:avLst/>
              <a:gdLst>
                <a:gd name="T0" fmla="*/ 242 w 242"/>
                <a:gd name="T1" fmla="*/ 66 h 207"/>
                <a:gd name="T2" fmla="*/ 242 w 242"/>
                <a:gd name="T3" fmla="*/ 66 h 207"/>
                <a:gd name="T4" fmla="*/ 240 w 242"/>
                <a:gd name="T5" fmla="*/ 80 h 207"/>
                <a:gd name="T6" fmla="*/ 236 w 242"/>
                <a:gd name="T7" fmla="*/ 93 h 207"/>
                <a:gd name="T8" fmla="*/ 230 w 242"/>
                <a:gd name="T9" fmla="*/ 103 h 207"/>
                <a:gd name="T10" fmla="*/ 220 w 242"/>
                <a:gd name="T11" fmla="*/ 113 h 207"/>
                <a:gd name="T12" fmla="*/ 210 w 242"/>
                <a:gd name="T13" fmla="*/ 121 h 207"/>
                <a:gd name="T14" fmla="*/ 196 w 242"/>
                <a:gd name="T15" fmla="*/ 125 h 207"/>
                <a:gd name="T16" fmla="*/ 180 w 242"/>
                <a:gd name="T17" fmla="*/ 129 h 207"/>
                <a:gd name="T18" fmla="*/ 162 w 242"/>
                <a:gd name="T19" fmla="*/ 131 h 207"/>
                <a:gd name="T20" fmla="*/ 42 w 242"/>
                <a:gd name="T21" fmla="*/ 131 h 207"/>
                <a:gd name="T22" fmla="*/ 42 w 242"/>
                <a:gd name="T23" fmla="*/ 207 h 207"/>
                <a:gd name="T24" fmla="*/ 0 w 242"/>
                <a:gd name="T25" fmla="*/ 207 h 207"/>
                <a:gd name="T26" fmla="*/ 0 w 242"/>
                <a:gd name="T27" fmla="*/ 0 h 207"/>
                <a:gd name="T28" fmla="*/ 168 w 242"/>
                <a:gd name="T29" fmla="*/ 0 h 207"/>
                <a:gd name="T30" fmla="*/ 168 w 242"/>
                <a:gd name="T31" fmla="*/ 0 h 207"/>
                <a:gd name="T32" fmla="*/ 184 w 242"/>
                <a:gd name="T33" fmla="*/ 0 h 207"/>
                <a:gd name="T34" fmla="*/ 198 w 242"/>
                <a:gd name="T35" fmla="*/ 4 h 207"/>
                <a:gd name="T36" fmla="*/ 212 w 242"/>
                <a:gd name="T37" fmla="*/ 10 h 207"/>
                <a:gd name="T38" fmla="*/ 222 w 242"/>
                <a:gd name="T39" fmla="*/ 18 h 207"/>
                <a:gd name="T40" fmla="*/ 230 w 242"/>
                <a:gd name="T41" fmla="*/ 26 h 207"/>
                <a:gd name="T42" fmla="*/ 236 w 242"/>
                <a:gd name="T43" fmla="*/ 38 h 207"/>
                <a:gd name="T44" fmla="*/ 240 w 242"/>
                <a:gd name="T45" fmla="*/ 52 h 207"/>
                <a:gd name="T46" fmla="*/ 242 w 242"/>
                <a:gd name="T47" fmla="*/ 66 h 207"/>
                <a:gd name="T48" fmla="*/ 200 w 242"/>
                <a:gd name="T49" fmla="*/ 66 h 207"/>
                <a:gd name="T50" fmla="*/ 200 w 242"/>
                <a:gd name="T51" fmla="*/ 66 h 207"/>
                <a:gd name="T52" fmla="*/ 198 w 242"/>
                <a:gd name="T53" fmla="*/ 58 h 207"/>
                <a:gd name="T54" fmla="*/ 198 w 242"/>
                <a:gd name="T55" fmla="*/ 52 h 207"/>
                <a:gd name="T56" fmla="*/ 194 w 242"/>
                <a:gd name="T57" fmla="*/ 48 h 207"/>
                <a:gd name="T58" fmla="*/ 190 w 242"/>
                <a:gd name="T59" fmla="*/ 44 h 207"/>
                <a:gd name="T60" fmla="*/ 184 w 242"/>
                <a:gd name="T61" fmla="*/ 40 h 207"/>
                <a:gd name="T62" fmla="*/ 178 w 242"/>
                <a:gd name="T63" fmla="*/ 38 h 207"/>
                <a:gd name="T64" fmla="*/ 160 w 242"/>
                <a:gd name="T65" fmla="*/ 36 h 207"/>
                <a:gd name="T66" fmla="*/ 42 w 242"/>
                <a:gd name="T67" fmla="*/ 36 h 207"/>
                <a:gd name="T68" fmla="*/ 42 w 242"/>
                <a:gd name="T69" fmla="*/ 93 h 207"/>
                <a:gd name="T70" fmla="*/ 162 w 242"/>
                <a:gd name="T71" fmla="*/ 93 h 207"/>
                <a:gd name="T72" fmla="*/ 162 w 242"/>
                <a:gd name="T73" fmla="*/ 93 h 207"/>
                <a:gd name="T74" fmla="*/ 178 w 242"/>
                <a:gd name="T75" fmla="*/ 92 h 207"/>
                <a:gd name="T76" fmla="*/ 184 w 242"/>
                <a:gd name="T77" fmla="*/ 90 h 207"/>
                <a:gd name="T78" fmla="*/ 190 w 242"/>
                <a:gd name="T79" fmla="*/ 86 h 207"/>
                <a:gd name="T80" fmla="*/ 194 w 242"/>
                <a:gd name="T81" fmla="*/ 84 h 207"/>
                <a:gd name="T82" fmla="*/ 198 w 242"/>
                <a:gd name="T83" fmla="*/ 78 h 207"/>
                <a:gd name="T84" fmla="*/ 198 w 242"/>
                <a:gd name="T85" fmla="*/ 72 h 207"/>
                <a:gd name="T86" fmla="*/ 200 w 242"/>
                <a:gd name="T8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2" h="207">
                  <a:moveTo>
                    <a:pt x="242" y="66"/>
                  </a:moveTo>
                  <a:lnTo>
                    <a:pt x="242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2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2" y="66"/>
                  </a:lnTo>
                  <a:close/>
                  <a:moveTo>
                    <a:pt x="200" y="66"/>
                  </a:moveTo>
                  <a:lnTo>
                    <a:pt x="200" y="66"/>
                  </a:lnTo>
                  <a:lnTo>
                    <a:pt x="198" y="58"/>
                  </a:lnTo>
                  <a:lnTo>
                    <a:pt x="198" y="52"/>
                  </a:lnTo>
                  <a:lnTo>
                    <a:pt x="194" y="48"/>
                  </a:lnTo>
                  <a:lnTo>
                    <a:pt x="190" y="44"/>
                  </a:lnTo>
                  <a:lnTo>
                    <a:pt x="184" y="40"/>
                  </a:lnTo>
                  <a:lnTo>
                    <a:pt x="178" y="38"/>
                  </a:lnTo>
                  <a:lnTo>
                    <a:pt x="160" y="36"/>
                  </a:lnTo>
                  <a:lnTo>
                    <a:pt x="42" y="36"/>
                  </a:lnTo>
                  <a:lnTo>
                    <a:pt x="42" y="93"/>
                  </a:lnTo>
                  <a:lnTo>
                    <a:pt x="162" y="93"/>
                  </a:lnTo>
                  <a:lnTo>
                    <a:pt x="162" y="93"/>
                  </a:lnTo>
                  <a:lnTo>
                    <a:pt x="178" y="92"/>
                  </a:lnTo>
                  <a:lnTo>
                    <a:pt x="184" y="90"/>
                  </a:lnTo>
                  <a:lnTo>
                    <a:pt x="190" y="86"/>
                  </a:lnTo>
                  <a:lnTo>
                    <a:pt x="194" y="84"/>
                  </a:lnTo>
                  <a:lnTo>
                    <a:pt x="198" y="78"/>
                  </a:lnTo>
                  <a:lnTo>
                    <a:pt x="198" y="72"/>
                  </a:lnTo>
                  <a:lnTo>
                    <a:pt x="200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76" name="Freeform 16">
              <a:extLst>
                <a:ext uri="{FF2B5EF4-FFF2-40B4-BE49-F238E27FC236}">
                  <a16:creationId xmlns:a16="http://schemas.microsoft.com/office/drawing/2014/main" id="{16A25074-CE15-4068-AAF2-86225843F9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502276" y="-2720975"/>
              <a:ext cx="384175" cy="328612"/>
            </a:xfrm>
            <a:custGeom>
              <a:avLst/>
              <a:gdLst>
                <a:gd name="T0" fmla="*/ 242 w 242"/>
                <a:gd name="T1" fmla="*/ 66 h 207"/>
                <a:gd name="T2" fmla="*/ 242 w 242"/>
                <a:gd name="T3" fmla="*/ 66 h 207"/>
                <a:gd name="T4" fmla="*/ 240 w 242"/>
                <a:gd name="T5" fmla="*/ 80 h 207"/>
                <a:gd name="T6" fmla="*/ 236 w 242"/>
                <a:gd name="T7" fmla="*/ 93 h 207"/>
                <a:gd name="T8" fmla="*/ 230 w 242"/>
                <a:gd name="T9" fmla="*/ 103 h 207"/>
                <a:gd name="T10" fmla="*/ 220 w 242"/>
                <a:gd name="T11" fmla="*/ 113 h 207"/>
                <a:gd name="T12" fmla="*/ 210 w 242"/>
                <a:gd name="T13" fmla="*/ 121 h 207"/>
                <a:gd name="T14" fmla="*/ 196 w 242"/>
                <a:gd name="T15" fmla="*/ 125 h 207"/>
                <a:gd name="T16" fmla="*/ 180 w 242"/>
                <a:gd name="T17" fmla="*/ 129 h 207"/>
                <a:gd name="T18" fmla="*/ 162 w 242"/>
                <a:gd name="T19" fmla="*/ 131 h 207"/>
                <a:gd name="T20" fmla="*/ 42 w 242"/>
                <a:gd name="T21" fmla="*/ 131 h 207"/>
                <a:gd name="T22" fmla="*/ 42 w 242"/>
                <a:gd name="T23" fmla="*/ 207 h 207"/>
                <a:gd name="T24" fmla="*/ 0 w 242"/>
                <a:gd name="T25" fmla="*/ 207 h 207"/>
                <a:gd name="T26" fmla="*/ 0 w 242"/>
                <a:gd name="T27" fmla="*/ 0 h 207"/>
                <a:gd name="T28" fmla="*/ 168 w 242"/>
                <a:gd name="T29" fmla="*/ 0 h 207"/>
                <a:gd name="T30" fmla="*/ 168 w 242"/>
                <a:gd name="T31" fmla="*/ 0 h 207"/>
                <a:gd name="T32" fmla="*/ 184 w 242"/>
                <a:gd name="T33" fmla="*/ 0 h 207"/>
                <a:gd name="T34" fmla="*/ 198 w 242"/>
                <a:gd name="T35" fmla="*/ 4 h 207"/>
                <a:gd name="T36" fmla="*/ 212 w 242"/>
                <a:gd name="T37" fmla="*/ 10 h 207"/>
                <a:gd name="T38" fmla="*/ 222 w 242"/>
                <a:gd name="T39" fmla="*/ 18 h 207"/>
                <a:gd name="T40" fmla="*/ 230 w 242"/>
                <a:gd name="T41" fmla="*/ 26 h 207"/>
                <a:gd name="T42" fmla="*/ 236 w 242"/>
                <a:gd name="T43" fmla="*/ 38 h 207"/>
                <a:gd name="T44" fmla="*/ 240 w 242"/>
                <a:gd name="T45" fmla="*/ 52 h 207"/>
                <a:gd name="T46" fmla="*/ 242 w 242"/>
                <a:gd name="T4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2" h="207">
                  <a:moveTo>
                    <a:pt x="242" y="66"/>
                  </a:moveTo>
                  <a:lnTo>
                    <a:pt x="242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2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2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77" name="Freeform 17">
              <a:extLst>
                <a:ext uri="{FF2B5EF4-FFF2-40B4-BE49-F238E27FC236}">
                  <a16:creationId xmlns:a16="http://schemas.microsoft.com/office/drawing/2014/main" id="{32F2AAA6-0042-452C-8DAB-277D10B24A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435601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6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0 w 158"/>
                <a:gd name="T23" fmla="*/ 57 h 57"/>
                <a:gd name="T24" fmla="*/ 120 w 158"/>
                <a:gd name="T25" fmla="*/ 57 h 57"/>
                <a:gd name="T26" fmla="*/ 136 w 158"/>
                <a:gd name="T27" fmla="*/ 56 h 57"/>
                <a:gd name="T28" fmla="*/ 142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6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6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0" y="57"/>
                  </a:lnTo>
                  <a:lnTo>
                    <a:pt x="120" y="57"/>
                  </a:lnTo>
                  <a:lnTo>
                    <a:pt x="136" y="56"/>
                  </a:lnTo>
                  <a:lnTo>
                    <a:pt x="142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78" name="Freeform 18">
              <a:extLst>
                <a:ext uri="{FF2B5EF4-FFF2-40B4-BE49-F238E27FC236}">
                  <a16:creationId xmlns:a16="http://schemas.microsoft.com/office/drawing/2014/main" id="{AF82FDDC-4F61-423C-8AD7-232F1884F4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67301" y="-2720975"/>
              <a:ext cx="342900" cy="328612"/>
            </a:xfrm>
            <a:custGeom>
              <a:avLst/>
              <a:gdLst>
                <a:gd name="T0" fmla="*/ 0 w 216"/>
                <a:gd name="T1" fmla="*/ 207 h 207"/>
                <a:gd name="T2" fmla="*/ 0 w 216"/>
                <a:gd name="T3" fmla="*/ 0 h 207"/>
                <a:gd name="T4" fmla="*/ 216 w 216"/>
                <a:gd name="T5" fmla="*/ 0 h 207"/>
                <a:gd name="T6" fmla="*/ 216 w 216"/>
                <a:gd name="T7" fmla="*/ 36 h 207"/>
                <a:gd name="T8" fmla="*/ 42 w 216"/>
                <a:gd name="T9" fmla="*/ 36 h 207"/>
                <a:gd name="T10" fmla="*/ 42 w 216"/>
                <a:gd name="T11" fmla="*/ 80 h 207"/>
                <a:gd name="T12" fmla="*/ 164 w 216"/>
                <a:gd name="T13" fmla="*/ 80 h 207"/>
                <a:gd name="T14" fmla="*/ 164 w 216"/>
                <a:gd name="T15" fmla="*/ 117 h 207"/>
                <a:gd name="T16" fmla="*/ 42 w 216"/>
                <a:gd name="T17" fmla="*/ 117 h 207"/>
                <a:gd name="T18" fmla="*/ 42 w 216"/>
                <a:gd name="T19" fmla="*/ 169 h 207"/>
                <a:gd name="T20" fmla="*/ 216 w 216"/>
                <a:gd name="T21" fmla="*/ 169 h 207"/>
                <a:gd name="T22" fmla="*/ 216 w 216"/>
                <a:gd name="T23" fmla="*/ 207 h 207"/>
                <a:gd name="T24" fmla="*/ 0 w 216"/>
                <a:gd name="T2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6" h="207">
                  <a:moveTo>
                    <a:pt x="0" y="207"/>
                  </a:moveTo>
                  <a:lnTo>
                    <a:pt x="0" y="0"/>
                  </a:lnTo>
                  <a:lnTo>
                    <a:pt x="216" y="0"/>
                  </a:lnTo>
                  <a:lnTo>
                    <a:pt x="216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6" y="169"/>
                  </a:lnTo>
                  <a:lnTo>
                    <a:pt x="216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79" name="Freeform 19">
              <a:extLst>
                <a:ext uri="{FF2B5EF4-FFF2-40B4-BE49-F238E27FC236}">
                  <a16:creationId xmlns:a16="http://schemas.microsoft.com/office/drawing/2014/main" id="{9EF698FE-268A-4359-84EB-F49362E5E9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67301" y="-2720975"/>
              <a:ext cx="342900" cy="328612"/>
            </a:xfrm>
            <a:custGeom>
              <a:avLst/>
              <a:gdLst>
                <a:gd name="T0" fmla="*/ 0 w 216"/>
                <a:gd name="T1" fmla="*/ 207 h 207"/>
                <a:gd name="T2" fmla="*/ 0 w 216"/>
                <a:gd name="T3" fmla="*/ 0 h 207"/>
                <a:gd name="T4" fmla="*/ 216 w 216"/>
                <a:gd name="T5" fmla="*/ 0 h 207"/>
                <a:gd name="T6" fmla="*/ 216 w 216"/>
                <a:gd name="T7" fmla="*/ 36 h 207"/>
                <a:gd name="T8" fmla="*/ 42 w 216"/>
                <a:gd name="T9" fmla="*/ 36 h 207"/>
                <a:gd name="T10" fmla="*/ 42 w 216"/>
                <a:gd name="T11" fmla="*/ 80 h 207"/>
                <a:gd name="T12" fmla="*/ 164 w 216"/>
                <a:gd name="T13" fmla="*/ 80 h 207"/>
                <a:gd name="T14" fmla="*/ 164 w 216"/>
                <a:gd name="T15" fmla="*/ 117 h 207"/>
                <a:gd name="T16" fmla="*/ 42 w 216"/>
                <a:gd name="T17" fmla="*/ 117 h 207"/>
                <a:gd name="T18" fmla="*/ 42 w 216"/>
                <a:gd name="T19" fmla="*/ 169 h 207"/>
                <a:gd name="T20" fmla="*/ 216 w 216"/>
                <a:gd name="T21" fmla="*/ 169 h 207"/>
                <a:gd name="T22" fmla="*/ 216 w 216"/>
                <a:gd name="T2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" h="207">
                  <a:moveTo>
                    <a:pt x="0" y="207"/>
                  </a:moveTo>
                  <a:lnTo>
                    <a:pt x="0" y="0"/>
                  </a:lnTo>
                  <a:lnTo>
                    <a:pt x="216" y="0"/>
                  </a:lnTo>
                  <a:lnTo>
                    <a:pt x="216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6" y="169"/>
                  </a:lnTo>
                  <a:lnTo>
                    <a:pt x="216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80" name="Freeform 20">
              <a:extLst>
                <a:ext uri="{FF2B5EF4-FFF2-40B4-BE49-F238E27FC236}">
                  <a16:creationId xmlns:a16="http://schemas.microsoft.com/office/drawing/2014/main" id="{7DD44826-75AA-479A-8FFF-12FD0197F8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82913" y="-2720975"/>
              <a:ext cx="346075" cy="328612"/>
            </a:xfrm>
            <a:custGeom>
              <a:avLst/>
              <a:gdLst>
                <a:gd name="T0" fmla="*/ 0 w 218"/>
                <a:gd name="T1" fmla="*/ 207 h 207"/>
                <a:gd name="T2" fmla="*/ 0 w 218"/>
                <a:gd name="T3" fmla="*/ 0 h 207"/>
                <a:gd name="T4" fmla="*/ 218 w 218"/>
                <a:gd name="T5" fmla="*/ 0 h 207"/>
                <a:gd name="T6" fmla="*/ 218 w 218"/>
                <a:gd name="T7" fmla="*/ 36 h 207"/>
                <a:gd name="T8" fmla="*/ 42 w 218"/>
                <a:gd name="T9" fmla="*/ 36 h 207"/>
                <a:gd name="T10" fmla="*/ 42 w 218"/>
                <a:gd name="T11" fmla="*/ 80 h 207"/>
                <a:gd name="T12" fmla="*/ 164 w 218"/>
                <a:gd name="T13" fmla="*/ 80 h 207"/>
                <a:gd name="T14" fmla="*/ 164 w 218"/>
                <a:gd name="T15" fmla="*/ 117 h 207"/>
                <a:gd name="T16" fmla="*/ 42 w 218"/>
                <a:gd name="T17" fmla="*/ 117 h 207"/>
                <a:gd name="T18" fmla="*/ 42 w 218"/>
                <a:gd name="T19" fmla="*/ 169 h 207"/>
                <a:gd name="T20" fmla="*/ 218 w 218"/>
                <a:gd name="T21" fmla="*/ 169 h 207"/>
                <a:gd name="T22" fmla="*/ 218 w 218"/>
                <a:gd name="T23" fmla="*/ 207 h 207"/>
                <a:gd name="T24" fmla="*/ 0 w 218"/>
                <a:gd name="T2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" h="207">
                  <a:moveTo>
                    <a:pt x="0" y="207"/>
                  </a:moveTo>
                  <a:lnTo>
                    <a:pt x="0" y="0"/>
                  </a:lnTo>
                  <a:lnTo>
                    <a:pt x="218" y="0"/>
                  </a:lnTo>
                  <a:lnTo>
                    <a:pt x="218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8" y="169"/>
                  </a:lnTo>
                  <a:lnTo>
                    <a:pt x="218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81" name="Freeform 21">
              <a:extLst>
                <a:ext uri="{FF2B5EF4-FFF2-40B4-BE49-F238E27FC236}">
                  <a16:creationId xmlns:a16="http://schemas.microsoft.com/office/drawing/2014/main" id="{08F79F5D-7B49-4340-9D06-BD7C8D7FD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82913" y="-2720975"/>
              <a:ext cx="346075" cy="328612"/>
            </a:xfrm>
            <a:custGeom>
              <a:avLst/>
              <a:gdLst>
                <a:gd name="T0" fmla="*/ 0 w 218"/>
                <a:gd name="T1" fmla="*/ 207 h 207"/>
                <a:gd name="T2" fmla="*/ 0 w 218"/>
                <a:gd name="T3" fmla="*/ 0 h 207"/>
                <a:gd name="T4" fmla="*/ 218 w 218"/>
                <a:gd name="T5" fmla="*/ 0 h 207"/>
                <a:gd name="T6" fmla="*/ 218 w 218"/>
                <a:gd name="T7" fmla="*/ 36 h 207"/>
                <a:gd name="T8" fmla="*/ 42 w 218"/>
                <a:gd name="T9" fmla="*/ 36 h 207"/>
                <a:gd name="T10" fmla="*/ 42 w 218"/>
                <a:gd name="T11" fmla="*/ 80 h 207"/>
                <a:gd name="T12" fmla="*/ 164 w 218"/>
                <a:gd name="T13" fmla="*/ 80 h 207"/>
                <a:gd name="T14" fmla="*/ 164 w 218"/>
                <a:gd name="T15" fmla="*/ 117 h 207"/>
                <a:gd name="T16" fmla="*/ 42 w 218"/>
                <a:gd name="T17" fmla="*/ 117 h 207"/>
                <a:gd name="T18" fmla="*/ 42 w 218"/>
                <a:gd name="T19" fmla="*/ 169 h 207"/>
                <a:gd name="T20" fmla="*/ 218 w 218"/>
                <a:gd name="T21" fmla="*/ 169 h 207"/>
                <a:gd name="T22" fmla="*/ 218 w 218"/>
                <a:gd name="T2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8" h="207">
                  <a:moveTo>
                    <a:pt x="0" y="207"/>
                  </a:moveTo>
                  <a:lnTo>
                    <a:pt x="0" y="0"/>
                  </a:lnTo>
                  <a:lnTo>
                    <a:pt x="218" y="0"/>
                  </a:lnTo>
                  <a:lnTo>
                    <a:pt x="218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8" y="169"/>
                  </a:lnTo>
                  <a:lnTo>
                    <a:pt x="218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82" name="Freeform 22">
              <a:extLst>
                <a:ext uri="{FF2B5EF4-FFF2-40B4-BE49-F238E27FC236}">
                  <a16:creationId xmlns:a16="http://schemas.microsoft.com/office/drawing/2014/main" id="{E7847E65-2332-4446-ADB7-6A1C087A608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4384676" y="-2720975"/>
              <a:ext cx="398463" cy="328612"/>
            </a:xfrm>
            <a:custGeom>
              <a:avLst/>
              <a:gdLst>
                <a:gd name="T0" fmla="*/ 251 w 251"/>
                <a:gd name="T1" fmla="*/ 151 h 207"/>
                <a:gd name="T2" fmla="*/ 245 w 251"/>
                <a:gd name="T3" fmla="*/ 175 h 207"/>
                <a:gd name="T4" fmla="*/ 231 w 251"/>
                <a:gd name="T5" fmla="*/ 191 h 207"/>
                <a:gd name="T6" fmla="*/ 205 w 251"/>
                <a:gd name="T7" fmla="*/ 203 h 207"/>
                <a:gd name="T8" fmla="*/ 168 w 251"/>
                <a:gd name="T9" fmla="*/ 207 h 207"/>
                <a:gd name="T10" fmla="*/ 0 w 251"/>
                <a:gd name="T11" fmla="*/ 0 h 207"/>
                <a:gd name="T12" fmla="*/ 170 w 251"/>
                <a:gd name="T13" fmla="*/ 0 h 207"/>
                <a:gd name="T14" fmla="*/ 200 w 251"/>
                <a:gd name="T15" fmla="*/ 4 h 207"/>
                <a:gd name="T16" fmla="*/ 223 w 251"/>
                <a:gd name="T17" fmla="*/ 16 h 207"/>
                <a:gd name="T18" fmla="*/ 237 w 251"/>
                <a:gd name="T19" fmla="*/ 34 h 207"/>
                <a:gd name="T20" fmla="*/ 243 w 251"/>
                <a:gd name="T21" fmla="*/ 58 h 207"/>
                <a:gd name="T22" fmla="*/ 241 w 251"/>
                <a:gd name="T23" fmla="*/ 70 h 207"/>
                <a:gd name="T24" fmla="*/ 229 w 251"/>
                <a:gd name="T25" fmla="*/ 92 h 207"/>
                <a:gd name="T26" fmla="*/ 217 w 251"/>
                <a:gd name="T27" fmla="*/ 99 h 207"/>
                <a:gd name="T28" fmla="*/ 243 w 251"/>
                <a:gd name="T29" fmla="*/ 121 h 207"/>
                <a:gd name="T30" fmla="*/ 249 w 251"/>
                <a:gd name="T31" fmla="*/ 133 h 207"/>
                <a:gd name="T32" fmla="*/ 202 w 251"/>
                <a:gd name="T33" fmla="*/ 60 h 207"/>
                <a:gd name="T34" fmla="*/ 200 w 251"/>
                <a:gd name="T35" fmla="*/ 50 h 207"/>
                <a:gd name="T36" fmla="*/ 184 w 251"/>
                <a:gd name="T37" fmla="*/ 38 h 207"/>
                <a:gd name="T38" fmla="*/ 40 w 251"/>
                <a:gd name="T39" fmla="*/ 36 h 207"/>
                <a:gd name="T40" fmla="*/ 172 w 251"/>
                <a:gd name="T41" fmla="*/ 84 h 207"/>
                <a:gd name="T42" fmla="*/ 184 w 251"/>
                <a:gd name="T43" fmla="*/ 82 h 207"/>
                <a:gd name="T44" fmla="*/ 200 w 251"/>
                <a:gd name="T45" fmla="*/ 70 h 207"/>
                <a:gd name="T46" fmla="*/ 211 w 251"/>
                <a:gd name="T47" fmla="*/ 145 h 207"/>
                <a:gd name="T48" fmla="*/ 209 w 251"/>
                <a:gd name="T49" fmla="*/ 141 h 207"/>
                <a:gd name="T50" fmla="*/ 205 w 251"/>
                <a:gd name="T51" fmla="*/ 131 h 207"/>
                <a:gd name="T52" fmla="*/ 188 w 251"/>
                <a:gd name="T53" fmla="*/ 121 h 207"/>
                <a:gd name="T54" fmla="*/ 40 w 251"/>
                <a:gd name="T55" fmla="*/ 119 h 207"/>
                <a:gd name="T56" fmla="*/ 168 w 251"/>
                <a:gd name="T57" fmla="*/ 169 h 207"/>
                <a:gd name="T58" fmla="*/ 186 w 251"/>
                <a:gd name="T59" fmla="*/ 167 h 207"/>
                <a:gd name="T60" fmla="*/ 205 w 251"/>
                <a:gd name="T61" fmla="*/ 159 h 207"/>
                <a:gd name="T62" fmla="*/ 209 w 251"/>
                <a:gd name="T63" fmla="*/ 15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1" h="207">
                  <a:moveTo>
                    <a:pt x="251" y="151"/>
                  </a:moveTo>
                  <a:lnTo>
                    <a:pt x="251" y="151"/>
                  </a:lnTo>
                  <a:lnTo>
                    <a:pt x="249" y="163"/>
                  </a:lnTo>
                  <a:lnTo>
                    <a:pt x="245" y="175"/>
                  </a:lnTo>
                  <a:lnTo>
                    <a:pt x="239" y="185"/>
                  </a:lnTo>
                  <a:lnTo>
                    <a:pt x="231" y="191"/>
                  </a:lnTo>
                  <a:lnTo>
                    <a:pt x="219" y="199"/>
                  </a:lnTo>
                  <a:lnTo>
                    <a:pt x="205" y="203"/>
                  </a:lnTo>
                  <a:lnTo>
                    <a:pt x="188" y="205"/>
                  </a:lnTo>
                  <a:lnTo>
                    <a:pt x="168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86" y="0"/>
                  </a:lnTo>
                  <a:lnTo>
                    <a:pt x="200" y="4"/>
                  </a:lnTo>
                  <a:lnTo>
                    <a:pt x="213" y="8"/>
                  </a:lnTo>
                  <a:lnTo>
                    <a:pt x="223" y="16"/>
                  </a:lnTo>
                  <a:lnTo>
                    <a:pt x="231" y="24"/>
                  </a:lnTo>
                  <a:lnTo>
                    <a:pt x="237" y="34"/>
                  </a:lnTo>
                  <a:lnTo>
                    <a:pt x="241" y="44"/>
                  </a:lnTo>
                  <a:lnTo>
                    <a:pt x="243" y="58"/>
                  </a:lnTo>
                  <a:lnTo>
                    <a:pt x="243" y="58"/>
                  </a:lnTo>
                  <a:lnTo>
                    <a:pt x="241" y="70"/>
                  </a:lnTo>
                  <a:lnTo>
                    <a:pt x="237" y="82"/>
                  </a:lnTo>
                  <a:lnTo>
                    <a:pt x="229" y="92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33" y="109"/>
                  </a:lnTo>
                  <a:lnTo>
                    <a:pt x="243" y="121"/>
                  </a:lnTo>
                  <a:lnTo>
                    <a:pt x="247" y="127"/>
                  </a:lnTo>
                  <a:lnTo>
                    <a:pt x="249" y="133"/>
                  </a:lnTo>
                  <a:lnTo>
                    <a:pt x="251" y="151"/>
                  </a:lnTo>
                  <a:close/>
                  <a:moveTo>
                    <a:pt x="202" y="60"/>
                  </a:moveTo>
                  <a:lnTo>
                    <a:pt x="202" y="60"/>
                  </a:lnTo>
                  <a:lnTo>
                    <a:pt x="200" y="50"/>
                  </a:lnTo>
                  <a:lnTo>
                    <a:pt x="194" y="42"/>
                  </a:lnTo>
                  <a:lnTo>
                    <a:pt x="184" y="38"/>
                  </a:lnTo>
                  <a:lnTo>
                    <a:pt x="172" y="36"/>
                  </a:lnTo>
                  <a:lnTo>
                    <a:pt x="40" y="36"/>
                  </a:lnTo>
                  <a:lnTo>
                    <a:pt x="40" y="84"/>
                  </a:lnTo>
                  <a:lnTo>
                    <a:pt x="172" y="84"/>
                  </a:lnTo>
                  <a:lnTo>
                    <a:pt x="172" y="84"/>
                  </a:lnTo>
                  <a:lnTo>
                    <a:pt x="184" y="82"/>
                  </a:lnTo>
                  <a:lnTo>
                    <a:pt x="194" y="78"/>
                  </a:lnTo>
                  <a:lnTo>
                    <a:pt x="200" y="70"/>
                  </a:lnTo>
                  <a:lnTo>
                    <a:pt x="202" y="60"/>
                  </a:lnTo>
                  <a:close/>
                  <a:moveTo>
                    <a:pt x="211" y="145"/>
                  </a:moveTo>
                  <a:lnTo>
                    <a:pt x="211" y="145"/>
                  </a:lnTo>
                  <a:lnTo>
                    <a:pt x="209" y="141"/>
                  </a:lnTo>
                  <a:lnTo>
                    <a:pt x="207" y="135"/>
                  </a:lnTo>
                  <a:lnTo>
                    <a:pt x="205" y="131"/>
                  </a:lnTo>
                  <a:lnTo>
                    <a:pt x="200" y="127"/>
                  </a:lnTo>
                  <a:lnTo>
                    <a:pt x="188" y="121"/>
                  </a:lnTo>
                  <a:lnTo>
                    <a:pt x="172" y="119"/>
                  </a:lnTo>
                  <a:lnTo>
                    <a:pt x="40" y="119"/>
                  </a:lnTo>
                  <a:lnTo>
                    <a:pt x="40" y="169"/>
                  </a:lnTo>
                  <a:lnTo>
                    <a:pt x="168" y="169"/>
                  </a:lnTo>
                  <a:lnTo>
                    <a:pt x="168" y="169"/>
                  </a:lnTo>
                  <a:lnTo>
                    <a:pt x="186" y="167"/>
                  </a:lnTo>
                  <a:lnTo>
                    <a:pt x="198" y="163"/>
                  </a:lnTo>
                  <a:lnTo>
                    <a:pt x="205" y="159"/>
                  </a:lnTo>
                  <a:lnTo>
                    <a:pt x="207" y="155"/>
                  </a:lnTo>
                  <a:lnTo>
                    <a:pt x="209" y="151"/>
                  </a:lnTo>
                  <a:lnTo>
                    <a:pt x="211" y="145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83" name="Freeform 23">
              <a:extLst>
                <a:ext uri="{FF2B5EF4-FFF2-40B4-BE49-F238E27FC236}">
                  <a16:creationId xmlns:a16="http://schemas.microsoft.com/office/drawing/2014/main" id="{B0178B7B-A69B-4157-8BB2-FB72A4CB97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84676" y="-2720975"/>
              <a:ext cx="398463" cy="328612"/>
            </a:xfrm>
            <a:custGeom>
              <a:avLst/>
              <a:gdLst>
                <a:gd name="T0" fmla="*/ 251 w 251"/>
                <a:gd name="T1" fmla="*/ 151 h 207"/>
                <a:gd name="T2" fmla="*/ 251 w 251"/>
                <a:gd name="T3" fmla="*/ 151 h 207"/>
                <a:gd name="T4" fmla="*/ 249 w 251"/>
                <a:gd name="T5" fmla="*/ 163 h 207"/>
                <a:gd name="T6" fmla="*/ 245 w 251"/>
                <a:gd name="T7" fmla="*/ 175 h 207"/>
                <a:gd name="T8" fmla="*/ 239 w 251"/>
                <a:gd name="T9" fmla="*/ 185 h 207"/>
                <a:gd name="T10" fmla="*/ 231 w 251"/>
                <a:gd name="T11" fmla="*/ 191 h 207"/>
                <a:gd name="T12" fmla="*/ 219 w 251"/>
                <a:gd name="T13" fmla="*/ 199 h 207"/>
                <a:gd name="T14" fmla="*/ 205 w 251"/>
                <a:gd name="T15" fmla="*/ 203 h 207"/>
                <a:gd name="T16" fmla="*/ 188 w 251"/>
                <a:gd name="T17" fmla="*/ 205 h 207"/>
                <a:gd name="T18" fmla="*/ 168 w 251"/>
                <a:gd name="T19" fmla="*/ 207 h 207"/>
                <a:gd name="T20" fmla="*/ 0 w 251"/>
                <a:gd name="T21" fmla="*/ 207 h 207"/>
                <a:gd name="T22" fmla="*/ 0 w 251"/>
                <a:gd name="T23" fmla="*/ 0 h 207"/>
                <a:gd name="T24" fmla="*/ 170 w 251"/>
                <a:gd name="T25" fmla="*/ 0 h 207"/>
                <a:gd name="T26" fmla="*/ 170 w 251"/>
                <a:gd name="T27" fmla="*/ 0 h 207"/>
                <a:gd name="T28" fmla="*/ 186 w 251"/>
                <a:gd name="T29" fmla="*/ 0 h 207"/>
                <a:gd name="T30" fmla="*/ 200 w 251"/>
                <a:gd name="T31" fmla="*/ 4 h 207"/>
                <a:gd name="T32" fmla="*/ 213 w 251"/>
                <a:gd name="T33" fmla="*/ 8 h 207"/>
                <a:gd name="T34" fmla="*/ 223 w 251"/>
                <a:gd name="T35" fmla="*/ 16 h 207"/>
                <a:gd name="T36" fmla="*/ 231 w 251"/>
                <a:gd name="T37" fmla="*/ 24 h 207"/>
                <a:gd name="T38" fmla="*/ 237 w 251"/>
                <a:gd name="T39" fmla="*/ 34 h 207"/>
                <a:gd name="T40" fmla="*/ 241 w 251"/>
                <a:gd name="T41" fmla="*/ 44 h 207"/>
                <a:gd name="T42" fmla="*/ 243 w 251"/>
                <a:gd name="T43" fmla="*/ 58 h 207"/>
                <a:gd name="T44" fmla="*/ 243 w 251"/>
                <a:gd name="T45" fmla="*/ 58 h 207"/>
                <a:gd name="T46" fmla="*/ 241 w 251"/>
                <a:gd name="T47" fmla="*/ 70 h 207"/>
                <a:gd name="T48" fmla="*/ 237 w 251"/>
                <a:gd name="T49" fmla="*/ 82 h 207"/>
                <a:gd name="T50" fmla="*/ 229 w 251"/>
                <a:gd name="T51" fmla="*/ 92 h 207"/>
                <a:gd name="T52" fmla="*/ 217 w 251"/>
                <a:gd name="T53" fmla="*/ 99 h 207"/>
                <a:gd name="T54" fmla="*/ 217 w 251"/>
                <a:gd name="T55" fmla="*/ 99 h 207"/>
                <a:gd name="T56" fmla="*/ 233 w 251"/>
                <a:gd name="T57" fmla="*/ 109 h 207"/>
                <a:gd name="T58" fmla="*/ 243 w 251"/>
                <a:gd name="T59" fmla="*/ 121 h 207"/>
                <a:gd name="T60" fmla="*/ 247 w 251"/>
                <a:gd name="T61" fmla="*/ 127 h 207"/>
                <a:gd name="T62" fmla="*/ 249 w 251"/>
                <a:gd name="T63" fmla="*/ 133 h 207"/>
                <a:gd name="T64" fmla="*/ 251 w 251"/>
                <a:gd name="T65" fmla="*/ 15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1" h="207">
                  <a:moveTo>
                    <a:pt x="251" y="151"/>
                  </a:moveTo>
                  <a:lnTo>
                    <a:pt x="251" y="151"/>
                  </a:lnTo>
                  <a:lnTo>
                    <a:pt x="249" y="163"/>
                  </a:lnTo>
                  <a:lnTo>
                    <a:pt x="245" y="175"/>
                  </a:lnTo>
                  <a:lnTo>
                    <a:pt x="239" y="185"/>
                  </a:lnTo>
                  <a:lnTo>
                    <a:pt x="231" y="191"/>
                  </a:lnTo>
                  <a:lnTo>
                    <a:pt x="219" y="199"/>
                  </a:lnTo>
                  <a:lnTo>
                    <a:pt x="205" y="203"/>
                  </a:lnTo>
                  <a:lnTo>
                    <a:pt x="188" y="205"/>
                  </a:lnTo>
                  <a:lnTo>
                    <a:pt x="168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86" y="0"/>
                  </a:lnTo>
                  <a:lnTo>
                    <a:pt x="200" y="4"/>
                  </a:lnTo>
                  <a:lnTo>
                    <a:pt x="213" y="8"/>
                  </a:lnTo>
                  <a:lnTo>
                    <a:pt x="223" y="16"/>
                  </a:lnTo>
                  <a:lnTo>
                    <a:pt x="231" y="24"/>
                  </a:lnTo>
                  <a:lnTo>
                    <a:pt x="237" y="34"/>
                  </a:lnTo>
                  <a:lnTo>
                    <a:pt x="241" y="44"/>
                  </a:lnTo>
                  <a:lnTo>
                    <a:pt x="243" y="58"/>
                  </a:lnTo>
                  <a:lnTo>
                    <a:pt x="243" y="58"/>
                  </a:lnTo>
                  <a:lnTo>
                    <a:pt x="241" y="70"/>
                  </a:lnTo>
                  <a:lnTo>
                    <a:pt x="237" y="82"/>
                  </a:lnTo>
                  <a:lnTo>
                    <a:pt x="229" y="92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33" y="109"/>
                  </a:lnTo>
                  <a:lnTo>
                    <a:pt x="243" y="121"/>
                  </a:lnTo>
                  <a:lnTo>
                    <a:pt x="247" y="127"/>
                  </a:lnTo>
                  <a:lnTo>
                    <a:pt x="249" y="133"/>
                  </a:lnTo>
                  <a:lnTo>
                    <a:pt x="251" y="1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84" name="Freeform 24">
              <a:extLst>
                <a:ext uri="{FF2B5EF4-FFF2-40B4-BE49-F238E27FC236}">
                  <a16:creationId xmlns:a16="http://schemas.microsoft.com/office/drawing/2014/main" id="{FB4B1A6A-1B0F-4163-BEEF-9CC64C4449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21176" y="-2663825"/>
              <a:ext cx="257175" cy="76200"/>
            </a:xfrm>
            <a:custGeom>
              <a:avLst/>
              <a:gdLst>
                <a:gd name="T0" fmla="*/ 162 w 162"/>
                <a:gd name="T1" fmla="*/ 24 h 48"/>
                <a:gd name="T2" fmla="*/ 162 w 162"/>
                <a:gd name="T3" fmla="*/ 24 h 48"/>
                <a:gd name="T4" fmla="*/ 160 w 162"/>
                <a:gd name="T5" fmla="*/ 14 h 48"/>
                <a:gd name="T6" fmla="*/ 154 w 162"/>
                <a:gd name="T7" fmla="*/ 6 h 48"/>
                <a:gd name="T8" fmla="*/ 144 w 162"/>
                <a:gd name="T9" fmla="*/ 2 h 48"/>
                <a:gd name="T10" fmla="*/ 132 w 162"/>
                <a:gd name="T11" fmla="*/ 0 h 48"/>
                <a:gd name="T12" fmla="*/ 0 w 162"/>
                <a:gd name="T13" fmla="*/ 0 h 48"/>
                <a:gd name="T14" fmla="*/ 0 w 162"/>
                <a:gd name="T15" fmla="*/ 48 h 48"/>
                <a:gd name="T16" fmla="*/ 132 w 162"/>
                <a:gd name="T17" fmla="*/ 48 h 48"/>
                <a:gd name="T18" fmla="*/ 132 w 162"/>
                <a:gd name="T19" fmla="*/ 48 h 48"/>
                <a:gd name="T20" fmla="*/ 144 w 162"/>
                <a:gd name="T21" fmla="*/ 46 h 48"/>
                <a:gd name="T22" fmla="*/ 154 w 162"/>
                <a:gd name="T23" fmla="*/ 42 h 48"/>
                <a:gd name="T24" fmla="*/ 160 w 162"/>
                <a:gd name="T25" fmla="*/ 34 h 48"/>
                <a:gd name="T26" fmla="*/ 162 w 162"/>
                <a:gd name="T2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48">
                  <a:moveTo>
                    <a:pt x="162" y="24"/>
                  </a:moveTo>
                  <a:lnTo>
                    <a:pt x="162" y="24"/>
                  </a:lnTo>
                  <a:lnTo>
                    <a:pt x="160" y="14"/>
                  </a:lnTo>
                  <a:lnTo>
                    <a:pt x="154" y="6"/>
                  </a:lnTo>
                  <a:lnTo>
                    <a:pt x="144" y="2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44" y="46"/>
                  </a:lnTo>
                  <a:lnTo>
                    <a:pt x="154" y="42"/>
                  </a:lnTo>
                  <a:lnTo>
                    <a:pt x="160" y="34"/>
                  </a:lnTo>
                  <a:lnTo>
                    <a:pt x="162" y="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85" name="Freeform 25">
              <a:extLst>
                <a:ext uri="{FF2B5EF4-FFF2-40B4-BE49-F238E27FC236}">
                  <a16:creationId xmlns:a16="http://schemas.microsoft.com/office/drawing/2014/main" id="{36E03796-9DC3-4171-AE42-35EBD5F239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21176" y="-2532063"/>
              <a:ext cx="271463" cy="79375"/>
            </a:xfrm>
            <a:custGeom>
              <a:avLst/>
              <a:gdLst>
                <a:gd name="T0" fmla="*/ 171 w 171"/>
                <a:gd name="T1" fmla="*/ 26 h 50"/>
                <a:gd name="T2" fmla="*/ 171 w 171"/>
                <a:gd name="T3" fmla="*/ 26 h 50"/>
                <a:gd name="T4" fmla="*/ 169 w 171"/>
                <a:gd name="T5" fmla="*/ 22 h 50"/>
                <a:gd name="T6" fmla="*/ 167 w 171"/>
                <a:gd name="T7" fmla="*/ 16 h 50"/>
                <a:gd name="T8" fmla="*/ 165 w 171"/>
                <a:gd name="T9" fmla="*/ 12 h 50"/>
                <a:gd name="T10" fmla="*/ 160 w 171"/>
                <a:gd name="T11" fmla="*/ 8 h 50"/>
                <a:gd name="T12" fmla="*/ 148 w 171"/>
                <a:gd name="T13" fmla="*/ 2 h 50"/>
                <a:gd name="T14" fmla="*/ 132 w 171"/>
                <a:gd name="T15" fmla="*/ 0 h 50"/>
                <a:gd name="T16" fmla="*/ 0 w 171"/>
                <a:gd name="T17" fmla="*/ 0 h 50"/>
                <a:gd name="T18" fmla="*/ 0 w 171"/>
                <a:gd name="T19" fmla="*/ 50 h 50"/>
                <a:gd name="T20" fmla="*/ 128 w 171"/>
                <a:gd name="T21" fmla="*/ 50 h 50"/>
                <a:gd name="T22" fmla="*/ 128 w 171"/>
                <a:gd name="T23" fmla="*/ 50 h 50"/>
                <a:gd name="T24" fmla="*/ 146 w 171"/>
                <a:gd name="T25" fmla="*/ 48 h 50"/>
                <a:gd name="T26" fmla="*/ 158 w 171"/>
                <a:gd name="T27" fmla="*/ 44 h 50"/>
                <a:gd name="T28" fmla="*/ 165 w 171"/>
                <a:gd name="T29" fmla="*/ 40 h 50"/>
                <a:gd name="T30" fmla="*/ 167 w 171"/>
                <a:gd name="T31" fmla="*/ 36 h 50"/>
                <a:gd name="T32" fmla="*/ 169 w 171"/>
                <a:gd name="T33" fmla="*/ 32 h 50"/>
                <a:gd name="T34" fmla="*/ 171 w 171"/>
                <a:gd name="T3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50">
                  <a:moveTo>
                    <a:pt x="171" y="26"/>
                  </a:moveTo>
                  <a:lnTo>
                    <a:pt x="171" y="26"/>
                  </a:lnTo>
                  <a:lnTo>
                    <a:pt x="169" y="22"/>
                  </a:lnTo>
                  <a:lnTo>
                    <a:pt x="167" y="16"/>
                  </a:lnTo>
                  <a:lnTo>
                    <a:pt x="165" y="12"/>
                  </a:lnTo>
                  <a:lnTo>
                    <a:pt x="160" y="8"/>
                  </a:lnTo>
                  <a:lnTo>
                    <a:pt x="148" y="2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46" y="48"/>
                  </a:lnTo>
                  <a:lnTo>
                    <a:pt x="158" y="44"/>
                  </a:lnTo>
                  <a:lnTo>
                    <a:pt x="165" y="40"/>
                  </a:lnTo>
                  <a:lnTo>
                    <a:pt x="167" y="36"/>
                  </a:lnTo>
                  <a:lnTo>
                    <a:pt x="169" y="32"/>
                  </a:lnTo>
                  <a:lnTo>
                    <a:pt x="171" y="2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86" name="Freeform 26">
              <a:extLst>
                <a:ext uri="{FF2B5EF4-FFF2-40B4-BE49-F238E27FC236}">
                  <a16:creationId xmlns:a16="http://schemas.microsoft.com/office/drawing/2014/main" id="{88969F74-7C7E-4207-BD90-537DDCC400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906838" y="-2720975"/>
              <a:ext cx="381000" cy="328612"/>
            </a:xfrm>
            <a:custGeom>
              <a:avLst/>
              <a:gdLst>
                <a:gd name="T0" fmla="*/ 240 w 240"/>
                <a:gd name="T1" fmla="*/ 66 h 207"/>
                <a:gd name="T2" fmla="*/ 240 w 240"/>
                <a:gd name="T3" fmla="*/ 66 h 207"/>
                <a:gd name="T4" fmla="*/ 240 w 240"/>
                <a:gd name="T5" fmla="*/ 80 h 207"/>
                <a:gd name="T6" fmla="*/ 236 w 240"/>
                <a:gd name="T7" fmla="*/ 93 h 207"/>
                <a:gd name="T8" fmla="*/ 230 w 240"/>
                <a:gd name="T9" fmla="*/ 103 h 207"/>
                <a:gd name="T10" fmla="*/ 220 w 240"/>
                <a:gd name="T11" fmla="*/ 113 h 207"/>
                <a:gd name="T12" fmla="*/ 210 w 240"/>
                <a:gd name="T13" fmla="*/ 121 h 207"/>
                <a:gd name="T14" fmla="*/ 196 w 240"/>
                <a:gd name="T15" fmla="*/ 125 h 207"/>
                <a:gd name="T16" fmla="*/ 180 w 240"/>
                <a:gd name="T17" fmla="*/ 129 h 207"/>
                <a:gd name="T18" fmla="*/ 162 w 240"/>
                <a:gd name="T19" fmla="*/ 131 h 207"/>
                <a:gd name="T20" fmla="*/ 42 w 240"/>
                <a:gd name="T21" fmla="*/ 131 h 207"/>
                <a:gd name="T22" fmla="*/ 42 w 240"/>
                <a:gd name="T23" fmla="*/ 207 h 207"/>
                <a:gd name="T24" fmla="*/ 0 w 240"/>
                <a:gd name="T25" fmla="*/ 207 h 207"/>
                <a:gd name="T26" fmla="*/ 0 w 240"/>
                <a:gd name="T27" fmla="*/ 0 h 207"/>
                <a:gd name="T28" fmla="*/ 168 w 240"/>
                <a:gd name="T29" fmla="*/ 0 h 207"/>
                <a:gd name="T30" fmla="*/ 168 w 240"/>
                <a:gd name="T31" fmla="*/ 0 h 207"/>
                <a:gd name="T32" fmla="*/ 184 w 240"/>
                <a:gd name="T33" fmla="*/ 0 h 207"/>
                <a:gd name="T34" fmla="*/ 198 w 240"/>
                <a:gd name="T35" fmla="*/ 4 h 207"/>
                <a:gd name="T36" fmla="*/ 210 w 240"/>
                <a:gd name="T37" fmla="*/ 10 h 207"/>
                <a:gd name="T38" fmla="*/ 222 w 240"/>
                <a:gd name="T39" fmla="*/ 18 h 207"/>
                <a:gd name="T40" fmla="*/ 230 w 240"/>
                <a:gd name="T41" fmla="*/ 26 h 207"/>
                <a:gd name="T42" fmla="*/ 236 w 240"/>
                <a:gd name="T43" fmla="*/ 38 h 207"/>
                <a:gd name="T44" fmla="*/ 240 w 240"/>
                <a:gd name="T45" fmla="*/ 52 h 207"/>
                <a:gd name="T46" fmla="*/ 240 w 240"/>
                <a:gd name="T47" fmla="*/ 66 h 207"/>
                <a:gd name="T48" fmla="*/ 200 w 240"/>
                <a:gd name="T49" fmla="*/ 66 h 207"/>
                <a:gd name="T50" fmla="*/ 200 w 240"/>
                <a:gd name="T51" fmla="*/ 66 h 207"/>
                <a:gd name="T52" fmla="*/ 198 w 240"/>
                <a:gd name="T53" fmla="*/ 58 h 207"/>
                <a:gd name="T54" fmla="*/ 198 w 240"/>
                <a:gd name="T55" fmla="*/ 52 h 207"/>
                <a:gd name="T56" fmla="*/ 194 w 240"/>
                <a:gd name="T57" fmla="*/ 48 h 207"/>
                <a:gd name="T58" fmla="*/ 190 w 240"/>
                <a:gd name="T59" fmla="*/ 44 h 207"/>
                <a:gd name="T60" fmla="*/ 184 w 240"/>
                <a:gd name="T61" fmla="*/ 40 h 207"/>
                <a:gd name="T62" fmla="*/ 178 w 240"/>
                <a:gd name="T63" fmla="*/ 38 h 207"/>
                <a:gd name="T64" fmla="*/ 160 w 240"/>
                <a:gd name="T65" fmla="*/ 36 h 207"/>
                <a:gd name="T66" fmla="*/ 42 w 240"/>
                <a:gd name="T67" fmla="*/ 36 h 207"/>
                <a:gd name="T68" fmla="*/ 42 w 240"/>
                <a:gd name="T69" fmla="*/ 93 h 207"/>
                <a:gd name="T70" fmla="*/ 162 w 240"/>
                <a:gd name="T71" fmla="*/ 93 h 207"/>
                <a:gd name="T72" fmla="*/ 162 w 240"/>
                <a:gd name="T73" fmla="*/ 93 h 207"/>
                <a:gd name="T74" fmla="*/ 178 w 240"/>
                <a:gd name="T75" fmla="*/ 92 h 207"/>
                <a:gd name="T76" fmla="*/ 184 w 240"/>
                <a:gd name="T77" fmla="*/ 90 h 207"/>
                <a:gd name="T78" fmla="*/ 190 w 240"/>
                <a:gd name="T79" fmla="*/ 86 h 207"/>
                <a:gd name="T80" fmla="*/ 194 w 240"/>
                <a:gd name="T81" fmla="*/ 84 h 207"/>
                <a:gd name="T82" fmla="*/ 198 w 240"/>
                <a:gd name="T83" fmla="*/ 78 h 207"/>
                <a:gd name="T84" fmla="*/ 198 w 240"/>
                <a:gd name="T85" fmla="*/ 72 h 207"/>
                <a:gd name="T86" fmla="*/ 200 w 240"/>
                <a:gd name="T8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0" h="207">
                  <a:moveTo>
                    <a:pt x="240" y="66"/>
                  </a:moveTo>
                  <a:lnTo>
                    <a:pt x="240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0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0" y="66"/>
                  </a:lnTo>
                  <a:close/>
                  <a:moveTo>
                    <a:pt x="200" y="66"/>
                  </a:moveTo>
                  <a:lnTo>
                    <a:pt x="200" y="66"/>
                  </a:lnTo>
                  <a:lnTo>
                    <a:pt x="198" y="58"/>
                  </a:lnTo>
                  <a:lnTo>
                    <a:pt x="198" y="52"/>
                  </a:lnTo>
                  <a:lnTo>
                    <a:pt x="194" y="48"/>
                  </a:lnTo>
                  <a:lnTo>
                    <a:pt x="190" y="44"/>
                  </a:lnTo>
                  <a:lnTo>
                    <a:pt x="184" y="40"/>
                  </a:lnTo>
                  <a:lnTo>
                    <a:pt x="178" y="38"/>
                  </a:lnTo>
                  <a:lnTo>
                    <a:pt x="160" y="36"/>
                  </a:lnTo>
                  <a:lnTo>
                    <a:pt x="42" y="36"/>
                  </a:lnTo>
                  <a:lnTo>
                    <a:pt x="42" y="93"/>
                  </a:lnTo>
                  <a:lnTo>
                    <a:pt x="162" y="93"/>
                  </a:lnTo>
                  <a:lnTo>
                    <a:pt x="162" y="93"/>
                  </a:lnTo>
                  <a:lnTo>
                    <a:pt x="178" y="92"/>
                  </a:lnTo>
                  <a:lnTo>
                    <a:pt x="184" y="90"/>
                  </a:lnTo>
                  <a:lnTo>
                    <a:pt x="190" y="86"/>
                  </a:lnTo>
                  <a:lnTo>
                    <a:pt x="194" y="84"/>
                  </a:lnTo>
                  <a:lnTo>
                    <a:pt x="198" y="78"/>
                  </a:lnTo>
                  <a:lnTo>
                    <a:pt x="198" y="72"/>
                  </a:lnTo>
                  <a:lnTo>
                    <a:pt x="200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87" name="Freeform 27">
              <a:extLst>
                <a:ext uri="{FF2B5EF4-FFF2-40B4-BE49-F238E27FC236}">
                  <a16:creationId xmlns:a16="http://schemas.microsoft.com/office/drawing/2014/main" id="{2CBCADE0-3447-4C7D-953F-89B2CA0990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906838" y="-2720975"/>
              <a:ext cx="381000" cy="328612"/>
            </a:xfrm>
            <a:custGeom>
              <a:avLst/>
              <a:gdLst>
                <a:gd name="T0" fmla="*/ 240 w 240"/>
                <a:gd name="T1" fmla="*/ 66 h 207"/>
                <a:gd name="T2" fmla="*/ 240 w 240"/>
                <a:gd name="T3" fmla="*/ 66 h 207"/>
                <a:gd name="T4" fmla="*/ 240 w 240"/>
                <a:gd name="T5" fmla="*/ 80 h 207"/>
                <a:gd name="T6" fmla="*/ 236 w 240"/>
                <a:gd name="T7" fmla="*/ 93 h 207"/>
                <a:gd name="T8" fmla="*/ 230 w 240"/>
                <a:gd name="T9" fmla="*/ 103 h 207"/>
                <a:gd name="T10" fmla="*/ 220 w 240"/>
                <a:gd name="T11" fmla="*/ 113 h 207"/>
                <a:gd name="T12" fmla="*/ 210 w 240"/>
                <a:gd name="T13" fmla="*/ 121 h 207"/>
                <a:gd name="T14" fmla="*/ 196 w 240"/>
                <a:gd name="T15" fmla="*/ 125 h 207"/>
                <a:gd name="T16" fmla="*/ 180 w 240"/>
                <a:gd name="T17" fmla="*/ 129 h 207"/>
                <a:gd name="T18" fmla="*/ 162 w 240"/>
                <a:gd name="T19" fmla="*/ 131 h 207"/>
                <a:gd name="T20" fmla="*/ 42 w 240"/>
                <a:gd name="T21" fmla="*/ 131 h 207"/>
                <a:gd name="T22" fmla="*/ 42 w 240"/>
                <a:gd name="T23" fmla="*/ 207 h 207"/>
                <a:gd name="T24" fmla="*/ 0 w 240"/>
                <a:gd name="T25" fmla="*/ 207 h 207"/>
                <a:gd name="T26" fmla="*/ 0 w 240"/>
                <a:gd name="T27" fmla="*/ 0 h 207"/>
                <a:gd name="T28" fmla="*/ 168 w 240"/>
                <a:gd name="T29" fmla="*/ 0 h 207"/>
                <a:gd name="T30" fmla="*/ 168 w 240"/>
                <a:gd name="T31" fmla="*/ 0 h 207"/>
                <a:gd name="T32" fmla="*/ 184 w 240"/>
                <a:gd name="T33" fmla="*/ 0 h 207"/>
                <a:gd name="T34" fmla="*/ 198 w 240"/>
                <a:gd name="T35" fmla="*/ 4 h 207"/>
                <a:gd name="T36" fmla="*/ 210 w 240"/>
                <a:gd name="T37" fmla="*/ 10 h 207"/>
                <a:gd name="T38" fmla="*/ 222 w 240"/>
                <a:gd name="T39" fmla="*/ 18 h 207"/>
                <a:gd name="T40" fmla="*/ 230 w 240"/>
                <a:gd name="T41" fmla="*/ 26 h 207"/>
                <a:gd name="T42" fmla="*/ 236 w 240"/>
                <a:gd name="T43" fmla="*/ 38 h 207"/>
                <a:gd name="T44" fmla="*/ 240 w 240"/>
                <a:gd name="T45" fmla="*/ 52 h 207"/>
                <a:gd name="T46" fmla="*/ 240 w 240"/>
                <a:gd name="T4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0" h="207">
                  <a:moveTo>
                    <a:pt x="240" y="66"/>
                  </a:moveTo>
                  <a:lnTo>
                    <a:pt x="240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0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0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88" name="Freeform 28">
              <a:extLst>
                <a:ext uri="{FF2B5EF4-FFF2-40B4-BE49-F238E27FC236}">
                  <a16:creationId xmlns:a16="http://schemas.microsoft.com/office/drawing/2014/main" id="{8952AC17-92AB-48CF-8590-F3F1A97898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840163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6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0 w 158"/>
                <a:gd name="T23" fmla="*/ 57 h 57"/>
                <a:gd name="T24" fmla="*/ 120 w 158"/>
                <a:gd name="T25" fmla="*/ 57 h 57"/>
                <a:gd name="T26" fmla="*/ 136 w 158"/>
                <a:gd name="T27" fmla="*/ 56 h 57"/>
                <a:gd name="T28" fmla="*/ 142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6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6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0" y="57"/>
                  </a:lnTo>
                  <a:lnTo>
                    <a:pt x="120" y="57"/>
                  </a:lnTo>
                  <a:lnTo>
                    <a:pt x="136" y="56"/>
                  </a:lnTo>
                  <a:lnTo>
                    <a:pt x="142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89" name="Freeform 29">
              <a:extLst>
                <a:ext uri="{FF2B5EF4-FFF2-40B4-BE49-F238E27FC236}">
                  <a16:creationId xmlns:a16="http://schemas.microsoft.com/office/drawing/2014/main" id="{DF8B99C3-7D61-4948-BB7A-516812186F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475038" y="-2733675"/>
              <a:ext cx="415925" cy="347662"/>
            </a:xfrm>
            <a:custGeom>
              <a:avLst/>
              <a:gdLst>
                <a:gd name="T0" fmla="*/ 224 w 262"/>
                <a:gd name="T1" fmla="*/ 70 h 219"/>
                <a:gd name="T2" fmla="*/ 188 w 262"/>
                <a:gd name="T3" fmla="*/ 46 h 219"/>
                <a:gd name="T4" fmla="*/ 140 w 262"/>
                <a:gd name="T5" fmla="*/ 38 h 219"/>
                <a:gd name="T6" fmla="*/ 118 w 262"/>
                <a:gd name="T7" fmla="*/ 38 h 219"/>
                <a:gd name="T8" fmla="*/ 82 w 262"/>
                <a:gd name="T9" fmla="*/ 50 h 219"/>
                <a:gd name="T10" fmla="*/ 58 w 262"/>
                <a:gd name="T11" fmla="*/ 68 h 219"/>
                <a:gd name="T12" fmla="*/ 44 w 262"/>
                <a:gd name="T13" fmla="*/ 96 h 219"/>
                <a:gd name="T14" fmla="*/ 42 w 262"/>
                <a:gd name="T15" fmla="*/ 109 h 219"/>
                <a:gd name="T16" fmla="*/ 48 w 262"/>
                <a:gd name="T17" fmla="*/ 139 h 219"/>
                <a:gd name="T18" fmla="*/ 68 w 262"/>
                <a:gd name="T19" fmla="*/ 163 h 219"/>
                <a:gd name="T20" fmla="*/ 98 w 262"/>
                <a:gd name="T21" fmla="*/ 179 h 219"/>
                <a:gd name="T22" fmla="*/ 140 w 262"/>
                <a:gd name="T23" fmla="*/ 183 h 219"/>
                <a:gd name="T24" fmla="*/ 164 w 262"/>
                <a:gd name="T25" fmla="*/ 181 h 219"/>
                <a:gd name="T26" fmla="*/ 188 w 262"/>
                <a:gd name="T27" fmla="*/ 175 h 219"/>
                <a:gd name="T28" fmla="*/ 206 w 262"/>
                <a:gd name="T29" fmla="*/ 165 h 219"/>
                <a:gd name="T30" fmla="*/ 224 w 262"/>
                <a:gd name="T31" fmla="*/ 149 h 219"/>
                <a:gd name="T32" fmla="*/ 260 w 262"/>
                <a:gd name="T33" fmla="*/ 169 h 219"/>
                <a:gd name="T34" fmla="*/ 234 w 262"/>
                <a:gd name="T35" fmla="*/ 191 h 219"/>
                <a:gd name="T36" fmla="*/ 206 w 262"/>
                <a:gd name="T37" fmla="*/ 207 h 219"/>
                <a:gd name="T38" fmla="*/ 174 w 262"/>
                <a:gd name="T39" fmla="*/ 217 h 219"/>
                <a:gd name="T40" fmla="*/ 138 w 262"/>
                <a:gd name="T41" fmla="*/ 219 h 219"/>
                <a:gd name="T42" fmla="*/ 108 w 262"/>
                <a:gd name="T43" fmla="*/ 217 h 219"/>
                <a:gd name="T44" fmla="*/ 58 w 262"/>
                <a:gd name="T45" fmla="*/ 201 h 219"/>
                <a:gd name="T46" fmla="*/ 30 w 262"/>
                <a:gd name="T47" fmla="*/ 181 h 219"/>
                <a:gd name="T48" fmla="*/ 16 w 262"/>
                <a:gd name="T49" fmla="*/ 163 h 219"/>
                <a:gd name="T50" fmla="*/ 6 w 262"/>
                <a:gd name="T51" fmla="*/ 143 h 219"/>
                <a:gd name="T52" fmla="*/ 0 w 262"/>
                <a:gd name="T53" fmla="*/ 121 h 219"/>
                <a:gd name="T54" fmla="*/ 0 w 262"/>
                <a:gd name="T55" fmla="*/ 109 h 219"/>
                <a:gd name="T56" fmla="*/ 2 w 262"/>
                <a:gd name="T57" fmla="*/ 86 h 219"/>
                <a:gd name="T58" fmla="*/ 10 w 262"/>
                <a:gd name="T59" fmla="*/ 64 h 219"/>
                <a:gd name="T60" fmla="*/ 24 w 262"/>
                <a:gd name="T61" fmla="*/ 46 h 219"/>
                <a:gd name="T62" fmla="*/ 44 w 262"/>
                <a:gd name="T63" fmla="*/ 28 h 219"/>
                <a:gd name="T64" fmla="*/ 62 w 262"/>
                <a:gd name="T65" fmla="*/ 16 h 219"/>
                <a:gd name="T66" fmla="*/ 110 w 262"/>
                <a:gd name="T67" fmla="*/ 2 h 219"/>
                <a:gd name="T68" fmla="*/ 136 w 262"/>
                <a:gd name="T69" fmla="*/ 0 h 219"/>
                <a:gd name="T70" fmla="*/ 174 w 262"/>
                <a:gd name="T71" fmla="*/ 4 h 219"/>
                <a:gd name="T72" fmla="*/ 206 w 262"/>
                <a:gd name="T73" fmla="*/ 14 h 219"/>
                <a:gd name="T74" fmla="*/ 236 w 262"/>
                <a:gd name="T75" fmla="*/ 32 h 219"/>
                <a:gd name="T76" fmla="*/ 262 w 262"/>
                <a:gd name="T77" fmla="*/ 5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2" h="219">
                  <a:moveTo>
                    <a:pt x="224" y="70"/>
                  </a:moveTo>
                  <a:lnTo>
                    <a:pt x="224" y="70"/>
                  </a:lnTo>
                  <a:lnTo>
                    <a:pt x="208" y="56"/>
                  </a:lnTo>
                  <a:lnTo>
                    <a:pt x="188" y="46"/>
                  </a:lnTo>
                  <a:lnTo>
                    <a:pt x="164" y="40"/>
                  </a:lnTo>
                  <a:lnTo>
                    <a:pt x="140" y="38"/>
                  </a:lnTo>
                  <a:lnTo>
                    <a:pt x="140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68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1"/>
                  </a:lnTo>
                  <a:lnTo>
                    <a:pt x="98" y="179"/>
                  </a:lnTo>
                  <a:lnTo>
                    <a:pt x="118" y="183"/>
                  </a:lnTo>
                  <a:lnTo>
                    <a:pt x="140" y="183"/>
                  </a:lnTo>
                  <a:lnTo>
                    <a:pt x="140" y="183"/>
                  </a:lnTo>
                  <a:lnTo>
                    <a:pt x="164" y="181"/>
                  </a:lnTo>
                  <a:lnTo>
                    <a:pt x="176" y="179"/>
                  </a:lnTo>
                  <a:lnTo>
                    <a:pt x="188" y="175"/>
                  </a:lnTo>
                  <a:lnTo>
                    <a:pt x="198" y="171"/>
                  </a:lnTo>
                  <a:lnTo>
                    <a:pt x="206" y="165"/>
                  </a:lnTo>
                  <a:lnTo>
                    <a:pt x="216" y="157"/>
                  </a:lnTo>
                  <a:lnTo>
                    <a:pt x="224" y="149"/>
                  </a:lnTo>
                  <a:lnTo>
                    <a:pt x="260" y="169"/>
                  </a:lnTo>
                  <a:lnTo>
                    <a:pt x="260" y="169"/>
                  </a:lnTo>
                  <a:lnTo>
                    <a:pt x="248" y="181"/>
                  </a:lnTo>
                  <a:lnTo>
                    <a:pt x="234" y="191"/>
                  </a:lnTo>
                  <a:lnTo>
                    <a:pt x="220" y="201"/>
                  </a:lnTo>
                  <a:lnTo>
                    <a:pt x="206" y="207"/>
                  </a:lnTo>
                  <a:lnTo>
                    <a:pt x="192" y="213"/>
                  </a:lnTo>
                  <a:lnTo>
                    <a:pt x="174" y="217"/>
                  </a:lnTo>
                  <a:lnTo>
                    <a:pt x="158" y="219"/>
                  </a:lnTo>
                  <a:lnTo>
                    <a:pt x="138" y="219"/>
                  </a:lnTo>
                  <a:lnTo>
                    <a:pt x="138" y="219"/>
                  </a:lnTo>
                  <a:lnTo>
                    <a:pt x="108" y="217"/>
                  </a:lnTo>
                  <a:lnTo>
                    <a:pt x="82" y="211"/>
                  </a:lnTo>
                  <a:lnTo>
                    <a:pt x="58" y="201"/>
                  </a:lnTo>
                  <a:lnTo>
                    <a:pt x="38" y="189"/>
                  </a:lnTo>
                  <a:lnTo>
                    <a:pt x="30" y="181"/>
                  </a:lnTo>
                  <a:lnTo>
                    <a:pt x="22" y="173"/>
                  </a:lnTo>
                  <a:lnTo>
                    <a:pt x="16" y="163"/>
                  </a:lnTo>
                  <a:lnTo>
                    <a:pt x="10" y="153"/>
                  </a:lnTo>
                  <a:lnTo>
                    <a:pt x="6" y="143"/>
                  </a:lnTo>
                  <a:lnTo>
                    <a:pt x="2" y="133"/>
                  </a:lnTo>
                  <a:lnTo>
                    <a:pt x="0" y="12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4"/>
                  </a:lnTo>
                  <a:lnTo>
                    <a:pt x="16" y="54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56" y="2"/>
                  </a:lnTo>
                  <a:lnTo>
                    <a:pt x="174" y="4"/>
                  </a:lnTo>
                  <a:lnTo>
                    <a:pt x="190" y="8"/>
                  </a:lnTo>
                  <a:lnTo>
                    <a:pt x="206" y="14"/>
                  </a:lnTo>
                  <a:lnTo>
                    <a:pt x="222" y="22"/>
                  </a:lnTo>
                  <a:lnTo>
                    <a:pt x="236" y="32"/>
                  </a:lnTo>
                  <a:lnTo>
                    <a:pt x="248" y="44"/>
                  </a:lnTo>
                  <a:lnTo>
                    <a:pt x="262" y="58"/>
                  </a:lnTo>
                  <a:lnTo>
                    <a:pt x="224" y="7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sp>
          <p:nvSpPr>
            <p:cNvPr id="90" name="Freeform 30">
              <a:extLst>
                <a:ext uri="{FF2B5EF4-FFF2-40B4-BE49-F238E27FC236}">
                  <a16:creationId xmlns:a16="http://schemas.microsoft.com/office/drawing/2014/main" id="{ED3DD049-2710-456B-A861-A660DF4257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475038" y="-2733675"/>
              <a:ext cx="415925" cy="347662"/>
            </a:xfrm>
            <a:custGeom>
              <a:avLst/>
              <a:gdLst>
                <a:gd name="T0" fmla="*/ 224 w 262"/>
                <a:gd name="T1" fmla="*/ 70 h 219"/>
                <a:gd name="T2" fmla="*/ 188 w 262"/>
                <a:gd name="T3" fmla="*/ 46 h 219"/>
                <a:gd name="T4" fmla="*/ 140 w 262"/>
                <a:gd name="T5" fmla="*/ 38 h 219"/>
                <a:gd name="T6" fmla="*/ 118 w 262"/>
                <a:gd name="T7" fmla="*/ 38 h 219"/>
                <a:gd name="T8" fmla="*/ 82 w 262"/>
                <a:gd name="T9" fmla="*/ 50 h 219"/>
                <a:gd name="T10" fmla="*/ 58 w 262"/>
                <a:gd name="T11" fmla="*/ 68 h 219"/>
                <a:gd name="T12" fmla="*/ 44 w 262"/>
                <a:gd name="T13" fmla="*/ 96 h 219"/>
                <a:gd name="T14" fmla="*/ 42 w 262"/>
                <a:gd name="T15" fmla="*/ 109 h 219"/>
                <a:gd name="T16" fmla="*/ 48 w 262"/>
                <a:gd name="T17" fmla="*/ 139 h 219"/>
                <a:gd name="T18" fmla="*/ 68 w 262"/>
                <a:gd name="T19" fmla="*/ 163 h 219"/>
                <a:gd name="T20" fmla="*/ 98 w 262"/>
                <a:gd name="T21" fmla="*/ 179 h 219"/>
                <a:gd name="T22" fmla="*/ 140 w 262"/>
                <a:gd name="T23" fmla="*/ 183 h 219"/>
                <a:gd name="T24" fmla="*/ 164 w 262"/>
                <a:gd name="T25" fmla="*/ 181 h 219"/>
                <a:gd name="T26" fmla="*/ 188 w 262"/>
                <a:gd name="T27" fmla="*/ 175 h 219"/>
                <a:gd name="T28" fmla="*/ 206 w 262"/>
                <a:gd name="T29" fmla="*/ 165 h 219"/>
                <a:gd name="T30" fmla="*/ 224 w 262"/>
                <a:gd name="T31" fmla="*/ 149 h 219"/>
                <a:gd name="T32" fmla="*/ 260 w 262"/>
                <a:gd name="T33" fmla="*/ 169 h 219"/>
                <a:gd name="T34" fmla="*/ 234 w 262"/>
                <a:gd name="T35" fmla="*/ 191 h 219"/>
                <a:gd name="T36" fmla="*/ 206 w 262"/>
                <a:gd name="T37" fmla="*/ 207 h 219"/>
                <a:gd name="T38" fmla="*/ 174 w 262"/>
                <a:gd name="T39" fmla="*/ 217 h 219"/>
                <a:gd name="T40" fmla="*/ 138 w 262"/>
                <a:gd name="T41" fmla="*/ 219 h 219"/>
                <a:gd name="T42" fmla="*/ 108 w 262"/>
                <a:gd name="T43" fmla="*/ 217 h 219"/>
                <a:gd name="T44" fmla="*/ 58 w 262"/>
                <a:gd name="T45" fmla="*/ 201 h 219"/>
                <a:gd name="T46" fmla="*/ 30 w 262"/>
                <a:gd name="T47" fmla="*/ 181 h 219"/>
                <a:gd name="T48" fmla="*/ 16 w 262"/>
                <a:gd name="T49" fmla="*/ 163 h 219"/>
                <a:gd name="T50" fmla="*/ 6 w 262"/>
                <a:gd name="T51" fmla="*/ 143 h 219"/>
                <a:gd name="T52" fmla="*/ 0 w 262"/>
                <a:gd name="T53" fmla="*/ 121 h 219"/>
                <a:gd name="T54" fmla="*/ 0 w 262"/>
                <a:gd name="T55" fmla="*/ 109 h 219"/>
                <a:gd name="T56" fmla="*/ 2 w 262"/>
                <a:gd name="T57" fmla="*/ 86 h 219"/>
                <a:gd name="T58" fmla="*/ 10 w 262"/>
                <a:gd name="T59" fmla="*/ 64 h 219"/>
                <a:gd name="T60" fmla="*/ 24 w 262"/>
                <a:gd name="T61" fmla="*/ 46 h 219"/>
                <a:gd name="T62" fmla="*/ 44 w 262"/>
                <a:gd name="T63" fmla="*/ 28 h 219"/>
                <a:gd name="T64" fmla="*/ 62 w 262"/>
                <a:gd name="T65" fmla="*/ 16 h 219"/>
                <a:gd name="T66" fmla="*/ 110 w 262"/>
                <a:gd name="T67" fmla="*/ 2 h 219"/>
                <a:gd name="T68" fmla="*/ 136 w 262"/>
                <a:gd name="T69" fmla="*/ 0 h 219"/>
                <a:gd name="T70" fmla="*/ 174 w 262"/>
                <a:gd name="T71" fmla="*/ 4 h 219"/>
                <a:gd name="T72" fmla="*/ 206 w 262"/>
                <a:gd name="T73" fmla="*/ 14 h 219"/>
                <a:gd name="T74" fmla="*/ 236 w 262"/>
                <a:gd name="T75" fmla="*/ 32 h 219"/>
                <a:gd name="T76" fmla="*/ 262 w 262"/>
                <a:gd name="T77" fmla="*/ 5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2" h="219">
                  <a:moveTo>
                    <a:pt x="224" y="70"/>
                  </a:moveTo>
                  <a:lnTo>
                    <a:pt x="224" y="70"/>
                  </a:lnTo>
                  <a:lnTo>
                    <a:pt x="208" y="56"/>
                  </a:lnTo>
                  <a:lnTo>
                    <a:pt x="188" y="46"/>
                  </a:lnTo>
                  <a:lnTo>
                    <a:pt x="164" y="40"/>
                  </a:lnTo>
                  <a:lnTo>
                    <a:pt x="140" y="38"/>
                  </a:lnTo>
                  <a:lnTo>
                    <a:pt x="140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68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1"/>
                  </a:lnTo>
                  <a:lnTo>
                    <a:pt x="98" y="179"/>
                  </a:lnTo>
                  <a:lnTo>
                    <a:pt x="118" y="183"/>
                  </a:lnTo>
                  <a:lnTo>
                    <a:pt x="140" y="183"/>
                  </a:lnTo>
                  <a:lnTo>
                    <a:pt x="140" y="183"/>
                  </a:lnTo>
                  <a:lnTo>
                    <a:pt x="164" y="181"/>
                  </a:lnTo>
                  <a:lnTo>
                    <a:pt x="176" y="179"/>
                  </a:lnTo>
                  <a:lnTo>
                    <a:pt x="188" y="175"/>
                  </a:lnTo>
                  <a:lnTo>
                    <a:pt x="198" y="171"/>
                  </a:lnTo>
                  <a:lnTo>
                    <a:pt x="206" y="165"/>
                  </a:lnTo>
                  <a:lnTo>
                    <a:pt x="216" y="157"/>
                  </a:lnTo>
                  <a:lnTo>
                    <a:pt x="224" y="149"/>
                  </a:lnTo>
                  <a:lnTo>
                    <a:pt x="260" y="169"/>
                  </a:lnTo>
                  <a:lnTo>
                    <a:pt x="260" y="169"/>
                  </a:lnTo>
                  <a:lnTo>
                    <a:pt x="248" y="181"/>
                  </a:lnTo>
                  <a:lnTo>
                    <a:pt x="234" y="191"/>
                  </a:lnTo>
                  <a:lnTo>
                    <a:pt x="220" y="201"/>
                  </a:lnTo>
                  <a:lnTo>
                    <a:pt x="206" y="207"/>
                  </a:lnTo>
                  <a:lnTo>
                    <a:pt x="192" y="213"/>
                  </a:lnTo>
                  <a:lnTo>
                    <a:pt x="174" y="217"/>
                  </a:lnTo>
                  <a:lnTo>
                    <a:pt x="158" y="219"/>
                  </a:lnTo>
                  <a:lnTo>
                    <a:pt x="138" y="219"/>
                  </a:lnTo>
                  <a:lnTo>
                    <a:pt x="138" y="219"/>
                  </a:lnTo>
                  <a:lnTo>
                    <a:pt x="108" y="217"/>
                  </a:lnTo>
                  <a:lnTo>
                    <a:pt x="82" y="211"/>
                  </a:lnTo>
                  <a:lnTo>
                    <a:pt x="58" y="201"/>
                  </a:lnTo>
                  <a:lnTo>
                    <a:pt x="38" y="189"/>
                  </a:lnTo>
                  <a:lnTo>
                    <a:pt x="30" y="181"/>
                  </a:lnTo>
                  <a:lnTo>
                    <a:pt x="22" y="173"/>
                  </a:lnTo>
                  <a:lnTo>
                    <a:pt x="16" y="163"/>
                  </a:lnTo>
                  <a:lnTo>
                    <a:pt x="10" y="153"/>
                  </a:lnTo>
                  <a:lnTo>
                    <a:pt x="6" y="143"/>
                  </a:lnTo>
                  <a:lnTo>
                    <a:pt x="2" y="133"/>
                  </a:lnTo>
                  <a:lnTo>
                    <a:pt x="0" y="12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4"/>
                  </a:lnTo>
                  <a:lnTo>
                    <a:pt x="16" y="54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56" y="2"/>
                  </a:lnTo>
                  <a:lnTo>
                    <a:pt x="174" y="4"/>
                  </a:lnTo>
                  <a:lnTo>
                    <a:pt x="190" y="8"/>
                  </a:lnTo>
                  <a:lnTo>
                    <a:pt x="206" y="14"/>
                  </a:lnTo>
                  <a:lnTo>
                    <a:pt x="222" y="22"/>
                  </a:lnTo>
                  <a:lnTo>
                    <a:pt x="236" y="32"/>
                  </a:lnTo>
                  <a:lnTo>
                    <a:pt x="248" y="44"/>
                  </a:lnTo>
                  <a:lnTo>
                    <a:pt x="262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fr-FR" sz="1013">
                <a:solidFill>
                  <a:srgbClr val="1D1D1B"/>
                </a:solidFill>
              </a:endParaRPr>
            </a:p>
          </p:txBody>
        </p:sp>
        <p:pic>
          <p:nvPicPr>
            <p:cNvPr id="91" name="Picture 31">
              <a:extLst>
                <a:ext uri="{FF2B5EF4-FFF2-40B4-BE49-F238E27FC236}">
                  <a16:creationId xmlns:a16="http://schemas.microsoft.com/office/drawing/2014/main" id="{9F3D7717-0D7B-4A5D-A4FB-E401944B8D5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374889" y="-2924178"/>
              <a:ext cx="876302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326567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08/11/2019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0E87B6A-82D7-4457-91C7-062428D75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F3014A2-9200-4A91-B611-BDEB051F2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225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marL="136916" lvl="1" indent="-136916" algn="l" defTabSz="685766" rtl="0" eaLnBrk="1" latinLnBrk="0" hangingPunct="1">
              <a:lnSpc>
                <a:spcPct val="100000"/>
              </a:lnSpc>
              <a:spcBef>
                <a:spcPts val="225"/>
              </a:spcBef>
              <a:buClr>
                <a:schemeClr val="tx1"/>
              </a:buClr>
              <a:buFont typeface="Poppins" panose="02000000000000000000" pitchFamily="2" charset="0"/>
              <a:buChar char="–"/>
            </a:pPr>
            <a:r>
              <a:rPr lang="fr-FR" dirty="0"/>
              <a:t>Deuxième niveau</a:t>
            </a:r>
          </a:p>
          <a:p>
            <a:pPr marL="469082" lvl="2" indent="-132154"/>
            <a:r>
              <a:rPr lang="fr-FR" dirty="0"/>
              <a:t>Troisième niveau</a:t>
            </a:r>
          </a:p>
          <a:p>
            <a:pPr marL="469082" lvl="3" indent="-132154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5871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685766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68576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Tx/>
        <a:buNone/>
        <a:defRPr lang="fr-FR" sz="12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182563" indent="-182563" algn="l" defTabSz="685766" rtl="0" eaLnBrk="1" latinLnBrk="0" hangingPunct="1">
        <a:lnSpc>
          <a:spcPct val="100000"/>
        </a:lnSpc>
        <a:spcBef>
          <a:spcPts val="225"/>
        </a:spcBef>
        <a:buClr>
          <a:schemeClr val="tx1"/>
        </a:buClr>
        <a:buFont typeface="Poppins" panose="02000000000000000000" pitchFamily="2" charset="0"/>
        <a:buChar char="–"/>
        <a:defRPr lang="fr-FR" sz="12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857207" indent="-171442" algn="l" defTabSz="685766" rtl="0" eaLnBrk="1" latinLnBrk="0" hangingPunct="1">
        <a:lnSpc>
          <a:spcPct val="100000"/>
        </a:lnSpc>
        <a:spcBef>
          <a:spcPts val="0"/>
        </a:spcBef>
        <a:spcAft>
          <a:spcPts val="225"/>
        </a:spcAft>
        <a:buClr>
          <a:schemeClr val="tx1"/>
        </a:buClr>
        <a:buFont typeface="Poppins" panose="02000000000000000000" pitchFamily="2" charset="0"/>
        <a:buChar char="–"/>
        <a:defRPr lang="fr-FR" sz="105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200090" indent="-171442" algn="l" defTabSz="685766" rtl="0" eaLnBrk="1" latinLnBrk="0" hangingPunct="1">
        <a:lnSpc>
          <a:spcPct val="100000"/>
        </a:lnSpc>
        <a:spcBef>
          <a:spcPts val="0"/>
        </a:spcBef>
        <a:spcAft>
          <a:spcPts val="225"/>
        </a:spcAft>
        <a:buClr>
          <a:schemeClr val="tx1"/>
        </a:buClr>
        <a:buFont typeface="Poppins" panose="02000000000000000000" pitchFamily="2" charset="0"/>
        <a:buChar char="–"/>
        <a:defRPr lang="fr-FR" sz="105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469082" indent="-132154" algn="l" defTabSz="685766" rtl="0" eaLnBrk="1" latinLnBrk="0" hangingPunct="1">
        <a:lnSpc>
          <a:spcPct val="100000"/>
        </a:lnSpc>
        <a:spcBef>
          <a:spcPts val="0"/>
        </a:spcBef>
        <a:spcAft>
          <a:spcPts val="225"/>
        </a:spcAft>
        <a:buClr>
          <a:schemeClr val="tx1"/>
        </a:buClr>
        <a:buFont typeface="Poppins" panose="02000000000000000000" pitchFamily="2" charset="0"/>
        <a:buChar char="–"/>
        <a:defRPr lang="fr-FR" sz="105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2">
            <a:extLst>
              <a:ext uri="{FF2B5EF4-FFF2-40B4-BE49-F238E27FC236}">
                <a16:creationId xmlns:a16="http://schemas.microsoft.com/office/drawing/2014/main" id="{22F49128-060A-43A2-893C-56604FE98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7680" y="1412777"/>
            <a:ext cx="3576320" cy="2054820"/>
          </a:xfrm>
        </p:spPr>
        <p:txBody>
          <a:bodyPr>
            <a:normAutofit/>
          </a:bodyPr>
          <a:lstStyle/>
          <a:p>
            <a:r>
              <a:rPr lang="fr-FR" dirty="0" smtClean="0"/>
              <a:t>Echange Automatique d’Information (EAI)</a:t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EAI MyWay</a:t>
            </a:r>
            <a:endParaRPr lang="fr-FR" dirty="0"/>
          </a:p>
        </p:txBody>
      </p:sp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53AE4BBC-8D55-48BD-A26A-7E1056DB5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57781" y="3467597"/>
            <a:ext cx="3576320" cy="693651"/>
          </a:xfrm>
        </p:spPr>
        <p:txBody>
          <a:bodyPr/>
          <a:lstStyle/>
          <a:p>
            <a:r>
              <a:rPr lang="fr-FR" dirty="0" smtClean="0"/>
              <a:t>Equipe EAI – Projet 026614 lot 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497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2778AED-C401-45D0-B014-F58BFF9D2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32D77B3D-4C01-491C-96E0-148AE9F3B9C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2065" y="1720921"/>
            <a:ext cx="813816" cy="1024371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51" name="Espace réservé du texte 50">
            <a:extLst>
              <a:ext uri="{FF2B5EF4-FFF2-40B4-BE49-F238E27FC236}">
                <a16:creationId xmlns:a16="http://schemas.microsoft.com/office/drawing/2014/main" id="{D0BA7742-5404-43D2-82B4-9D16C038CE3A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518300" y="2994869"/>
            <a:ext cx="813816" cy="1024371"/>
          </a:xfrm>
        </p:spPr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F7F676E-D808-4FAB-B8F2-02122347600C}"/>
              </a:ext>
            </a:extLst>
          </p:cNvPr>
          <p:cNvSpPr/>
          <p:nvPr/>
        </p:nvSpPr>
        <p:spPr>
          <a:xfrm>
            <a:off x="1323441" y="1005839"/>
            <a:ext cx="10800" cy="1026000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rtlCol="0" anchor="ctr"/>
          <a:lstStyle/>
          <a:p>
            <a:pPr algn="ctr" defTabSz="457200"/>
            <a:endParaRPr lang="fr-FR" sz="1050" dirty="0">
              <a:solidFill>
                <a:prstClr val="white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56D5AAC-E4B0-4E0E-8D6B-973D9007C7E1}"/>
              </a:ext>
            </a:extLst>
          </p:cNvPr>
          <p:cNvSpPr/>
          <p:nvPr/>
        </p:nvSpPr>
        <p:spPr>
          <a:xfrm>
            <a:off x="1323441" y="2279783"/>
            <a:ext cx="10800" cy="1026000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rtlCol="0" anchor="ctr"/>
          <a:lstStyle/>
          <a:p>
            <a:pPr algn="ctr" defTabSz="457200"/>
            <a:endParaRPr lang="fr-FR" sz="1050" dirty="0">
              <a:solidFill>
                <a:prstClr val="white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E8430A0-5C92-44D2-864B-B792CF52883B}"/>
              </a:ext>
            </a:extLst>
          </p:cNvPr>
          <p:cNvSpPr/>
          <p:nvPr/>
        </p:nvSpPr>
        <p:spPr>
          <a:xfrm>
            <a:off x="1323441" y="3554927"/>
            <a:ext cx="10800" cy="1026000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rtlCol="0" anchor="ctr"/>
          <a:lstStyle/>
          <a:p>
            <a:pPr algn="ctr" defTabSz="457200"/>
            <a:endParaRPr lang="fr-FR" sz="1050" dirty="0">
              <a:solidFill>
                <a:prstClr val="white"/>
              </a:solidFill>
            </a:endParaRPr>
          </a:p>
        </p:txBody>
      </p:sp>
      <p:sp>
        <p:nvSpPr>
          <p:cNvPr id="59" name="Espace réservé du texte 31">
            <a:extLst>
              <a:ext uri="{FF2B5EF4-FFF2-40B4-BE49-F238E27FC236}">
                <a16:creationId xmlns:a16="http://schemas.microsoft.com/office/drawing/2014/main" id="{0F1D0D19-1E01-4121-AE3B-1B6DB64FED6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328844" y="1720922"/>
            <a:ext cx="4702535" cy="1021540"/>
          </a:xfr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anchor="ctr">
            <a:normAutofit/>
          </a:bodyPr>
          <a:lstStyle/>
          <a:p>
            <a:r>
              <a:rPr lang="fr-FR" sz="2000" i="1" u="sng" dirty="0" smtClean="0"/>
              <a:t>Rappel Contexte</a:t>
            </a:r>
            <a:endParaRPr lang="fr-FR" sz="2000" i="1" u="sng" dirty="0"/>
          </a:p>
        </p:txBody>
      </p:sp>
      <p:sp>
        <p:nvSpPr>
          <p:cNvPr id="64" name="Espace réservé du texte 31">
            <a:extLst>
              <a:ext uri="{FF2B5EF4-FFF2-40B4-BE49-F238E27FC236}">
                <a16:creationId xmlns:a16="http://schemas.microsoft.com/office/drawing/2014/main" id="{0F1D0D19-1E01-4121-AE3B-1B6DB64FED6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341743" y="2982031"/>
            <a:ext cx="4700713" cy="1021540"/>
          </a:xfrm>
        </p:spPr>
        <p:txBody>
          <a:bodyPr anchor="ctr">
            <a:normAutofit/>
          </a:bodyPr>
          <a:lstStyle/>
          <a:p>
            <a:r>
              <a:rPr lang="fr-FR" sz="2000" dirty="0" smtClean="0"/>
              <a:t>Nouveaux écrans EAI </a:t>
            </a:r>
            <a:r>
              <a:rPr lang="fr-FR" sz="2000" dirty="0" err="1" smtClean="0"/>
              <a:t>My</a:t>
            </a:r>
            <a:r>
              <a:rPr lang="fr-FR" sz="2000" dirty="0" smtClean="0"/>
              <a:t> </a:t>
            </a:r>
            <a:r>
              <a:rPr lang="fr-FR" sz="2000" dirty="0" err="1" smtClean="0"/>
              <a:t>Way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57987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55776" y="666092"/>
            <a:ext cx="6282046" cy="5703968"/>
          </a:xfrm>
        </p:spPr>
        <p:txBody>
          <a:bodyPr>
            <a:normAutofit/>
          </a:bodyPr>
          <a:lstStyle/>
          <a:p>
            <a:pPr algn="ctr"/>
            <a:r>
              <a:rPr lang="fr-FR" sz="2000" b="1" dirty="0"/>
              <a:t>Se mettre en conformité avec les textes réglementaires concernant l’EAI dès l’ouverture de produits </a:t>
            </a:r>
            <a:r>
              <a:rPr lang="fr-FR" sz="2000" b="1" dirty="0" smtClean="0"/>
              <a:t>éligibles</a:t>
            </a:r>
            <a:endParaRPr lang="fr-FR" sz="20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8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8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800" dirty="0"/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1800" dirty="0"/>
              <a:t> Uniformité du processus de saisie de l’Auto-Certification quel que soit le point d’entrée et quel que soit le canal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fr-FR" sz="1800" dirty="0"/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1800" dirty="0"/>
              <a:t> Eviter de fermer des produits pour cause de </a:t>
            </a:r>
            <a:r>
              <a:rPr lang="fr-FR" sz="1800" dirty="0" smtClean="0"/>
              <a:t>non-conformité</a:t>
            </a:r>
            <a:endParaRPr lang="fr-FR" sz="1800" dirty="0"/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fr-FR" sz="1800" dirty="0"/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1800" dirty="0"/>
              <a:t> Collecter l’auto-certification signée et vraisemblable de façon automatique, simple et uniforme sur tous les </a:t>
            </a:r>
            <a:r>
              <a:rPr lang="fr-FR" sz="1800" dirty="0" smtClean="0"/>
              <a:t>canaux</a:t>
            </a:r>
            <a:endParaRPr lang="fr-FR" sz="1600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A10582A-324A-484F-BBB7-B7205898C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7171" y="692696"/>
            <a:ext cx="1588565" cy="738911"/>
          </a:xfrm>
        </p:spPr>
        <p:txBody>
          <a:bodyPr/>
          <a:lstStyle/>
          <a:p>
            <a:r>
              <a:rPr lang="fr-FR" sz="2000" dirty="0" smtClean="0"/>
              <a:t>Rappel Contexte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77960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2778AED-C401-45D0-B014-F58BFF9D2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32D77B3D-4C01-491C-96E0-148AE9F3B9C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2065" y="1720921"/>
            <a:ext cx="813816" cy="1024371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51" name="Espace réservé du texte 50">
            <a:extLst>
              <a:ext uri="{FF2B5EF4-FFF2-40B4-BE49-F238E27FC236}">
                <a16:creationId xmlns:a16="http://schemas.microsoft.com/office/drawing/2014/main" id="{D0BA7742-5404-43D2-82B4-9D16C038CE3A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518300" y="2994869"/>
            <a:ext cx="813816" cy="1024371"/>
          </a:xfrm>
        </p:spPr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F7F676E-D808-4FAB-B8F2-02122347600C}"/>
              </a:ext>
            </a:extLst>
          </p:cNvPr>
          <p:cNvSpPr/>
          <p:nvPr/>
        </p:nvSpPr>
        <p:spPr>
          <a:xfrm>
            <a:off x="1323441" y="1005839"/>
            <a:ext cx="10800" cy="1026000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rtlCol="0" anchor="ctr"/>
          <a:lstStyle/>
          <a:p>
            <a:pPr algn="ctr" defTabSz="457200"/>
            <a:endParaRPr lang="fr-FR" sz="1050" dirty="0">
              <a:solidFill>
                <a:prstClr val="white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56D5AAC-E4B0-4E0E-8D6B-973D9007C7E1}"/>
              </a:ext>
            </a:extLst>
          </p:cNvPr>
          <p:cNvSpPr/>
          <p:nvPr/>
        </p:nvSpPr>
        <p:spPr>
          <a:xfrm>
            <a:off x="1323441" y="2279783"/>
            <a:ext cx="10800" cy="1026000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rtlCol="0" anchor="ctr"/>
          <a:lstStyle/>
          <a:p>
            <a:pPr algn="ctr" defTabSz="457200"/>
            <a:endParaRPr lang="fr-FR" sz="1050" dirty="0">
              <a:solidFill>
                <a:prstClr val="white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E8430A0-5C92-44D2-864B-B792CF52883B}"/>
              </a:ext>
            </a:extLst>
          </p:cNvPr>
          <p:cNvSpPr/>
          <p:nvPr/>
        </p:nvSpPr>
        <p:spPr>
          <a:xfrm>
            <a:off x="1323441" y="3554927"/>
            <a:ext cx="10800" cy="1026000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rtlCol="0" anchor="ctr"/>
          <a:lstStyle/>
          <a:p>
            <a:pPr algn="ctr" defTabSz="457200"/>
            <a:endParaRPr lang="fr-FR" sz="1050" dirty="0">
              <a:solidFill>
                <a:prstClr val="white"/>
              </a:solidFill>
            </a:endParaRPr>
          </a:p>
        </p:txBody>
      </p:sp>
      <p:sp>
        <p:nvSpPr>
          <p:cNvPr id="59" name="Espace réservé du texte 31">
            <a:extLst>
              <a:ext uri="{FF2B5EF4-FFF2-40B4-BE49-F238E27FC236}">
                <a16:creationId xmlns:a16="http://schemas.microsoft.com/office/drawing/2014/main" id="{0F1D0D19-1E01-4121-AE3B-1B6DB64FED6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328844" y="1720922"/>
            <a:ext cx="4702535" cy="1021540"/>
          </a:xfrm>
        </p:spPr>
        <p:txBody>
          <a:bodyPr anchor="ctr">
            <a:normAutofit/>
          </a:bodyPr>
          <a:lstStyle/>
          <a:p>
            <a:r>
              <a:rPr lang="fr-FR" sz="2000" dirty="0" smtClean="0"/>
              <a:t>Rappel Contexte</a:t>
            </a:r>
            <a:endParaRPr lang="fr-FR" sz="2000" dirty="0"/>
          </a:p>
        </p:txBody>
      </p:sp>
      <p:sp>
        <p:nvSpPr>
          <p:cNvPr id="64" name="Espace réservé du texte 31">
            <a:extLst>
              <a:ext uri="{FF2B5EF4-FFF2-40B4-BE49-F238E27FC236}">
                <a16:creationId xmlns:a16="http://schemas.microsoft.com/office/drawing/2014/main" id="{0F1D0D19-1E01-4121-AE3B-1B6DB64FED6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341743" y="2982031"/>
            <a:ext cx="4700713" cy="1021540"/>
          </a:xfr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anchor="ctr">
            <a:normAutofit/>
          </a:bodyPr>
          <a:lstStyle/>
          <a:p>
            <a:r>
              <a:rPr lang="fr-FR" sz="2000" i="1" u="sng" dirty="0"/>
              <a:t>Nouveaux écrans EAI My Way</a:t>
            </a:r>
          </a:p>
        </p:txBody>
      </p:sp>
    </p:spTree>
    <p:extLst>
      <p:ext uri="{BB962C8B-B14F-4D97-AF65-F5344CB8AC3E}">
        <p14:creationId xmlns:p14="http://schemas.microsoft.com/office/powerpoint/2010/main" val="372062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A10582A-324A-484F-BBB7-B7205898C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1520" y="548680"/>
            <a:ext cx="1958695" cy="644572"/>
          </a:xfrm>
        </p:spPr>
        <p:txBody>
          <a:bodyPr/>
          <a:lstStyle/>
          <a:p>
            <a:r>
              <a:rPr lang="fr-FR" dirty="0" smtClean="0"/>
              <a:t>Nouveaux écrans EAI MyWay </a:t>
            </a:r>
            <a:endParaRPr lang="fr-FR" dirty="0"/>
          </a:p>
        </p:txBody>
      </p:sp>
      <p:sp>
        <p:nvSpPr>
          <p:cNvPr id="7" name="Espace réservé du texte 6"/>
          <p:cNvSpPr txBox="1">
            <a:spLocks noGrp="1"/>
          </p:cNvSpPr>
          <p:nvPr>
            <p:ph type="body" sz="quarter" idx="14"/>
          </p:nvPr>
        </p:nvSpPr>
        <p:spPr>
          <a:xfrm>
            <a:off x="2354231" y="548680"/>
            <a:ext cx="6394233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Implémentation </a:t>
            </a:r>
            <a:r>
              <a:rPr lang="fr-FR" sz="2000" b="1" dirty="0" smtClean="0"/>
              <a:t>des écrans EAI au format </a:t>
            </a:r>
            <a:r>
              <a:rPr lang="fr-FR" sz="2000" b="1" dirty="0"/>
              <a:t>MyWay </a:t>
            </a:r>
            <a:r>
              <a:rPr lang="fr-FR" sz="2000" b="1" dirty="0" smtClean="0"/>
              <a:t>lors de</a:t>
            </a:r>
            <a:r>
              <a:rPr lang="fr-FR" sz="2000" b="1" dirty="0"/>
              <a:t> la vente </a:t>
            </a:r>
            <a:r>
              <a:rPr lang="fr-FR" sz="2000" b="1" dirty="0" smtClean="0"/>
              <a:t>des PEL Quadreto</a:t>
            </a:r>
            <a:r>
              <a:rPr lang="fr-FR" sz="2000" b="1" dirty="0"/>
              <a:t> pour les Personnes Physiques </a:t>
            </a:r>
            <a:r>
              <a:rPr lang="fr-FR" sz="2000" b="1" dirty="0" smtClean="0"/>
              <a:t>en mode face </a:t>
            </a:r>
            <a:r>
              <a:rPr lang="fr-FR" sz="2000" b="1" dirty="0"/>
              <a:t>à </a:t>
            </a:r>
            <a:r>
              <a:rPr lang="fr-FR" sz="2000" b="1" dirty="0" smtClean="0"/>
              <a:t>face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Sélectionner le client et saisir le code transaction 0401</a:t>
            </a:r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4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 smtClean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743" y="2276872"/>
            <a:ext cx="6580993" cy="4147740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2627784" y="2708920"/>
            <a:ext cx="1512168" cy="21602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430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4"/>
          </p:nvPr>
        </p:nvSpPr>
        <p:spPr>
          <a:xfrm>
            <a:off x="2483768" y="534738"/>
            <a:ext cx="5892800" cy="5116912"/>
          </a:xfrm>
        </p:spPr>
        <p:txBody>
          <a:bodyPr/>
          <a:lstStyle/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r>
              <a:rPr lang="fr-FR" sz="1600" dirty="0" smtClean="0"/>
              <a:t>Sélectionner le produit </a:t>
            </a:r>
            <a:r>
              <a:rPr lang="fr-FR" sz="1600" dirty="0" err="1" smtClean="0"/>
              <a:t>Quadreto</a:t>
            </a:r>
            <a:endParaRPr lang="fr-FR" sz="1600" dirty="0"/>
          </a:p>
          <a:p>
            <a:endParaRPr lang="fr-FR" dirty="0"/>
          </a:p>
          <a:p>
            <a:endParaRPr lang="fr-FR" dirty="0">
              <a:solidFill>
                <a:srgbClr val="FF0000"/>
              </a:solidFill>
            </a:endParaRPr>
          </a:p>
          <a:p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2441779" y="5301135"/>
            <a:ext cx="31490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685766">
              <a:buClr>
                <a:srgbClr val="1D1D1B"/>
              </a:buClr>
              <a:buFont typeface="Wingdings" panose="05000000000000000000" pitchFamily="2" charset="2"/>
              <a:buChar char="Ø"/>
            </a:pPr>
            <a:r>
              <a:rPr lang="fr-FR" sz="1600" dirty="0" smtClean="0">
                <a:latin typeface="Calibri" panose="020F0502020204030204" pitchFamily="34" charset="0"/>
              </a:rPr>
              <a:t>Choisir le mode face </a:t>
            </a:r>
            <a:r>
              <a:rPr lang="fr-FR" sz="1600" dirty="0">
                <a:latin typeface="Calibri" panose="020F0502020204030204" pitchFamily="34" charset="0"/>
              </a:rPr>
              <a:t>à </a:t>
            </a:r>
            <a:r>
              <a:rPr lang="fr-FR" sz="1600" dirty="0" smtClean="0">
                <a:latin typeface="Calibri" panose="020F0502020204030204" pitchFamily="34" charset="0"/>
              </a:rPr>
              <a:t>face</a:t>
            </a:r>
            <a:endParaRPr lang="fr-FR" sz="1600" dirty="0">
              <a:latin typeface="Calibri" panose="020F0502020204030204" pitchFamily="34" charset="0"/>
            </a:endParaRPr>
          </a:p>
        </p:txBody>
      </p:sp>
      <p:pic>
        <p:nvPicPr>
          <p:cNvPr id="8" name="Image 7"/>
          <p:cNvPicPr/>
          <p:nvPr/>
        </p:nvPicPr>
        <p:blipFill rotWithShape="1">
          <a:blip r:embed="rId2"/>
          <a:srcRect l="1" r="2222"/>
          <a:stretch/>
        </p:blipFill>
        <p:spPr>
          <a:xfrm>
            <a:off x="5660951" y="4934612"/>
            <a:ext cx="3012480" cy="1878764"/>
          </a:xfrm>
          <a:prstGeom prst="rect">
            <a:avLst/>
          </a:prstGeom>
        </p:spPr>
      </p:pic>
      <p:cxnSp>
        <p:nvCxnSpPr>
          <p:cNvPr id="10" name="Connecteur droit avec flèche 9"/>
          <p:cNvCxnSpPr/>
          <p:nvPr/>
        </p:nvCxnSpPr>
        <p:spPr>
          <a:xfrm>
            <a:off x="5220072" y="5470412"/>
            <a:ext cx="252028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4A10582A-324A-484F-BBB7-B7205898C728}"/>
              </a:ext>
            </a:extLst>
          </p:cNvPr>
          <p:cNvSpPr txBox="1">
            <a:spLocks/>
          </p:cNvSpPr>
          <p:nvPr/>
        </p:nvSpPr>
        <p:spPr>
          <a:xfrm>
            <a:off x="251520" y="548680"/>
            <a:ext cx="1958695" cy="64457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685766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lang="fr-FR" sz="1800" b="1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Poppins bold" panose="02000000000000000000" pitchFamily="2" charset="0"/>
              </a:defRPr>
            </a:lvl1pPr>
            <a:lvl2pPr marL="342884" indent="0" algn="l" defTabSz="685766" rtl="0" eaLnBrk="1" latinLnBrk="0" hangingPunct="1">
              <a:lnSpc>
                <a:spcPct val="100000"/>
              </a:lnSpc>
              <a:spcBef>
                <a:spcPts val="225"/>
              </a:spcBef>
              <a:buClr>
                <a:schemeClr val="tx1"/>
              </a:buClr>
              <a:buFont typeface="Poppins" panose="02000000000000000000" pitchFamily="2" charset="0"/>
              <a:buNone/>
              <a:defRPr lang="fr-FR" sz="10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685766" indent="0" algn="l" defTabSz="68576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9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028649" indent="0" algn="l" defTabSz="68576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7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371532" indent="0" algn="l" defTabSz="68576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7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14415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97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180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64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Nouveaux écrans EAI MyWay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870" y="836712"/>
            <a:ext cx="6524600" cy="413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5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4"/>
          </p:nvPr>
        </p:nvSpPr>
        <p:spPr>
          <a:xfrm>
            <a:off x="2523057" y="313413"/>
            <a:ext cx="6462878" cy="5116912"/>
          </a:xfrm>
        </p:spPr>
        <p:txBody>
          <a:bodyPr/>
          <a:lstStyle/>
          <a:p>
            <a:r>
              <a:rPr lang="fr-FR" sz="1600" b="1" dirty="0" smtClean="0"/>
              <a:t>Nouvel écran initial MyWay </a:t>
            </a:r>
          </a:p>
          <a:p>
            <a:r>
              <a:rPr lang="fr-FR" sz="1600" dirty="0" smtClean="0"/>
              <a:t>Il indique le statut en cours de l’ auto-certification (AC) et l’action à réaliser</a:t>
            </a:r>
          </a:p>
          <a:p>
            <a:endParaRPr lang="fr-FR" sz="1600" strike="sngStrike" dirty="0" smtClean="0"/>
          </a:p>
          <a:p>
            <a:endParaRPr lang="fr-FR" sz="1600" strike="sngStrike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/>
              <a:t>Cas 1 – Client bancaire simple </a:t>
            </a: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§"/>
            </a:pPr>
            <a:endParaRPr lang="fr-FR" sz="1600" dirty="0" smtClean="0">
              <a:solidFill>
                <a:srgbClr val="1D1D1B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§"/>
            </a:pPr>
            <a:endParaRPr lang="fr-FR" sz="1600" dirty="0" smtClean="0">
              <a:solidFill>
                <a:srgbClr val="1D1D1B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§"/>
            </a:pPr>
            <a:endParaRPr lang="fr-FR" sz="1600" dirty="0" smtClean="0">
              <a:solidFill>
                <a:srgbClr val="1D1D1B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§"/>
            </a:pPr>
            <a:endParaRPr lang="fr-FR" sz="1600" dirty="0" smtClean="0">
              <a:solidFill>
                <a:srgbClr val="1D1D1B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§"/>
            </a:pPr>
            <a:endParaRPr lang="fr-FR" sz="1600" dirty="0" smtClean="0">
              <a:solidFill>
                <a:srgbClr val="1D1D1B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§"/>
            </a:pPr>
            <a:endParaRPr lang="fr-FR" sz="1600" dirty="0" smtClean="0">
              <a:solidFill>
                <a:srgbClr val="1D1D1B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§"/>
            </a:pPr>
            <a:endParaRPr lang="fr-FR" sz="1600" dirty="0" smtClean="0">
              <a:solidFill>
                <a:srgbClr val="1D1D1B"/>
              </a:solidFill>
            </a:endParaRPr>
          </a:p>
          <a:p>
            <a:pPr lvl="0">
              <a:buClr>
                <a:srgbClr val="1D1D1B"/>
              </a:buClr>
            </a:pPr>
            <a:endParaRPr lang="fr-FR" sz="2000" dirty="0" smtClean="0">
              <a:solidFill>
                <a:srgbClr val="1D1D1B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rgbClr val="1D1D1B"/>
                </a:solidFill>
              </a:rPr>
              <a:t>Cas 2 – Client bancaire joint</a:t>
            </a:r>
          </a:p>
          <a:p>
            <a:pPr>
              <a:buClr>
                <a:srgbClr val="1D1D1B"/>
              </a:buClr>
            </a:pPr>
            <a:r>
              <a:rPr lang="fr-FR" sz="1400" dirty="0" smtClean="0"/>
              <a:t>Si </a:t>
            </a:r>
            <a:r>
              <a:rPr lang="fr-FR" sz="1400" dirty="0"/>
              <a:t>le client est </a:t>
            </a:r>
            <a:r>
              <a:rPr lang="fr-FR" sz="1400" dirty="0" smtClean="0"/>
              <a:t>présent, on clique sur « oui ». Le </a:t>
            </a:r>
            <a:r>
              <a:rPr lang="fr-FR" sz="1400" dirty="0"/>
              <a:t>bouton « saisir » </a:t>
            </a:r>
            <a:r>
              <a:rPr lang="fr-FR" sz="1400" dirty="0" smtClean="0"/>
              <a:t>s’active. </a:t>
            </a:r>
          </a:p>
          <a:p>
            <a:pPr>
              <a:buClr>
                <a:srgbClr val="1D1D1B"/>
              </a:buClr>
            </a:pPr>
            <a:r>
              <a:rPr lang="fr-FR" sz="1400" dirty="0" smtClean="0"/>
              <a:t>A l’issue de la validation de la 1</a:t>
            </a:r>
            <a:r>
              <a:rPr lang="fr-FR" sz="1400" baseline="30000" dirty="0" smtClean="0"/>
              <a:t>ère</a:t>
            </a:r>
            <a:r>
              <a:rPr lang="fr-FR" sz="1400" dirty="0" smtClean="0"/>
              <a:t> AC, on revient sur cet écran initial afin de saisir les AC restantes.</a:t>
            </a:r>
          </a:p>
          <a:p>
            <a:pPr lvl="0">
              <a:buClr>
                <a:srgbClr val="1D1D1B"/>
              </a:buClr>
            </a:pPr>
            <a:r>
              <a:rPr lang="fr-FR" sz="1600" dirty="0" smtClean="0">
                <a:solidFill>
                  <a:srgbClr val="1D1D1B"/>
                </a:solidFill>
              </a:rPr>
              <a:t> </a:t>
            </a:r>
          </a:p>
          <a:p>
            <a:endParaRPr lang="fr-FR" dirty="0"/>
          </a:p>
        </p:txBody>
      </p:sp>
      <p:pic>
        <p:nvPicPr>
          <p:cNvPr id="6" name="Image 5"/>
          <p:cNvPicPr/>
          <p:nvPr/>
        </p:nvPicPr>
        <p:blipFill rotWithShape="1">
          <a:blip r:embed="rId2"/>
          <a:srcRect b="46003"/>
          <a:stretch/>
        </p:blipFill>
        <p:spPr>
          <a:xfrm>
            <a:off x="2483768" y="4564826"/>
            <a:ext cx="6534886" cy="2032526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5580112" y="6030754"/>
            <a:ext cx="936104" cy="2263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4A10582A-324A-484F-BBB7-B7205898C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1520" y="548680"/>
            <a:ext cx="1958695" cy="644572"/>
          </a:xfrm>
        </p:spPr>
        <p:txBody>
          <a:bodyPr/>
          <a:lstStyle/>
          <a:p>
            <a:r>
              <a:rPr lang="fr-FR" smtClean="0"/>
              <a:t>Nouveaux écrans EAI MyWay 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1700808"/>
            <a:ext cx="6534886" cy="1512168"/>
          </a:xfrm>
          <a:prstGeom prst="rect">
            <a:avLst/>
          </a:prstGeom>
        </p:spPr>
      </p:pic>
      <p:sp>
        <p:nvSpPr>
          <p:cNvPr id="14" name="Rectangle à coins arrondis 13"/>
          <p:cNvSpPr/>
          <p:nvPr/>
        </p:nvSpPr>
        <p:spPr>
          <a:xfrm>
            <a:off x="7730534" y="2564904"/>
            <a:ext cx="1063603" cy="3069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7743672" y="6030754"/>
            <a:ext cx="1063603" cy="3069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31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 txBox="1">
            <a:spLocks noGrp="1"/>
          </p:cNvSpPr>
          <p:nvPr>
            <p:ph type="body" sz="quarter" idx="14"/>
          </p:nvPr>
        </p:nvSpPr>
        <p:spPr>
          <a:xfrm>
            <a:off x="2483768" y="332656"/>
            <a:ext cx="6463388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Nouvel écran de saisie MyWay</a:t>
            </a:r>
          </a:p>
          <a:p>
            <a:endParaRPr lang="fr-FR" sz="1400" u="sng" dirty="0" smtClean="0"/>
          </a:p>
          <a:p>
            <a:endParaRPr lang="fr-FR" sz="1400" u="sng" dirty="0" smtClean="0"/>
          </a:p>
          <a:p>
            <a:r>
              <a:rPr lang="fr-FR" sz="1400" u="sng" dirty="0" smtClean="0"/>
              <a:t>NB </a:t>
            </a:r>
            <a:r>
              <a:rPr lang="fr-FR" sz="1400" dirty="0" smtClean="0"/>
              <a:t>: Dans la liste des pays, la France est dorénavant en tête de liste. </a:t>
            </a:r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Le </a:t>
            </a:r>
            <a:r>
              <a:rPr lang="fr-FR" sz="1600" dirty="0"/>
              <a:t>bouton « annuler la saisie », </a:t>
            </a:r>
            <a:r>
              <a:rPr lang="fr-FR" sz="1600" dirty="0" smtClean="0"/>
              <a:t>permet de revenir </a:t>
            </a:r>
            <a:r>
              <a:rPr lang="fr-FR" sz="1600" dirty="0"/>
              <a:t>au contexte de départ (le statut du client et de </a:t>
            </a:r>
            <a:r>
              <a:rPr lang="fr-FR" sz="1600" dirty="0" smtClean="0"/>
              <a:t>l’Auto-certification restent inchangés).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Le bouton « valider » déclenche la signature électronique (SAG) ou l’édition des documents pour les clients non éligibles à la SAG</a:t>
            </a:r>
            <a:endParaRPr lang="fr-FR" sz="1600" dirty="0"/>
          </a:p>
        </p:txBody>
      </p:sp>
      <p:sp>
        <p:nvSpPr>
          <p:cNvPr id="24" name="Espace réservé du texte 7">
            <a:extLst>
              <a:ext uri="{FF2B5EF4-FFF2-40B4-BE49-F238E27FC236}">
                <a16:creationId xmlns:a16="http://schemas.microsoft.com/office/drawing/2014/main" id="{4A10582A-324A-484F-BBB7-B7205898C728}"/>
              </a:ext>
            </a:extLst>
          </p:cNvPr>
          <p:cNvSpPr txBox="1">
            <a:spLocks/>
          </p:cNvSpPr>
          <p:nvPr/>
        </p:nvSpPr>
        <p:spPr>
          <a:xfrm>
            <a:off x="251520" y="548680"/>
            <a:ext cx="1958695" cy="64457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685766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lang="fr-FR" sz="1800" b="1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Poppins bold" panose="02000000000000000000" pitchFamily="2" charset="0"/>
              </a:defRPr>
            </a:lvl1pPr>
            <a:lvl2pPr marL="342884" indent="0" algn="l" defTabSz="685766" rtl="0" eaLnBrk="1" latinLnBrk="0" hangingPunct="1">
              <a:lnSpc>
                <a:spcPct val="100000"/>
              </a:lnSpc>
              <a:spcBef>
                <a:spcPts val="225"/>
              </a:spcBef>
              <a:buClr>
                <a:schemeClr val="tx1"/>
              </a:buClr>
              <a:buFont typeface="Poppins" panose="02000000000000000000" pitchFamily="2" charset="0"/>
              <a:buNone/>
              <a:defRPr lang="fr-FR" sz="10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685766" indent="0" algn="l" defTabSz="68576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9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028649" indent="0" algn="l" defTabSz="68576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7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371532" indent="0" algn="l" defTabSz="68576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7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14415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97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180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64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Nouveaux écrans EAI MyWay 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1409276"/>
            <a:ext cx="6512337" cy="3747916"/>
          </a:xfrm>
          <a:prstGeom prst="rect">
            <a:avLst/>
          </a:prstGeom>
        </p:spPr>
      </p:pic>
      <p:sp>
        <p:nvSpPr>
          <p:cNvPr id="25" name="Rectangle à coins arrondis 24"/>
          <p:cNvSpPr/>
          <p:nvPr/>
        </p:nvSpPr>
        <p:spPr>
          <a:xfrm>
            <a:off x="7884368" y="4869160"/>
            <a:ext cx="1224136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6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 txBox="1">
            <a:spLocks noGrp="1"/>
          </p:cNvSpPr>
          <p:nvPr>
            <p:ph type="body" sz="quarter" idx="14"/>
          </p:nvPr>
        </p:nvSpPr>
        <p:spPr>
          <a:xfrm>
            <a:off x="2429092" y="260648"/>
            <a:ext cx="6463388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1D1D1B"/>
                </a:solidFill>
              </a:rPr>
              <a:t>E</a:t>
            </a:r>
            <a:r>
              <a:rPr lang="fr-FR" sz="1600" dirty="0" smtClean="0">
                <a:solidFill>
                  <a:srgbClr val="1D1D1B"/>
                </a:solidFill>
              </a:rPr>
              <a:t>n </a:t>
            </a:r>
            <a:r>
              <a:rPr lang="fr-FR" sz="1600" dirty="0">
                <a:solidFill>
                  <a:srgbClr val="1D1D1B"/>
                </a:solidFill>
              </a:rPr>
              <a:t>SAG l’archivage est </a:t>
            </a:r>
            <a:r>
              <a:rPr lang="fr-FR" sz="1600" dirty="0" smtClean="0">
                <a:solidFill>
                  <a:srgbClr val="1D1D1B"/>
                </a:solidFill>
              </a:rPr>
              <a:t>automatique</a:t>
            </a:r>
            <a:r>
              <a:rPr lang="fr-FR" sz="1600" dirty="0">
                <a:solidFill>
                  <a:srgbClr val="1D1D1B"/>
                </a:solidFill>
              </a:rPr>
              <a:t> </a:t>
            </a:r>
            <a:r>
              <a:rPr lang="fr-FR" sz="1600" dirty="0" smtClean="0">
                <a:solidFill>
                  <a:srgbClr val="1D1D1B"/>
                </a:solidFill>
              </a:rPr>
              <a:t>et on poursuit sur le process </a:t>
            </a:r>
            <a:r>
              <a:rPr lang="fr-FR" sz="1600" smtClean="0">
                <a:solidFill>
                  <a:srgbClr val="1D1D1B"/>
                </a:solidFill>
              </a:rPr>
              <a:t>d’ouverture du Quadreto</a:t>
            </a:r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Pour </a:t>
            </a:r>
            <a:r>
              <a:rPr lang="fr-FR" sz="1600" dirty="0"/>
              <a:t>une signature dite « papier </a:t>
            </a:r>
            <a:r>
              <a:rPr lang="fr-FR" sz="1600" dirty="0" smtClean="0"/>
              <a:t>», la numérisation de l’AC est nécessaire</a:t>
            </a:r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4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 smtClean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4A10582A-324A-484F-BBB7-B7205898C728}"/>
              </a:ext>
            </a:extLst>
          </p:cNvPr>
          <p:cNvSpPr txBox="1">
            <a:spLocks/>
          </p:cNvSpPr>
          <p:nvPr/>
        </p:nvSpPr>
        <p:spPr>
          <a:xfrm>
            <a:off x="251520" y="548680"/>
            <a:ext cx="1958695" cy="64457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685766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lang="fr-FR" sz="1800" b="1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Poppins bold" panose="02000000000000000000" pitchFamily="2" charset="0"/>
              </a:defRPr>
            </a:lvl1pPr>
            <a:lvl2pPr marL="342884" indent="0" algn="l" defTabSz="685766" rtl="0" eaLnBrk="1" latinLnBrk="0" hangingPunct="1">
              <a:lnSpc>
                <a:spcPct val="100000"/>
              </a:lnSpc>
              <a:spcBef>
                <a:spcPts val="225"/>
              </a:spcBef>
              <a:buClr>
                <a:schemeClr val="tx1"/>
              </a:buClr>
              <a:buFont typeface="Poppins" panose="02000000000000000000" pitchFamily="2" charset="0"/>
              <a:buNone/>
              <a:defRPr lang="fr-FR" sz="10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685766" indent="0" algn="l" defTabSz="68576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9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028649" indent="0" algn="l" defTabSz="68576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7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371532" indent="0" algn="l" defTabSz="68576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7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14415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97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180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64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Nouveaux écrans EAI MyWay 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4818" y="1117653"/>
            <a:ext cx="5205574" cy="2862259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7236296" y="3743073"/>
            <a:ext cx="924626" cy="2495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8995" y="4137861"/>
            <a:ext cx="5231397" cy="2603507"/>
          </a:xfrm>
          <a:prstGeom prst="rect">
            <a:avLst/>
          </a:prstGeom>
        </p:spPr>
      </p:pic>
      <p:sp>
        <p:nvSpPr>
          <p:cNvPr id="13" name="Rectangle à coins arrondis 12"/>
          <p:cNvSpPr/>
          <p:nvPr/>
        </p:nvSpPr>
        <p:spPr>
          <a:xfrm>
            <a:off x="7236296" y="6525344"/>
            <a:ext cx="864742" cy="2272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508104" y="2996952"/>
            <a:ext cx="436213" cy="17751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458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4"/>
          </p:nvPr>
        </p:nvSpPr>
        <p:spPr>
          <a:xfrm>
            <a:off x="2483768" y="135832"/>
            <a:ext cx="6356605" cy="6389512"/>
          </a:xfrm>
        </p:spPr>
        <p:txBody>
          <a:bodyPr/>
          <a:lstStyle/>
          <a:p>
            <a:pPr lvl="0">
              <a:buClr>
                <a:srgbClr val="1D1D1B"/>
              </a:buClr>
            </a:pPr>
            <a:r>
              <a:rPr lang="fr-FR" sz="2000" b="1" dirty="0" smtClean="0"/>
              <a:t>Retour à l’écran initial EAI MyWay </a:t>
            </a:r>
            <a:r>
              <a:rPr lang="fr-FR" sz="1600" dirty="0" smtClean="0"/>
              <a:t>(</a:t>
            </a:r>
            <a:r>
              <a:rPr lang="fr-FR" sz="1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signature papier uniquement</a:t>
            </a:r>
            <a:r>
              <a:rPr lang="fr-FR" sz="1600" dirty="0" smtClean="0"/>
              <a:t>)</a:t>
            </a:r>
            <a:endParaRPr lang="fr-FR" sz="2000" dirty="0" smtClean="0"/>
          </a:p>
          <a:p>
            <a:pPr lvl="0">
              <a:buClr>
                <a:srgbClr val="1D1D1B"/>
              </a:buClr>
            </a:pPr>
            <a:endParaRPr lang="fr-FR" dirty="0" smtClean="0">
              <a:solidFill>
                <a:srgbClr val="FF0000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r>
              <a:rPr lang="fr-FR" sz="1600" dirty="0" smtClean="0"/>
              <a:t>Cliquer sur « numériser » afin de procéder à l’archivage dans classeur client </a:t>
            </a:r>
            <a:r>
              <a:rPr lang="fr-FR" sz="1400" dirty="0" smtClean="0"/>
              <a:t>(NB : le statut de l’AC est passé à « à numériser »)</a:t>
            </a:r>
            <a:endParaRPr lang="fr-FR" sz="1400" strike="sngStrike" dirty="0" smtClean="0"/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endParaRPr lang="fr-FR" sz="1600" dirty="0">
              <a:solidFill>
                <a:srgbClr val="FF0000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endParaRPr lang="fr-FR" sz="1600" dirty="0" smtClean="0">
              <a:solidFill>
                <a:srgbClr val="FF0000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endParaRPr lang="fr-FR" sz="1600" dirty="0">
              <a:solidFill>
                <a:srgbClr val="FF0000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endParaRPr lang="fr-FR" sz="1600" dirty="0" smtClean="0">
              <a:solidFill>
                <a:srgbClr val="FF0000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endParaRPr lang="fr-FR" sz="1600" dirty="0">
              <a:solidFill>
                <a:srgbClr val="FF0000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endParaRPr lang="fr-FR" sz="1600" dirty="0" smtClean="0">
              <a:solidFill>
                <a:srgbClr val="FF0000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endParaRPr lang="fr-FR" sz="1600" dirty="0">
              <a:solidFill>
                <a:srgbClr val="FF0000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endParaRPr lang="fr-FR" sz="1600" dirty="0" smtClean="0">
              <a:solidFill>
                <a:srgbClr val="FF0000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endParaRPr lang="fr-FR" sz="1600" dirty="0">
              <a:solidFill>
                <a:srgbClr val="FF0000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endParaRPr lang="fr-FR" sz="1600" dirty="0" smtClean="0">
              <a:solidFill>
                <a:srgbClr val="FF0000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endParaRPr lang="fr-FR" sz="1600" dirty="0">
              <a:solidFill>
                <a:srgbClr val="FF0000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endParaRPr lang="fr-FR" sz="1600" dirty="0" smtClean="0">
              <a:solidFill>
                <a:srgbClr val="FF0000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endParaRPr lang="fr-FR" sz="1600" dirty="0" smtClean="0">
              <a:solidFill>
                <a:srgbClr val="FF0000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endParaRPr lang="fr-FR" sz="900" dirty="0" smtClean="0">
              <a:solidFill>
                <a:srgbClr val="FF0000"/>
              </a:solidFill>
            </a:endParaRPr>
          </a:p>
          <a:p>
            <a:pPr marL="285750" lvl="0" indent="-285750">
              <a:buClr>
                <a:srgbClr val="1D1D1B"/>
              </a:buClr>
              <a:buFont typeface="Wingdings" panose="05000000000000000000" pitchFamily="2" charset="2"/>
              <a:buChar char="Ø"/>
            </a:pPr>
            <a:r>
              <a:rPr lang="fr-FR" sz="1600" dirty="0" smtClean="0"/>
              <a:t>Ouverture de classeur client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A10582A-324A-484F-BBB7-B7205898C728}"/>
              </a:ext>
            </a:extLst>
          </p:cNvPr>
          <p:cNvSpPr txBox="1">
            <a:spLocks/>
          </p:cNvSpPr>
          <p:nvPr/>
        </p:nvSpPr>
        <p:spPr>
          <a:xfrm>
            <a:off x="251520" y="548680"/>
            <a:ext cx="1958695" cy="64457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685766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lang="fr-FR" sz="1800" b="1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Poppins bold" panose="02000000000000000000" pitchFamily="2" charset="0"/>
              </a:defRPr>
            </a:lvl1pPr>
            <a:lvl2pPr marL="342884" indent="0" algn="l" defTabSz="685766" rtl="0" eaLnBrk="1" latinLnBrk="0" hangingPunct="1">
              <a:lnSpc>
                <a:spcPct val="100000"/>
              </a:lnSpc>
              <a:spcBef>
                <a:spcPts val="225"/>
              </a:spcBef>
              <a:buClr>
                <a:schemeClr val="tx1"/>
              </a:buClr>
              <a:buFont typeface="Poppins" panose="02000000000000000000" pitchFamily="2" charset="0"/>
              <a:buNone/>
              <a:defRPr lang="fr-FR" sz="10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685766" indent="0" algn="l" defTabSz="68576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9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028649" indent="0" algn="l" defTabSz="68576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7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371532" indent="0" algn="l" defTabSz="68576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7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714415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97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180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64" indent="0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Nouveaux écrans EAI MyWay 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1193251"/>
            <a:ext cx="6480720" cy="3094729"/>
          </a:xfrm>
          <a:prstGeom prst="rect">
            <a:avLst/>
          </a:prstGeom>
        </p:spPr>
      </p:pic>
      <p:sp>
        <p:nvSpPr>
          <p:cNvPr id="9" name="Rectangle à coins arrondis 8"/>
          <p:cNvSpPr/>
          <p:nvPr/>
        </p:nvSpPr>
        <p:spPr>
          <a:xfrm>
            <a:off x="7884368" y="4077072"/>
            <a:ext cx="1080120" cy="288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,,,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4725144"/>
            <a:ext cx="6552728" cy="1944216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2555776" y="6453336"/>
            <a:ext cx="360040" cy="1764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89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4"/>
          </p:nvPr>
        </p:nvSpPr>
        <p:spPr>
          <a:xfrm>
            <a:off x="2771800" y="90311"/>
            <a:ext cx="5892800" cy="5697985"/>
          </a:xfrm>
        </p:spPr>
        <p:txBody>
          <a:bodyPr>
            <a:norm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600" dirty="0" smtClean="0"/>
              <a:t>Ouverture de </a:t>
            </a:r>
            <a:r>
              <a:rPr lang="fr-FR" sz="1600" dirty="0" err="1" smtClean="0"/>
              <a:t>smartnum</a:t>
            </a:r>
            <a:r>
              <a:rPr lang="fr-FR" sz="1600" dirty="0" smtClean="0"/>
              <a:t> afin de procéder à l’acquisition de l’AC</a:t>
            </a:r>
            <a:endParaRPr lang="fr-FR" sz="16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888" y="415253"/>
            <a:ext cx="5502688" cy="315776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3717032"/>
            <a:ext cx="5478536" cy="3139000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3059832" y="4941168"/>
            <a:ext cx="413523" cy="5040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7457111" y="6621014"/>
            <a:ext cx="864096" cy="2160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7524328" y="3356992"/>
            <a:ext cx="864096" cy="2160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5004048" y="5013176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La pièce a bien été numérisée ou importée</a:t>
            </a:r>
            <a:endParaRPr lang="fr-FR" sz="1400" dirty="0"/>
          </a:p>
        </p:txBody>
      </p:sp>
      <p:cxnSp>
        <p:nvCxnSpPr>
          <p:cNvPr id="18" name="Connecteur droit avec flèche 17"/>
          <p:cNvCxnSpPr>
            <a:stCxn id="15" idx="1"/>
          </p:cNvCxnSpPr>
          <p:nvPr/>
        </p:nvCxnSpPr>
        <p:spPr>
          <a:xfrm flipH="1" flipV="1">
            <a:off x="3473355" y="5157192"/>
            <a:ext cx="1530693" cy="11759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à coins arrondis 19"/>
          <p:cNvSpPr/>
          <p:nvPr/>
        </p:nvSpPr>
        <p:spPr>
          <a:xfrm>
            <a:off x="3059832" y="1628800"/>
            <a:ext cx="864096" cy="2160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3923928" y="1628800"/>
            <a:ext cx="864096" cy="2160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>
            <a:off x="2908663" y="2015878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Numériser ou importer la pièce </a:t>
            </a:r>
            <a:endParaRPr lang="fr-FR" dirty="0"/>
          </a:p>
        </p:txBody>
      </p:sp>
      <p:cxnSp>
        <p:nvCxnSpPr>
          <p:cNvPr id="24" name="Connecteur droit avec flèche 23"/>
          <p:cNvCxnSpPr/>
          <p:nvPr/>
        </p:nvCxnSpPr>
        <p:spPr>
          <a:xfrm flipH="1" flipV="1">
            <a:off x="3707904" y="1844826"/>
            <a:ext cx="216024" cy="21602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 flipV="1">
            <a:off x="3923928" y="1853101"/>
            <a:ext cx="216024" cy="2077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99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 txBox="1">
            <a:spLocks noGrp="1"/>
          </p:cNvSpPr>
          <p:nvPr>
            <p:ph type="body" sz="quarter" idx="14"/>
          </p:nvPr>
        </p:nvSpPr>
        <p:spPr>
          <a:xfrm>
            <a:off x="2411761" y="548680"/>
            <a:ext cx="66247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>
                <a:solidFill>
                  <a:srgbClr val="1D1D1B"/>
                </a:solidFill>
              </a:rPr>
              <a:t>On </a:t>
            </a:r>
            <a:r>
              <a:rPr lang="fr-FR" sz="1600" dirty="0">
                <a:solidFill>
                  <a:srgbClr val="1D1D1B"/>
                </a:solidFill>
              </a:rPr>
              <a:t>poursuit </a:t>
            </a:r>
            <a:r>
              <a:rPr lang="fr-FR" sz="1600" dirty="0" smtClean="0">
                <a:solidFill>
                  <a:srgbClr val="1D1D1B"/>
                </a:solidFill>
              </a:rPr>
              <a:t>ensuite sur </a:t>
            </a:r>
            <a:r>
              <a:rPr lang="fr-FR" sz="1600" dirty="0">
                <a:solidFill>
                  <a:srgbClr val="1D1D1B"/>
                </a:solidFill>
              </a:rPr>
              <a:t>le process </a:t>
            </a:r>
            <a:r>
              <a:rPr lang="fr-FR" sz="1600" dirty="0" smtClean="0">
                <a:solidFill>
                  <a:srgbClr val="1D1D1B"/>
                </a:solidFill>
              </a:rPr>
              <a:t>d’ouverture du </a:t>
            </a:r>
            <a:r>
              <a:rPr lang="fr-FR" sz="1600" dirty="0" err="1" smtClean="0">
                <a:solidFill>
                  <a:srgbClr val="1D1D1B"/>
                </a:solidFill>
              </a:rPr>
              <a:t>Quadreto</a:t>
            </a:r>
            <a:r>
              <a:rPr lang="fr-FR" sz="1600" dirty="0" smtClean="0">
                <a:solidFill>
                  <a:srgbClr val="1D1D1B"/>
                </a:solidFill>
              </a:rPr>
              <a:t>.</a:t>
            </a:r>
            <a:endParaRPr lang="fr-FR" sz="1600" dirty="0">
              <a:solidFill>
                <a:srgbClr val="1D1D1B"/>
              </a:solidFill>
            </a:endParaRPr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685" y="1456620"/>
            <a:ext cx="5998771" cy="34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56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604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e IT-CE">
  <a:themeElements>
    <a:clrScheme name="Personnalisé 90">
      <a:dk1>
        <a:srgbClr val="1D1D1B"/>
      </a:dk1>
      <a:lt1>
        <a:sysClr val="window" lastClr="FFFFFF"/>
      </a:lt1>
      <a:dk2>
        <a:srgbClr val="922A51"/>
      </a:dk2>
      <a:lt2>
        <a:srgbClr val="E9E9E9"/>
      </a:lt2>
      <a:accent1>
        <a:srgbClr val="52277A"/>
      </a:accent1>
      <a:accent2>
        <a:srgbClr val="D83541"/>
      </a:accent2>
      <a:accent3>
        <a:srgbClr val="FFE400"/>
      </a:accent3>
      <a:accent4>
        <a:srgbClr val="27CABE"/>
      </a:accent4>
      <a:accent5>
        <a:srgbClr val="B0D885"/>
      </a:accent5>
      <a:accent6>
        <a:srgbClr val="D83541"/>
      </a:accent6>
      <a:hlink>
        <a:srgbClr val="0563C1"/>
      </a:hlink>
      <a:folHlink>
        <a:srgbClr val="954F72"/>
      </a:folHlink>
    </a:clrScheme>
    <a:fontScheme name="Personnalisé 2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81116_IT-CE_PRESENTATION_CALIBRI.pptx" id="{7F1B816F-BF96-41B9-9C19-555891815CCD}" vid="{79DE8622-8BF5-48F9-978A-1837B617F228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274</Words>
  <Application>Microsoft Office PowerPoint</Application>
  <PresentationFormat>Affichage à l'écran (4:3)</PresentationFormat>
  <Paragraphs>140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Arial</vt:lpstr>
      <vt:lpstr>Calibri</vt:lpstr>
      <vt:lpstr>Poppins</vt:lpstr>
      <vt:lpstr>Poppins bold</vt:lpstr>
      <vt:lpstr>Wingdings</vt:lpstr>
      <vt:lpstr>Thème Office</vt:lpstr>
      <vt:lpstr>Modele IT-CE</vt:lpstr>
      <vt:lpstr>Echange Automatique d’Information (EAI)  EAI MyWay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Echange Automatique d’Information (EAI)</dc:title>
  <dc:creator>GILLET Nathalie (Prestataire) [IT-CE]</dc:creator>
  <cp:lastModifiedBy>ESTANG Ludivine [CEGEE]</cp:lastModifiedBy>
  <cp:revision>74</cp:revision>
  <dcterms:created xsi:type="dcterms:W3CDTF">2019-06-14T09:13:34Z</dcterms:created>
  <dcterms:modified xsi:type="dcterms:W3CDTF">2019-11-08T09:14:36Z</dcterms:modified>
</cp:coreProperties>
</file>